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6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3711"/>
  </p:normalViewPr>
  <p:slideViewPr>
    <p:cSldViewPr snapToGrid="0">
      <p:cViewPr>
        <p:scale>
          <a:sx n="400" d="100"/>
          <a:sy n="400" d="100"/>
        </p:scale>
        <p:origin x="-11536" y="-13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78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43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27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2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28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4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0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3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80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DCBB-F7B0-4148-888A-8BAEE6CAB31C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329A-87E8-EA4E-8221-E0BB309D9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5D346B4B-D52D-0631-4648-16C16979EA9C}"/>
              </a:ext>
            </a:extLst>
          </p:cNvPr>
          <p:cNvSpPr/>
          <p:nvPr/>
        </p:nvSpPr>
        <p:spPr>
          <a:xfrm>
            <a:off x="628167" y="6516505"/>
            <a:ext cx="2507843" cy="3694971"/>
          </a:xfrm>
          <a:custGeom>
            <a:avLst/>
            <a:gdLst>
              <a:gd name="connsiteX0" fmla="*/ 1898902 w 2507843"/>
              <a:gd name="connsiteY0" fmla="*/ 25611 h 3694971"/>
              <a:gd name="connsiteX1" fmla="*/ 1898902 w 2507843"/>
              <a:gd name="connsiteY1" fmla="*/ 83800 h 3694971"/>
              <a:gd name="connsiteX2" fmla="*/ 1691084 w 2507843"/>
              <a:gd name="connsiteY2" fmla="*/ 649066 h 3694971"/>
              <a:gd name="connsiteX3" fmla="*/ 2031906 w 2507843"/>
              <a:gd name="connsiteY3" fmla="*/ 1380586 h 3694971"/>
              <a:gd name="connsiteX4" fmla="*/ 1957091 w 2507843"/>
              <a:gd name="connsiteY4" fmla="*/ 1372273 h 3694971"/>
              <a:gd name="connsiteX5" fmla="*/ 2297913 w 2507843"/>
              <a:gd name="connsiteY5" fmla="*/ 2336550 h 3694971"/>
              <a:gd name="connsiteX6" fmla="*/ 2505731 w 2507843"/>
              <a:gd name="connsiteY6" fmla="*/ 3433830 h 3694971"/>
              <a:gd name="connsiteX7" fmla="*/ 2173222 w 2507843"/>
              <a:gd name="connsiteY7" fmla="*/ 2610870 h 3694971"/>
              <a:gd name="connsiteX8" fmla="*/ 2198160 w 2507843"/>
              <a:gd name="connsiteY8" fmla="*/ 3691524 h 3694971"/>
              <a:gd name="connsiteX9" fmla="*/ 1657833 w 2507843"/>
              <a:gd name="connsiteY9" fmla="*/ 2976630 h 3694971"/>
              <a:gd name="connsiteX10" fmla="*/ 1657833 w 2507843"/>
              <a:gd name="connsiteY10" fmla="*/ 3641648 h 3694971"/>
              <a:gd name="connsiteX11" fmla="*/ 1283760 w 2507843"/>
              <a:gd name="connsiteY11" fmla="*/ 2336550 h 3694971"/>
              <a:gd name="connsiteX12" fmla="*/ 959564 w 2507843"/>
              <a:gd name="connsiteY12" fmla="*/ 3375640 h 3694971"/>
              <a:gd name="connsiteX13" fmla="*/ 585491 w 2507843"/>
              <a:gd name="connsiteY13" fmla="*/ 1995728 h 3694971"/>
              <a:gd name="connsiteX14" fmla="*/ 3600 w 2507843"/>
              <a:gd name="connsiteY14" fmla="*/ 2727248 h 3694971"/>
              <a:gd name="connsiteX15" fmla="*/ 336109 w 2507843"/>
              <a:gd name="connsiteY15" fmla="*/ 607502 h 3694971"/>
              <a:gd name="connsiteX16" fmla="*/ 261295 w 2507843"/>
              <a:gd name="connsiteY16" fmla="*/ 1555153 h 3694971"/>
              <a:gd name="connsiteX17" fmla="*/ 967877 w 2507843"/>
              <a:gd name="connsiteY17" fmla="*/ 341495 h 3694971"/>
              <a:gd name="connsiteX18" fmla="*/ 784997 w 2507843"/>
              <a:gd name="connsiteY18" fmla="*/ 881822 h 3694971"/>
              <a:gd name="connsiteX19" fmla="*/ 1724335 w 2507843"/>
              <a:gd name="connsiteY19" fmla="*/ 308244 h 3694971"/>
              <a:gd name="connsiteX20" fmla="*/ 1898902 w 2507843"/>
              <a:gd name="connsiteY20" fmla="*/ 25611 h 369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07843" h="3694971">
                <a:moveTo>
                  <a:pt x="1898902" y="25611"/>
                </a:moveTo>
                <a:cubicBezTo>
                  <a:pt x="1927997" y="-11796"/>
                  <a:pt x="1933538" y="-20109"/>
                  <a:pt x="1898902" y="83800"/>
                </a:cubicBezTo>
                <a:cubicBezTo>
                  <a:pt x="1864266" y="187709"/>
                  <a:pt x="1668917" y="432935"/>
                  <a:pt x="1691084" y="649066"/>
                </a:cubicBezTo>
                <a:cubicBezTo>
                  <a:pt x="1713251" y="865197"/>
                  <a:pt x="1987572" y="1260052"/>
                  <a:pt x="2031906" y="1380586"/>
                </a:cubicBezTo>
                <a:cubicBezTo>
                  <a:pt x="2076240" y="1501120"/>
                  <a:pt x="1912757" y="1212946"/>
                  <a:pt x="1957091" y="1372273"/>
                </a:cubicBezTo>
                <a:cubicBezTo>
                  <a:pt x="2001425" y="1531600"/>
                  <a:pt x="2206473" y="1992957"/>
                  <a:pt x="2297913" y="2336550"/>
                </a:cubicBezTo>
                <a:cubicBezTo>
                  <a:pt x="2389353" y="2680143"/>
                  <a:pt x="2526513" y="3388110"/>
                  <a:pt x="2505731" y="3433830"/>
                </a:cubicBezTo>
                <a:cubicBezTo>
                  <a:pt x="2484949" y="3479550"/>
                  <a:pt x="2224484" y="2567921"/>
                  <a:pt x="2173222" y="2610870"/>
                </a:cubicBezTo>
                <a:cubicBezTo>
                  <a:pt x="2121960" y="2653819"/>
                  <a:pt x="2284058" y="3630564"/>
                  <a:pt x="2198160" y="3691524"/>
                </a:cubicBezTo>
                <a:cubicBezTo>
                  <a:pt x="2112262" y="3752484"/>
                  <a:pt x="1747887" y="2984943"/>
                  <a:pt x="1657833" y="2976630"/>
                </a:cubicBezTo>
                <a:cubicBezTo>
                  <a:pt x="1567778" y="2968317"/>
                  <a:pt x="1720178" y="3748328"/>
                  <a:pt x="1657833" y="3641648"/>
                </a:cubicBezTo>
                <a:cubicBezTo>
                  <a:pt x="1595488" y="3534968"/>
                  <a:pt x="1400138" y="2380885"/>
                  <a:pt x="1283760" y="2336550"/>
                </a:cubicBezTo>
                <a:cubicBezTo>
                  <a:pt x="1167382" y="2292215"/>
                  <a:pt x="1075942" y="3432444"/>
                  <a:pt x="959564" y="3375640"/>
                </a:cubicBezTo>
                <a:cubicBezTo>
                  <a:pt x="843186" y="3318836"/>
                  <a:pt x="744818" y="2103793"/>
                  <a:pt x="585491" y="1995728"/>
                </a:cubicBezTo>
                <a:cubicBezTo>
                  <a:pt x="426164" y="1887663"/>
                  <a:pt x="45164" y="2958619"/>
                  <a:pt x="3600" y="2727248"/>
                </a:cubicBezTo>
                <a:cubicBezTo>
                  <a:pt x="-37964" y="2495877"/>
                  <a:pt x="293160" y="802851"/>
                  <a:pt x="336109" y="607502"/>
                </a:cubicBezTo>
                <a:cubicBezTo>
                  <a:pt x="379058" y="412153"/>
                  <a:pt x="156001" y="1599487"/>
                  <a:pt x="261295" y="1555153"/>
                </a:cubicBezTo>
                <a:cubicBezTo>
                  <a:pt x="366589" y="1510819"/>
                  <a:pt x="880593" y="453717"/>
                  <a:pt x="967877" y="341495"/>
                </a:cubicBezTo>
                <a:cubicBezTo>
                  <a:pt x="1055161" y="229273"/>
                  <a:pt x="658921" y="887364"/>
                  <a:pt x="784997" y="881822"/>
                </a:cubicBezTo>
                <a:cubicBezTo>
                  <a:pt x="911073" y="876280"/>
                  <a:pt x="1534528" y="446789"/>
                  <a:pt x="1724335" y="308244"/>
                </a:cubicBezTo>
                <a:cubicBezTo>
                  <a:pt x="1914142" y="169699"/>
                  <a:pt x="1869807" y="63018"/>
                  <a:pt x="1898902" y="2561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B6C12AB3-EB03-C834-456F-68BF778A6E52}"/>
              </a:ext>
            </a:extLst>
          </p:cNvPr>
          <p:cNvSpPr/>
          <p:nvPr/>
        </p:nvSpPr>
        <p:spPr>
          <a:xfrm>
            <a:off x="737450" y="4463934"/>
            <a:ext cx="2863502" cy="3233382"/>
          </a:xfrm>
          <a:custGeom>
            <a:avLst/>
            <a:gdLst>
              <a:gd name="connsiteX0" fmla="*/ 2778834 w 2863502"/>
              <a:gd name="connsiteY0" fmla="*/ 149630 h 3233382"/>
              <a:gd name="connsiteX1" fmla="*/ 2762208 w 2863502"/>
              <a:gd name="connsiteY1" fmla="*/ 199506 h 3233382"/>
              <a:gd name="connsiteX2" fmla="*/ 2205255 w 2863502"/>
              <a:gd name="connsiteY2" fmla="*/ 1546168 h 3233382"/>
              <a:gd name="connsiteX3" fmla="*/ 1781306 w 2863502"/>
              <a:gd name="connsiteY3" fmla="*/ 2286001 h 3233382"/>
              <a:gd name="connsiteX4" fmla="*/ 1531925 w 2863502"/>
              <a:gd name="connsiteY4" fmla="*/ 3084022 h 3233382"/>
              <a:gd name="connsiteX5" fmla="*/ 1556863 w 2863502"/>
              <a:gd name="connsiteY5" fmla="*/ 2917768 h 3233382"/>
              <a:gd name="connsiteX6" fmla="*/ 1257605 w 2863502"/>
              <a:gd name="connsiteY6" fmla="*/ 2859579 h 3233382"/>
              <a:gd name="connsiteX7" fmla="*/ 858594 w 2863502"/>
              <a:gd name="connsiteY7" fmla="*/ 3034146 h 3233382"/>
              <a:gd name="connsiteX8" fmla="*/ 575961 w 2863502"/>
              <a:gd name="connsiteY8" fmla="*/ 2801390 h 3233382"/>
              <a:gd name="connsiteX9" fmla="*/ 2383 w 2863502"/>
              <a:gd name="connsiteY9" fmla="*/ 3192088 h 3233382"/>
              <a:gd name="connsiteX10" fmla="*/ 376455 w 2863502"/>
              <a:gd name="connsiteY10" fmla="*/ 1629295 h 3233382"/>
              <a:gd name="connsiteX11" fmla="*/ 501146 w 2863502"/>
              <a:gd name="connsiteY11" fmla="*/ 673331 h 3233382"/>
              <a:gd name="connsiteX12" fmla="*/ 102135 w 2863502"/>
              <a:gd name="connsiteY12" fmla="*/ 1197033 h 3233382"/>
              <a:gd name="connsiteX13" fmla="*/ 999910 w 2863502"/>
              <a:gd name="connsiteY13" fmla="*/ 1 h 3233382"/>
              <a:gd name="connsiteX14" fmla="*/ 584274 w 2863502"/>
              <a:gd name="connsiteY14" fmla="*/ 1188721 h 3233382"/>
              <a:gd name="connsiteX15" fmla="*/ 1864434 w 2863502"/>
              <a:gd name="connsiteY15" fmla="*/ 731521 h 3233382"/>
              <a:gd name="connsiteX16" fmla="*/ 1889372 w 2863502"/>
              <a:gd name="connsiteY16" fmla="*/ 881150 h 3233382"/>
              <a:gd name="connsiteX17" fmla="*/ 2778834 w 2863502"/>
              <a:gd name="connsiteY17" fmla="*/ 149630 h 323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502" h="3233382">
                <a:moveTo>
                  <a:pt x="2778834" y="149630"/>
                </a:moveTo>
                <a:cubicBezTo>
                  <a:pt x="2924307" y="36023"/>
                  <a:pt x="2857805" y="-33250"/>
                  <a:pt x="2762208" y="199506"/>
                </a:cubicBezTo>
                <a:cubicBezTo>
                  <a:pt x="2666611" y="432262"/>
                  <a:pt x="2368739" y="1198419"/>
                  <a:pt x="2205255" y="1546168"/>
                </a:cubicBezTo>
                <a:cubicBezTo>
                  <a:pt x="2041771" y="1893917"/>
                  <a:pt x="1893528" y="2029692"/>
                  <a:pt x="1781306" y="2286001"/>
                </a:cubicBezTo>
                <a:cubicBezTo>
                  <a:pt x="1669084" y="2542310"/>
                  <a:pt x="1569332" y="2978728"/>
                  <a:pt x="1531925" y="3084022"/>
                </a:cubicBezTo>
                <a:cubicBezTo>
                  <a:pt x="1494518" y="3189316"/>
                  <a:pt x="1602583" y="2955175"/>
                  <a:pt x="1556863" y="2917768"/>
                </a:cubicBezTo>
                <a:cubicBezTo>
                  <a:pt x="1511143" y="2880361"/>
                  <a:pt x="1373983" y="2840183"/>
                  <a:pt x="1257605" y="2859579"/>
                </a:cubicBezTo>
                <a:cubicBezTo>
                  <a:pt x="1141227" y="2878975"/>
                  <a:pt x="972201" y="3043844"/>
                  <a:pt x="858594" y="3034146"/>
                </a:cubicBezTo>
                <a:cubicBezTo>
                  <a:pt x="744987" y="3024448"/>
                  <a:pt x="718663" y="2775066"/>
                  <a:pt x="575961" y="2801390"/>
                </a:cubicBezTo>
                <a:cubicBezTo>
                  <a:pt x="433259" y="2827714"/>
                  <a:pt x="35634" y="3387437"/>
                  <a:pt x="2383" y="3192088"/>
                </a:cubicBezTo>
                <a:cubicBezTo>
                  <a:pt x="-30868" y="2996739"/>
                  <a:pt x="293328" y="2049088"/>
                  <a:pt x="376455" y="1629295"/>
                </a:cubicBezTo>
                <a:cubicBezTo>
                  <a:pt x="459582" y="1209502"/>
                  <a:pt x="546866" y="745375"/>
                  <a:pt x="501146" y="673331"/>
                </a:cubicBezTo>
                <a:cubicBezTo>
                  <a:pt x="455426" y="601287"/>
                  <a:pt x="19008" y="1309255"/>
                  <a:pt x="102135" y="1197033"/>
                </a:cubicBezTo>
                <a:cubicBezTo>
                  <a:pt x="185262" y="1084811"/>
                  <a:pt x="919554" y="1386"/>
                  <a:pt x="999910" y="1"/>
                </a:cubicBezTo>
                <a:cubicBezTo>
                  <a:pt x="1080266" y="-1384"/>
                  <a:pt x="440187" y="1066801"/>
                  <a:pt x="584274" y="1188721"/>
                </a:cubicBezTo>
                <a:cubicBezTo>
                  <a:pt x="728361" y="1310641"/>
                  <a:pt x="1646918" y="782783"/>
                  <a:pt x="1864434" y="731521"/>
                </a:cubicBezTo>
                <a:cubicBezTo>
                  <a:pt x="2081950" y="680259"/>
                  <a:pt x="1736972" y="983674"/>
                  <a:pt x="1889372" y="881150"/>
                </a:cubicBezTo>
                <a:cubicBezTo>
                  <a:pt x="2041772" y="778626"/>
                  <a:pt x="2633361" y="263237"/>
                  <a:pt x="2778834" y="14963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3E438AD6-3E27-FCDE-569E-5D3112A0811D}"/>
              </a:ext>
            </a:extLst>
          </p:cNvPr>
          <p:cNvSpPr/>
          <p:nvPr/>
        </p:nvSpPr>
        <p:spPr>
          <a:xfrm>
            <a:off x="1103380" y="3695962"/>
            <a:ext cx="3416985" cy="3975316"/>
          </a:xfrm>
          <a:custGeom>
            <a:avLst/>
            <a:gdLst>
              <a:gd name="connsiteX0" fmla="*/ 3269115 w 3416985"/>
              <a:gd name="connsiteY0" fmla="*/ 78016 h 3975316"/>
              <a:gd name="connsiteX1" fmla="*/ 3202613 w 3416985"/>
              <a:gd name="connsiteY1" fmla="*/ 194394 h 3975316"/>
              <a:gd name="connsiteX2" fmla="*/ 1490191 w 3416985"/>
              <a:gd name="connsiteY2" fmla="*/ 1848627 h 3975316"/>
              <a:gd name="connsiteX3" fmla="*/ 1930765 w 3416985"/>
              <a:gd name="connsiteY3" fmla="*/ 1856940 h 3975316"/>
              <a:gd name="connsiteX4" fmla="*/ 1091180 w 3416985"/>
              <a:gd name="connsiteY4" fmla="*/ 3012409 h 3975316"/>
              <a:gd name="connsiteX5" fmla="*/ 683856 w 3416985"/>
              <a:gd name="connsiteY5" fmla="*/ 3935122 h 3975316"/>
              <a:gd name="connsiteX6" fmla="*/ 692169 w 3416985"/>
              <a:gd name="connsiteY6" fmla="*/ 3527798 h 3975316"/>
              <a:gd name="connsiteX7" fmla="*/ 101965 w 3416985"/>
              <a:gd name="connsiteY7" fmla="*/ 1075543 h 3975316"/>
              <a:gd name="connsiteX8" fmla="*/ 101965 w 3416985"/>
              <a:gd name="connsiteY8" fmla="*/ 1682373 h 3975316"/>
              <a:gd name="connsiteX9" fmla="*/ 1116118 w 3416985"/>
              <a:gd name="connsiteY9" fmla="*/ 211020 h 3975316"/>
              <a:gd name="connsiteX10" fmla="*/ 525915 w 3416985"/>
              <a:gd name="connsiteY10" fmla="*/ 767973 h 3975316"/>
              <a:gd name="connsiteX11" fmla="*/ 2005580 w 3416985"/>
              <a:gd name="connsiteY11" fmla="*/ 3202 h 3975316"/>
              <a:gd name="connsiteX12" fmla="*/ 1523442 w 3416985"/>
              <a:gd name="connsiteY12" fmla="*/ 477027 h 3975316"/>
              <a:gd name="connsiteX13" fmla="*/ 2861791 w 3416985"/>
              <a:gd name="connsiteY13" fmla="*/ 28140 h 3975316"/>
              <a:gd name="connsiteX14" fmla="*/ 1831013 w 3416985"/>
              <a:gd name="connsiteY14" fmla="*/ 518591 h 3975316"/>
              <a:gd name="connsiteX15" fmla="*/ 3318991 w 3416985"/>
              <a:gd name="connsiteY15" fmla="*/ 53078 h 3975316"/>
              <a:gd name="connsiteX16" fmla="*/ 3269115 w 3416985"/>
              <a:gd name="connsiteY16" fmla="*/ 78016 h 397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16985" h="3975316">
                <a:moveTo>
                  <a:pt x="3269115" y="78016"/>
                </a:moveTo>
                <a:cubicBezTo>
                  <a:pt x="3249719" y="101569"/>
                  <a:pt x="3499100" y="-100708"/>
                  <a:pt x="3202613" y="194394"/>
                </a:cubicBezTo>
                <a:cubicBezTo>
                  <a:pt x="2906126" y="489496"/>
                  <a:pt x="1702166" y="1571536"/>
                  <a:pt x="1490191" y="1848627"/>
                </a:cubicBezTo>
                <a:cubicBezTo>
                  <a:pt x="1278216" y="2125718"/>
                  <a:pt x="1997267" y="1662976"/>
                  <a:pt x="1930765" y="1856940"/>
                </a:cubicBezTo>
                <a:cubicBezTo>
                  <a:pt x="1864263" y="2050904"/>
                  <a:pt x="1298998" y="2666045"/>
                  <a:pt x="1091180" y="3012409"/>
                </a:cubicBezTo>
                <a:cubicBezTo>
                  <a:pt x="883362" y="3358773"/>
                  <a:pt x="750358" y="3849224"/>
                  <a:pt x="683856" y="3935122"/>
                </a:cubicBezTo>
                <a:cubicBezTo>
                  <a:pt x="617354" y="4021020"/>
                  <a:pt x="789151" y="4004394"/>
                  <a:pt x="692169" y="3527798"/>
                </a:cubicBezTo>
                <a:cubicBezTo>
                  <a:pt x="595187" y="3051202"/>
                  <a:pt x="200332" y="1383114"/>
                  <a:pt x="101965" y="1075543"/>
                </a:cubicBezTo>
                <a:cubicBezTo>
                  <a:pt x="3598" y="767972"/>
                  <a:pt x="-67060" y="1826460"/>
                  <a:pt x="101965" y="1682373"/>
                </a:cubicBezTo>
                <a:cubicBezTo>
                  <a:pt x="270990" y="1538286"/>
                  <a:pt x="1045460" y="363420"/>
                  <a:pt x="1116118" y="211020"/>
                </a:cubicBezTo>
                <a:cubicBezTo>
                  <a:pt x="1186776" y="58620"/>
                  <a:pt x="377671" y="802609"/>
                  <a:pt x="525915" y="767973"/>
                </a:cubicBezTo>
                <a:cubicBezTo>
                  <a:pt x="674159" y="733337"/>
                  <a:pt x="1839326" y="51693"/>
                  <a:pt x="2005580" y="3202"/>
                </a:cubicBezTo>
                <a:cubicBezTo>
                  <a:pt x="2171834" y="-45289"/>
                  <a:pt x="1380740" y="472871"/>
                  <a:pt x="1523442" y="477027"/>
                </a:cubicBezTo>
                <a:cubicBezTo>
                  <a:pt x="1666144" y="481183"/>
                  <a:pt x="2810529" y="21213"/>
                  <a:pt x="2861791" y="28140"/>
                </a:cubicBezTo>
                <a:cubicBezTo>
                  <a:pt x="2913053" y="35067"/>
                  <a:pt x="1754813" y="514435"/>
                  <a:pt x="1831013" y="518591"/>
                </a:cubicBezTo>
                <a:cubicBezTo>
                  <a:pt x="1907213" y="522747"/>
                  <a:pt x="3080693" y="120965"/>
                  <a:pt x="3318991" y="53078"/>
                </a:cubicBezTo>
                <a:cubicBezTo>
                  <a:pt x="3557289" y="-14809"/>
                  <a:pt x="3288511" y="54463"/>
                  <a:pt x="3269115" y="780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B321E5BF-6E61-EAEE-B6BE-EC71FBC79116}"/>
              </a:ext>
            </a:extLst>
          </p:cNvPr>
          <p:cNvSpPr/>
          <p:nvPr/>
        </p:nvSpPr>
        <p:spPr>
          <a:xfrm>
            <a:off x="1378527" y="2335320"/>
            <a:ext cx="4068065" cy="2112998"/>
          </a:xfrm>
          <a:custGeom>
            <a:avLst/>
            <a:gdLst>
              <a:gd name="connsiteX0" fmla="*/ 3534295 w 4068065"/>
              <a:gd name="connsiteY0" fmla="*/ 1779480 h 2112998"/>
              <a:gd name="connsiteX1" fmla="*/ 4057997 w 4068065"/>
              <a:gd name="connsiteY1" fmla="*/ 258251 h 2112998"/>
              <a:gd name="connsiteX2" fmla="*/ 2993968 w 4068065"/>
              <a:gd name="connsiteY2" fmla="*/ 556 h 2112998"/>
              <a:gd name="connsiteX3" fmla="*/ 2811088 w 4068065"/>
              <a:gd name="connsiteY3" fmla="*/ 200062 h 2112998"/>
              <a:gd name="connsiteX4" fmla="*/ 691342 w 4068065"/>
              <a:gd name="connsiteY4" fmla="*/ 540884 h 2112998"/>
              <a:gd name="connsiteX5" fmla="*/ 2279073 w 4068065"/>
              <a:gd name="connsiteY5" fmla="*/ 599073 h 2112998"/>
              <a:gd name="connsiteX6" fmla="*/ 1386 w 4068065"/>
              <a:gd name="connsiteY6" fmla="*/ 1679727 h 2112998"/>
              <a:gd name="connsiteX7" fmla="*/ 1954877 w 4068065"/>
              <a:gd name="connsiteY7" fmla="*/ 1247465 h 2112998"/>
              <a:gd name="connsiteX8" fmla="*/ 2802775 w 4068065"/>
              <a:gd name="connsiteY8" fmla="*/ 1555036 h 2112998"/>
              <a:gd name="connsiteX9" fmla="*/ 3276600 w 4068065"/>
              <a:gd name="connsiteY9" fmla="*/ 1380469 h 2112998"/>
              <a:gd name="connsiteX10" fmla="*/ 3126971 w 4068065"/>
              <a:gd name="connsiteY10" fmla="*/ 2111989 h 2112998"/>
              <a:gd name="connsiteX11" fmla="*/ 3625735 w 4068065"/>
              <a:gd name="connsiteY11" fmla="*/ 1197589 h 2112998"/>
              <a:gd name="connsiteX12" fmla="*/ 3534295 w 4068065"/>
              <a:gd name="connsiteY12" fmla="*/ 1779480 h 211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8065" h="2112998">
                <a:moveTo>
                  <a:pt x="3534295" y="1779480"/>
                </a:moveTo>
                <a:cubicBezTo>
                  <a:pt x="3606339" y="1622924"/>
                  <a:pt x="4148051" y="554738"/>
                  <a:pt x="4057997" y="258251"/>
                </a:cubicBezTo>
                <a:cubicBezTo>
                  <a:pt x="3967943" y="-38236"/>
                  <a:pt x="3201786" y="10254"/>
                  <a:pt x="2993968" y="556"/>
                </a:cubicBezTo>
                <a:cubicBezTo>
                  <a:pt x="2786150" y="-9142"/>
                  <a:pt x="3194859" y="110007"/>
                  <a:pt x="2811088" y="200062"/>
                </a:cubicBezTo>
                <a:cubicBezTo>
                  <a:pt x="2427317" y="290117"/>
                  <a:pt x="780011" y="474382"/>
                  <a:pt x="691342" y="540884"/>
                </a:cubicBezTo>
                <a:cubicBezTo>
                  <a:pt x="602673" y="607386"/>
                  <a:pt x="2394066" y="409266"/>
                  <a:pt x="2279073" y="599073"/>
                </a:cubicBezTo>
                <a:cubicBezTo>
                  <a:pt x="2164080" y="788880"/>
                  <a:pt x="55419" y="1571662"/>
                  <a:pt x="1386" y="1679727"/>
                </a:cubicBezTo>
                <a:cubicBezTo>
                  <a:pt x="-52647" y="1787792"/>
                  <a:pt x="1487979" y="1268247"/>
                  <a:pt x="1954877" y="1247465"/>
                </a:cubicBezTo>
                <a:cubicBezTo>
                  <a:pt x="2421775" y="1226683"/>
                  <a:pt x="2582488" y="1532869"/>
                  <a:pt x="2802775" y="1555036"/>
                </a:cubicBezTo>
                <a:cubicBezTo>
                  <a:pt x="3023062" y="1577203"/>
                  <a:pt x="3222567" y="1287644"/>
                  <a:pt x="3276600" y="1380469"/>
                </a:cubicBezTo>
                <a:cubicBezTo>
                  <a:pt x="3330633" y="1473294"/>
                  <a:pt x="3068782" y="2142469"/>
                  <a:pt x="3126971" y="2111989"/>
                </a:cubicBezTo>
                <a:cubicBezTo>
                  <a:pt x="3185160" y="2081509"/>
                  <a:pt x="3553691" y="1250236"/>
                  <a:pt x="3625735" y="1197589"/>
                </a:cubicBezTo>
                <a:cubicBezTo>
                  <a:pt x="3697779" y="1144942"/>
                  <a:pt x="3462251" y="1936036"/>
                  <a:pt x="3534295" y="177948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2" descr="Dua Lipa Put Her Underwear and Stockings On in the Wrong Order" hidden="1">
            <a:extLst>
              <a:ext uri="{FF2B5EF4-FFF2-40B4-BE49-F238E27FC236}">
                <a16:creationId xmlns:a16="http://schemas.microsoft.com/office/drawing/2014/main" id="{96FC41F5-75EE-3939-E243-31561E21F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r="22890"/>
          <a:stretch/>
        </p:blipFill>
        <p:spPr bwMode="auto">
          <a:xfrm>
            <a:off x="0" y="2916115"/>
            <a:ext cx="9620996" cy="69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0E70A504-70F3-7C07-C560-C9A94DEB3246}"/>
              </a:ext>
            </a:extLst>
          </p:cNvPr>
          <p:cNvSpPr/>
          <p:nvPr/>
        </p:nvSpPr>
        <p:spPr>
          <a:xfrm>
            <a:off x="3916240" y="3718438"/>
            <a:ext cx="2835305" cy="2598332"/>
          </a:xfrm>
          <a:custGeom>
            <a:avLst/>
            <a:gdLst>
              <a:gd name="connsiteX0" fmla="*/ 1394796 w 2835305"/>
              <a:gd name="connsiteY0" fmla="*/ 8055 h 2598332"/>
              <a:gd name="connsiteX1" fmla="*/ 2603557 w 2835305"/>
              <a:gd name="connsiteY1" fmla="*/ 709513 h 2598332"/>
              <a:gd name="connsiteX2" fmla="*/ 2553453 w 2835305"/>
              <a:gd name="connsiteY2" fmla="*/ 715776 h 2598332"/>
              <a:gd name="connsiteX3" fmla="*/ 2835289 w 2835305"/>
              <a:gd name="connsiteY3" fmla="*/ 1598861 h 2598332"/>
              <a:gd name="connsiteX4" fmla="*/ 2565979 w 2835305"/>
              <a:gd name="connsiteY4" fmla="*/ 2218899 h 2598332"/>
              <a:gd name="connsiteX5" fmla="*/ 2384352 w 2835305"/>
              <a:gd name="connsiteY5" fmla="*/ 2563365 h 2598332"/>
              <a:gd name="connsiteX6" fmla="*/ 2409404 w 2835305"/>
              <a:gd name="connsiteY6" fmla="*/ 1367129 h 2598332"/>
              <a:gd name="connsiteX7" fmla="*/ 2008571 w 2835305"/>
              <a:gd name="connsiteY7" fmla="*/ 634357 h 2598332"/>
              <a:gd name="connsiteX8" fmla="*/ 687075 w 2835305"/>
              <a:gd name="connsiteY8" fmla="*/ 1047715 h 2598332"/>
              <a:gd name="connsiteX9" fmla="*/ 1376007 w 2835305"/>
              <a:gd name="connsiteY9" fmla="*/ 552937 h 2598332"/>
              <a:gd name="connsiteX10" fmla="*/ 4407 w 2835305"/>
              <a:gd name="connsiteY10" fmla="*/ 1279447 h 2598332"/>
              <a:gd name="connsiteX11" fmla="*/ 912544 w 2835305"/>
              <a:gd name="connsiteY11" fmla="*/ 515359 h 2598332"/>
              <a:gd name="connsiteX12" fmla="*/ 135930 w 2835305"/>
              <a:gd name="connsiteY12" fmla="*/ 584252 h 2598332"/>
              <a:gd name="connsiteX13" fmla="*/ 1106697 w 2835305"/>
              <a:gd name="connsiteY13" fmla="*/ 189683 h 2598332"/>
              <a:gd name="connsiteX14" fmla="*/ 1676631 w 2835305"/>
              <a:gd name="connsiteY14" fmla="*/ 321206 h 2598332"/>
              <a:gd name="connsiteX15" fmla="*/ 1394796 w 2835305"/>
              <a:gd name="connsiteY15" fmla="*/ 8055 h 259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35305" h="2598332">
                <a:moveTo>
                  <a:pt x="1394796" y="8055"/>
                </a:moveTo>
                <a:cubicBezTo>
                  <a:pt x="1549284" y="72773"/>
                  <a:pt x="2410448" y="591560"/>
                  <a:pt x="2603557" y="709513"/>
                </a:cubicBezTo>
                <a:cubicBezTo>
                  <a:pt x="2796667" y="827467"/>
                  <a:pt x="2514831" y="567551"/>
                  <a:pt x="2553453" y="715776"/>
                </a:cubicBezTo>
                <a:cubicBezTo>
                  <a:pt x="2592075" y="864001"/>
                  <a:pt x="2833201" y="1348341"/>
                  <a:pt x="2835289" y="1598861"/>
                </a:cubicBezTo>
                <a:cubicBezTo>
                  <a:pt x="2837377" y="1849381"/>
                  <a:pt x="2641135" y="2058148"/>
                  <a:pt x="2565979" y="2218899"/>
                </a:cubicBezTo>
                <a:cubicBezTo>
                  <a:pt x="2490823" y="2379650"/>
                  <a:pt x="2410448" y="2705327"/>
                  <a:pt x="2384352" y="2563365"/>
                </a:cubicBezTo>
                <a:cubicBezTo>
                  <a:pt x="2358256" y="2421403"/>
                  <a:pt x="2472034" y="1688630"/>
                  <a:pt x="2409404" y="1367129"/>
                </a:cubicBezTo>
                <a:cubicBezTo>
                  <a:pt x="2346774" y="1045628"/>
                  <a:pt x="2295626" y="687593"/>
                  <a:pt x="2008571" y="634357"/>
                </a:cubicBezTo>
                <a:cubicBezTo>
                  <a:pt x="1721516" y="581121"/>
                  <a:pt x="792502" y="1061285"/>
                  <a:pt x="687075" y="1047715"/>
                </a:cubicBezTo>
                <a:cubicBezTo>
                  <a:pt x="581648" y="1034145"/>
                  <a:pt x="1489785" y="514315"/>
                  <a:pt x="1376007" y="552937"/>
                </a:cubicBezTo>
                <a:cubicBezTo>
                  <a:pt x="1262229" y="591559"/>
                  <a:pt x="81651" y="1285710"/>
                  <a:pt x="4407" y="1279447"/>
                </a:cubicBezTo>
                <a:cubicBezTo>
                  <a:pt x="-72837" y="1273184"/>
                  <a:pt x="890624" y="631225"/>
                  <a:pt x="912544" y="515359"/>
                </a:cubicBezTo>
                <a:cubicBezTo>
                  <a:pt x="934464" y="399493"/>
                  <a:pt x="103571" y="638531"/>
                  <a:pt x="135930" y="584252"/>
                </a:cubicBezTo>
                <a:cubicBezTo>
                  <a:pt x="168289" y="529973"/>
                  <a:pt x="849914" y="233524"/>
                  <a:pt x="1106697" y="189683"/>
                </a:cubicBezTo>
                <a:cubicBezTo>
                  <a:pt x="1363480" y="145842"/>
                  <a:pt x="1625483" y="353565"/>
                  <a:pt x="1676631" y="321206"/>
                </a:cubicBezTo>
                <a:cubicBezTo>
                  <a:pt x="1727779" y="288847"/>
                  <a:pt x="1240308" y="-56663"/>
                  <a:pt x="1394796" y="805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B46D6698-59DE-1470-EA39-B92CC948F0C9}"/>
              </a:ext>
            </a:extLst>
          </p:cNvPr>
          <p:cNvSpPr/>
          <p:nvPr/>
        </p:nvSpPr>
        <p:spPr>
          <a:xfrm>
            <a:off x="5957238" y="4172853"/>
            <a:ext cx="498692" cy="2424581"/>
          </a:xfrm>
          <a:custGeom>
            <a:avLst/>
            <a:gdLst>
              <a:gd name="connsiteX0" fmla="*/ 87658 w 498692"/>
              <a:gd name="connsiteY0" fmla="*/ 21341 h 2424581"/>
              <a:gd name="connsiteX1" fmla="*/ 71231 w 498692"/>
              <a:gd name="connsiteY1" fmla="*/ 169178 h 2424581"/>
              <a:gd name="connsiteX2" fmla="*/ 54805 w 498692"/>
              <a:gd name="connsiteY2" fmla="*/ 563410 h 2424581"/>
              <a:gd name="connsiteX3" fmla="*/ 51 w 498692"/>
              <a:gd name="connsiteY3" fmla="*/ 1280694 h 2424581"/>
              <a:gd name="connsiteX4" fmla="*/ 49330 w 498692"/>
              <a:gd name="connsiteY4" fmla="*/ 1346400 h 2424581"/>
              <a:gd name="connsiteX5" fmla="*/ 235495 w 498692"/>
              <a:gd name="connsiteY5" fmla="*/ 2271751 h 2424581"/>
              <a:gd name="connsiteX6" fmla="*/ 290249 w 498692"/>
              <a:gd name="connsiteY6" fmla="*/ 2140340 h 2424581"/>
              <a:gd name="connsiteX7" fmla="*/ 213593 w 498692"/>
              <a:gd name="connsiteY7" fmla="*/ 2403161 h 2424581"/>
              <a:gd name="connsiteX8" fmla="*/ 498316 w 498692"/>
              <a:gd name="connsiteY8" fmla="*/ 1477810 h 2424581"/>
              <a:gd name="connsiteX9" fmla="*/ 273823 w 498692"/>
              <a:gd name="connsiteY9" fmla="*/ 749576 h 2424581"/>
              <a:gd name="connsiteX10" fmla="*/ 251921 w 498692"/>
              <a:gd name="connsiteY10" fmla="*/ 908364 h 2424581"/>
              <a:gd name="connsiteX11" fmla="*/ 120511 w 498692"/>
              <a:gd name="connsiteY11" fmla="*/ 629116 h 2424581"/>
              <a:gd name="connsiteX12" fmla="*/ 76707 w 498692"/>
              <a:gd name="connsiteY12" fmla="*/ 607214 h 2424581"/>
              <a:gd name="connsiteX13" fmla="*/ 87658 w 498692"/>
              <a:gd name="connsiteY13" fmla="*/ 21341 h 242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692" h="2424581">
                <a:moveTo>
                  <a:pt x="87658" y="21341"/>
                </a:moveTo>
                <a:cubicBezTo>
                  <a:pt x="86745" y="-51665"/>
                  <a:pt x="76706" y="78833"/>
                  <a:pt x="71231" y="169178"/>
                </a:cubicBezTo>
                <a:cubicBezTo>
                  <a:pt x="65756" y="259523"/>
                  <a:pt x="66668" y="378157"/>
                  <a:pt x="54805" y="563410"/>
                </a:cubicBezTo>
                <a:cubicBezTo>
                  <a:pt x="42942" y="748663"/>
                  <a:pt x="963" y="1150196"/>
                  <a:pt x="51" y="1280694"/>
                </a:cubicBezTo>
                <a:cubicBezTo>
                  <a:pt x="-861" y="1411192"/>
                  <a:pt x="10089" y="1181224"/>
                  <a:pt x="49330" y="1346400"/>
                </a:cubicBezTo>
                <a:cubicBezTo>
                  <a:pt x="88571" y="1511576"/>
                  <a:pt x="195342" y="2139428"/>
                  <a:pt x="235495" y="2271751"/>
                </a:cubicBezTo>
                <a:cubicBezTo>
                  <a:pt x="275648" y="2404074"/>
                  <a:pt x="293899" y="2118438"/>
                  <a:pt x="290249" y="2140340"/>
                </a:cubicBezTo>
                <a:cubicBezTo>
                  <a:pt x="286599" y="2162242"/>
                  <a:pt x="178915" y="2513583"/>
                  <a:pt x="213593" y="2403161"/>
                </a:cubicBezTo>
                <a:cubicBezTo>
                  <a:pt x="248271" y="2292739"/>
                  <a:pt x="488278" y="1753408"/>
                  <a:pt x="498316" y="1477810"/>
                </a:cubicBezTo>
                <a:cubicBezTo>
                  <a:pt x="508354" y="1202213"/>
                  <a:pt x="314889" y="844484"/>
                  <a:pt x="273823" y="749576"/>
                </a:cubicBezTo>
                <a:cubicBezTo>
                  <a:pt x="232757" y="654668"/>
                  <a:pt x="277473" y="928441"/>
                  <a:pt x="251921" y="908364"/>
                </a:cubicBezTo>
                <a:cubicBezTo>
                  <a:pt x="226369" y="888287"/>
                  <a:pt x="149713" y="679308"/>
                  <a:pt x="120511" y="629116"/>
                </a:cubicBezTo>
                <a:cubicBezTo>
                  <a:pt x="91309" y="578924"/>
                  <a:pt x="83095" y="703947"/>
                  <a:pt x="76707" y="607214"/>
                </a:cubicBezTo>
                <a:cubicBezTo>
                  <a:pt x="70319" y="510481"/>
                  <a:pt x="88571" y="94347"/>
                  <a:pt x="87658" y="21341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3E87E70B-97C8-4868-533C-C50EB4651D17}"/>
              </a:ext>
            </a:extLst>
          </p:cNvPr>
          <p:cNvSpPr/>
          <p:nvPr/>
        </p:nvSpPr>
        <p:spPr>
          <a:xfrm>
            <a:off x="5538582" y="6022312"/>
            <a:ext cx="583727" cy="1811189"/>
          </a:xfrm>
          <a:custGeom>
            <a:avLst/>
            <a:gdLst>
              <a:gd name="connsiteX0" fmla="*/ 475557 w 583727"/>
              <a:gd name="connsiteY0" fmla="*/ 143357 h 1811189"/>
              <a:gd name="connsiteX1" fmla="*/ 449432 w 583727"/>
              <a:gd name="connsiteY1" fmla="*/ 540467 h 1811189"/>
              <a:gd name="connsiteX2" fmla="*/ 559160 w 583727"/>
              <a:gd name="connsiteY2" fmla="*/ 1062982 h 1811189"/>
              <a:gd name="connsiteX3" fmla="*/ 480783 w 583727"/>
              <a:gd name="connsiteY3" fmla="*/ 874877 h 1811189"/>
              <a:gd name="connsiteX4" fmla="*/ 580060 w 583727"/>
              <a:gd name="connsiteY4" fmla="*/ 1256312 h 1811189"/>
              <a:gd name="connsiteX5" fmla="*/ 324028 w 583727"/>
              <a:gd name="connsiteY5" fmla="*/ 1491443 h 1811189"/>
              <a:gd name="connsiteX6" fmla="*/ 407631 w 583727"/>
              <a:gd name="connsiteY6" fmla="*/ 1366040 h 1811189"/>
              <a:gd name="connsiteX7" fmla="*/ 266552 w 583727"/>
              <a:gd name="connsiteY7" fmla="*/ 1616847 h 1811189"/>
              <a:gd name="connsiteX8" fmla="*/ 69 w 583727"/>
              <a:gd name="connsiteY8" fmla="*/ 1810177 h 1811189"/>
              <a:gd name="connsiteX9" fmla="*/ 292677 w 583727"/>
              <a:gd name="connsiteY9" fmla="*/ 1533245 h 1811189"/>
              <a:gd name="connsiteX10" fmla="*/ 339704 w 583727"/>
              <a:gd name="connsiteY10" fmla="*/ 1198835 h 1811189"/>
              <a:gd name="connsiteX11" fmla="*/ 130698 w 583727"/>
              <a:gd name="connsiteY11" fmla="*/ 561368 h 1811189"/>
              <a:gd name="connsiteX12" fmla="*/ 240426 w 583727"/>
              <a:gd name="connsiteY12" fmla="*/ 838301 h 1811189"/>
              <a:gd name="connsiteX13" fmla="*/ 465107 w 583727"/>
              <a:gd name="connsiteY13" fmla="*/ 2278 h 1811189"/>
              <a:gd name="connsiteX14" fmla="*/ 245651 w 583727"/>
              <a:gd name="connsiteY14" fmla="*/ 577043 h 1811189"/>
              <a:gd name="connsiteX15" fmla="*/ 475557 w 583727"/>
              <a:gd name="connsiteY15" fmla="*/ 143357 h 181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3727" h="1811189">
                <a:moveTo>
                  <a:pt x="475557" y="143357"/>
                </a:moveTo>
                <a:cubicBezTo>
                  <a:pt x="509521" y="137261"/>
                  <a:pt x="435498" y="387196"/>
                  <a:pt x="449432" y="540467"/>
                </a:cubicBezTo>
                <a:cubicBezTo>
                  <a:pt x="463366" y="693738"/>
                  <a:pt x="553935" y="1007247"/>
                  <a:pt x="559160" y="1062982"/>
                </a:cubicBezTo>
                <a:cubicBezTo>
                  <a:pt x="564385" y="1118717"/>
                  <a:pt x="477300" y="842655"/>
                  <a:pt x="480783" y="874877"/>
                </a:cubicBezTo>
                <a:cubicBezTo>
                  <a:pt x="484266" y="907099"/>
                  <a:pt x="606186" y="1153551"/>
                  <a:pt x="580060" y="1256312"/>
                </a:cubicBezTo>
                <a:cubicBezTo>
                  <a:pt x="553934" y="1359073"/>
                  <a:pt x="352766" y="1473155"/>
                  <a:pt x="324028" y="1491443"/>
                </a:cubicBezTo>
                <a:cubicBezTo>
                  <a:pt x="295290" y="1509731"/>
                  <a:pt x="417210" y="1345139"/>
                  <a:pt x="407631" y="1366040"/>
                </a:cubicBezTo>
                <a:cubicBezTo>
                  <a:pt x="398052" y="1386941"/>
                  <a:pt x="334479" y="1542824"/>
                  <a:pt x="266552" y="1616847"/>
                </a:cubicBezTo>
                <a:cubicBezTo>
                  <a:pt x="198625" y="1690870"/>
                  <a:pt x="-4285" y="1824111"/>
                  <a:pt x="69" y="1810177"/>
                </a:cubicBezTo>
                <a:cubicBezTo>
                  <a:pt x="4423" y="1796243"/>
                  <a:pt x="236071" y="1635135"/>
                  <a:pt x="292677" y="1533245"/>
                </a:cubicBezTo>
                <a:cubicBezTo>
                  <a:pt x="349283" y="1431355"/>
                  <a:pt x="366700" y="1360814"/>
                  <a:pt x="339704" y="1198835"/>
                </a:cubicBezTo>
                <a:cubicBezTo>
                  <a:pt x="312708" y="1036856"/>
                  <a:pt x="147244" y="621457"/>
                  <a:pt x="130698" y="561368"/>
                </a:cubicBezTo>
                <a:cubicBezTo>
                  <a:pt x="114152" y="501279"/>
                  <a:pt x="184691" y="931483"/>
                  <a:pt x="240426" y="838301"/>
                </a:cubicBezTo>
                <a:cubicBezTo>
                  <a:pt x="296161" y="745119"/>
                  <a:pt x="464236" y="45821"/>
                  <a:pt x="465107" y="2278"/>
                </a:cubicBezTo>
                <a:cubicBezTo>
                  <a:pt x="465978" y="-41265"/>
                  <a:pt x="248263" y="553530"/>
                  <a:pt x="245651" y="577043"/>
                </a:cubicBezTo>
                <a:cubicBezTo>
                  <a:pt x="243039" y="600556"/>
                  <a:pt x="441593" y="149453"/>
                  <a:pt x="475557" y="14335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14ACD631-888B-EC0F-C737-1E9975A6378D}"/>
              </a:ext>
            </a:extLst>
          </p:cNvPr>
          <p:cNvSpPr/>
          <p:nvPr/>
        </p:nvSpPr>
        <p:spPr>
          <a:xfrm>
            <a:off x="5283140" y="9142065"/>
            <a:ext cx="921230" cy="901303"/>
          </a:xfrm>
          <a:custGeom>
            <a:avLst/>
            <a:gdLst>
              <a:gd name="connsiteX0" fmla="*/ 920436 w 921230"/>
              <a:gd name="connsiteY0" fmla="*/ 1935 h 901303"/>
              <a:gd name="connsiteX1" fmla="*/ 696319 w 921230"/>
              <a:gd name="connsiteY1" fmla="*/ 441206 h 901303"/>
              <a:gd name="connsiteX2" fmla="*/ 687354 w 921230"/>
              <a:gd name="connsiteY2" fmla="*/ 602570 h 901303"/>
              <a:gd name="connsiteX3" fmla="*/ 257048 w 921230"/>
              <a:gd name="connsiteY3" fmla="*/ 898406 h 901303"/>
              <a:gd name="connsiteX4" fmla="*/ 221189 w 921230"/>
              <a:gd name="connsiteY4" fmla="*/ 754970 h 901303"/>
              <a:gd name="connsiteX5" fmla="*/ 6036 w 921230"/>
              <a:gd name="connsiteY5" fmla="*/ 781864 h 901303"/>
              <a:gd name="connsiteX6" fmla="*/ 490131 w 921230"/>
              <a:gd name="connsiteY6" fmla="*/ 512923 h 901303"/>
              <a:gd name="connsiteX7" fmla="*/ 606672 w 921230"/>
              <a:gd name="connsiteY7" fmla="*/ 288806 h 901303"/>
              <a:gd name="connsiteX8" fmla="*/ 920436 w 921230"/>
              <a:gd name="connsiteY8" fmla="*/ 1935 h 90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230" h="901303">
                <a:moveTo>
                  <a:pt x="920436" y="1935"/>
                </a:moveTo>
                <a:cubicBezTo>
                  <a:pt x="935377" y="27335"/>
                  <a:pt x="735166" y="341100"/>
                  <a:pt x="696319" y="441206"/>
                </a:cubicBezTo>
                <a:cubicBezTo>
                  <a:pt x="657472" y="541312"/>
                  <a:pt x="760566" y="526370"/>
                  <a:pt x="687354" y="602570"/>
                </a:cubicBezTo>
                <a:cubicBezTo>
                  <a:pt x="614142" y="678770"/>
                  <a:pt x="334742" y="873006"/>
                  <a:pt x="257048" y="898406"/>
                </a:cubicBezTo>
                <a:cubicBezTo>
                  <a:pt x="179354" y="923806"/>
                  <a:pt x="263024" y="774394"/>
                  <a:pt x="221189" y="754970"/>
                </a:cubicBezTo>
                <a:cubicBezTo>
                  <a:pt x="179354" y="735546"/>
                  <a:pt x="-38788" y="822205"/>
                  <a:pt x="6036" y="781864"/>
                </a:cubicBezTo>
                <a:cubicBezTo>
                  <a:pt x="50860" y="741523"/>
                  <a:pt x="390025" y="595099"/>
                  <a:pt x="490131" y="512923"/>
                </a:cubicBezTo>
                <a:cubicBezTo>
                  <a:pt x="590237" y="430747"/>
                  <a:pt x="536449" y="369488"/>
                  <a:pt x="606672" y="288806"/>
                </a:cubicBezTo>
                <a:cubicBezTo>
                  <a:pt x="676895" y="208124"/>
                  <a:pt x="905495" y="-23465"/>
                  <a:pt x="920436" y="19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4CE3423C-7ED3-3698-D2DE-D882EDCD2DB0}"/>
              </a:ext>
            </a:extLst>
          </p:cNvPr>
          <p:cNvSpPr/>
          <p:nvPr/>
        </p:nvSpPr>
        <p:spPr>
          <a:xfrm>
            <a:off x="3048000" y="8003796"/>
            <a:ext cx="2906440" cy="2153596"/>
          </a:xfrm>
          <a:custGeom>
            <a:avLst/>
            <a:gdLst>
              <a:gd name="connsiteX0" fmla="*/ 286871 w 2906440"/>
              <a:gd name="connsiteY0" fmla="*/ 64439 h 2153596"/>
              <a:gd name="connsiteX1" fmla="*/ 376518 w 2906440"/>
              <a:gd name="connsiteY1" fmla="*/ 234769 h 2153596"/>
              <a:gd name="connsiteX2" fmla="*/ 1308847 w 2906440"/>
              <a:gd name="connsiteY2" fmla="*/ 1113310 h 2153596"/>
              <a:gd name="connsiteX3" fmla="*/ 1156447 w 2906440"/>
              <a:gd name="connsiteY3" fmla="*/ 1032628 h 2153596"/>
              <a:gd name="connsiteX4" fmla="*/ 2079812 w 2906440"/>
              <a:gd name="connsiteY4" fmla="*/ 1696016 h 2153596"/>
              <a:gd name="connsiteX5" fmla="*/ 1954306 w 2906440"/>
              <a:gd name="connsiteY5" fmla="*/ 1633263 h 2153596"/>
              <a:gd name="connsiteX6" fmla="*/ 2223247 w 2906440"/>
              <a:gd name="connsiteY6" fmla="*/ 1624298 h 2153596"/>
              <a:gd name="connsiteX7" fmla="*/ 2904565 w 2906440"/>
              <a:gd name="connsiteY7" fmla="*/ 1543616 h 2153596"/>
              <a:gd name="connsiteX8" fmla="*/ 2438400 w 2906440"/>
              <a:gd name="connsiteY8" fmla="*/ 1660157 h 2153596"/>
              <a:gd name="connsiteX9" fmla="*/ 2832847 w 2906440"/>
              <a:gd name="connsiteY9" fmla="*/ 1767733 h 2153596"/>
              <a:gd name="connsiteX10" fmla="*/ 1972235 w 2906440"/>
              <a:gd name="connsiteY10" fmla="*/ 1669122 h 2153596"/>
              <a:gd name="connsiteX11" fmla="*/ 555812 w 2906440"/>
              <a:gd name="connsiteY11" fmla="*/ 1256745 h 2153596"/>
              <a:gd name="connsiteX12" fmla="*/ 797859 w 2906440"/>
              <a:gd name="connsiteY12" fmla="*/ 1955992 h 2153596"/>
              <a:gd name="connsiteX13" fmla="*/ 510988 w 2906440"/>
              <a:gd name="connsiteY13" fmla="*/ 1319498 h 2153596"/>
              <a:gd name="connsiteX14" fmla="*/ 475129 w 2906440"/>
              <a:gd name="connsiteY14" fmla="*/ 2153216 h 2153596"/>
              <a:gd name="connsiteX15" fmla="*/ 313765 w 2906440"/>
              <a:gd name="connsiteY15" fmla="*/ 1436039 h 2153596"/>
              <a:gd name="connsiteX16" fmla="*/ 215153 w 2906440"/>
              <a:gd name="connsiteY16" fmla="*/ 2117357 h 2153596"/>
              <a:gd name="connsiteX17" fmla="*/ 134471 w 2906440"/>
              <a:gd name="connsiteY17" fmla="*/ 691969 h 2153596"/>
              <a:gd name="connsiteX18" fmla="*/ 0 w 2906440"/>
              <a:gd name="connsiteY18" fmla="*/ 1686 h 2153596"/>
              <a:gd name="connsiteX19" fmla="*/ 134471 w 2906440"/>
              <a:gd name="connsiteY19" fmla="*/ 485780 h 2153596"/>
              <a:gd name="connsiteX20" fmla="*/ 286871 w 2906440"/>
              <a:gd name="connsiteY20" fmla="*/ 64439 h 215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06440" h="2153596">
                <a:moveTo>
                  <a:pt x="286871" y="64439"/>
                </a:moveTo>
                <a:cubicBezTo>
                  <a:pt x="327212" y="22604"/>
                  <a:pt x="206189" y="59957"/>
                  <a:pt x="376518" y="234769"/>
                </a:cubicBezTo>
                <a:cubicBezTo>
                  <a:pt x="546847" y="409581"/>
                  <a:pt x="1178859" y="980334"/>
                  <a:pt x="1308847" y="1113310"/>
                </a:cubicBezTo>
                <a:cubicBezTo>
                  <a:pt x="1438835" y="1246286"/>
                  <a:pt x="1027953" y="935510"/>
                  <a:pt x="1156447" y="1032628"/>
                </a:cubicBezTo>
                <a:cubicBezTo>
                  <a:pt x="1284941" y="1129746"/>
                  <a:pt x="1946836" y="1595910"/>
                  <a:pt x="2079812" y="1696016"/>
                </a:cubicBezTo>
                <a:cubicBezTo>
                  <a:pt x="2212789" y="1796122"/>
                  <a:pt x="1930400" y="1645216"/>
                  <a:pt x="1954306" y="1633263"/>
                </a:cubicBezTo>
                <a:cubicBezTo>
                  <a:pt x="1978212" y="1621310"/>
                  <a:pt x="2064871" y="1639239"/>
                  <a:pt x="2223247" y="1624298"/>
                </a:cubicBezTo>
                <a:cubicBezTo>
                  <a:pt x="2381624" y="1609357"/>
                  <a:pt x="2868706" y="1537640"/>
                  <a:pt x="2904565" y="1543616"/>
                </a:cubicBezTo>
                <a:cubicBezTo>
                  <a:pt x="2940424" y="1549592"/>
                  <a:pt x="2450353" y="1622804"/>
                  <a:pt x="2438400" y="1660157"/>
                </a:cubicBezTo>
                <a:cubicBezTo>
                  <a:pt x="2426447" y="1697510"/>
                  <a:pt x="2910541" y="1766239"/>
                  <a:pt x="2832847" y="1767733"/>
                </a:cubicBezTo>
                <a:cubicBezTo>
                  <a:pt x="2755153" y="1769227"/>
                  <a:pt x="2351741" y="1754287"/>
                  <a:pt x="1972235" y="1669122"/>
                </a:cubicBezTo>
                <a:cubicBezTo>
                  <a:pt x="1592729" y="1583957"/>
                  <a:pt x="751541" y="1208933"/>
                  <a:pt x="555812" y="1256745"/>
                </a:cubicBezTo>
                <a:cubicBezTo>
                  <a:pt x="360083" y="1304557"/>
                  <a:pt x="805330" y="1945533"/>
                  <a:pt x="797859" y="1955992"/>
                </a:cubicBezTo>
                <a:cubicBezTo>
                  <a:pt x="790388" y="1966451"/>
                  <a:pt x="564776" y="1286627"/>
                  <a:pt x="510988" y="1319498"/>
                </a:cubicBezTo>
                <a:cubicBezTo>
                  <a:pt x="457200" y="1352369"/>
                  <a:pt x="508000" y="2133792"/>
                  <a:pt x="475129" y="2153216"/>
                </a:cubicBezTo>
                <a:cubicBezTo>
                  <a:pt x="442258" y="2172640"/>
                  <a:pt x="357094" y="1442015"/>
                  <a:pt x="313765" y="1436039"/>
                </a:cubicBezTo>
                <a:cubicBezTo>
                  <a:pt x="270436" y="1430063"/>
                  <a:pt x="245035" y="2241369"/>
                  <a:pt x="215153" y="2117357"/>
                </a:cubicBezTo>
                <a:cubicBezTo>
                  <a:pt x="185271" y="1993345"/>
                  <a:pt x="170330" y="1044581"/>
                  <a:pt x="134471" y="691969"/>
                </a:cubicBezTo>
                <a:cubicBezTo>
                  <a:pt x="98612" y="339357"/>
                  <a:pt x="0" y="36051"/>
                  <a:pt x="0" y="1686"/>
                </a:cubicBezTo>
                <a:cubicBezTo>
                  <a:pt x="0" y="-32679"/>
                  <a:pt x="88153" y="469345"/>
                  <a:pt x="134471" y="485780"/>
                </a:cubicBezTo>
                <a:cubicBezTo>
                  <a:pt x="180789" y="502215"/>
                  <a:pt x="246530" y="106274"/>
                  <a:pt x="286871" y="6443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AB99F09-404E-C827-1DFF-2ACF95E91257}"/>
              </a:ext>
            </a:extLst>
          </p:cNvPr>
          <p:cNvSpPr/>
          <p:nvPr/>
        </p:nvSpPr>
        <p:spPr>
          <a:xfrm>
            <a:off x="5077104" y="6435433"/>
            <a:ext cx="1360909" cy="1594146"/>
          </a:xfrm>
          <a:custGeom>
            <a:avLst/>
            <a:gdLst>
              <a:gd name="connsiteX0" fmla="*/ 1196696 w 1360909"/>
              <a:gd name="connsiteY0" fmla="*/ 22517 h 1594146"/>
              <a:gd name="connsiteX1" fmla="*/ 1187171 w 1360909"/>
              <a:gd name="connsiteY1" fmla="*/ 92367 h 1594146"/>
              <a:gd name="connsiteX2" fmla="*/ 1161771 w 1360909"/>
              <a:gd name="connsiteY2" fmla="*/ 333667 h 1594146"/>
              <a:gd name="connsiteX3" fmla="*/ 1291946 w 1360909"/>
              <a:gd name="connsiteY3" fmla="*/ 905167 h 1594146"/>
              <a:gd name="connsiteX4" fmla="*/ 1276071 w 1360909"/>
              <a:gd name="connsiteY4" fmla="*/ 946442 h 1594146"/>
              <a:gd name="connsiteX5" fmla="*/ 1349096 w 1360909"/>
              <a:gd name="connsiteY5" fmla="*/ 1413167 h 1594146"/>
              <a:gd name="connsiteX6" fmla="*/ 990321 w 1360909"/>
              <a:gd name="connsiteY6" fmla="*/ 1213142 h 1594146"/>
              <a:gd name="connsiteX7" fmla="*/ 780771 w 1360909"/>
              <a:gd name="connsiteY7" fmla="*/ 1356017 h 1594146"/>
              <a:gd name="connsiteX8" fmla="*/ 844271 w 1360909"/>
              <a:gd name="connsiteY8" fmla="*/ 1505242 h 1594146"/>
              <a:gd name="connsiteX9" fmla="*/ 504546 w 1360909"/>
              <a:gd name="connsiteY9" fmla="*/ 1594142 h 1594146"/>
              <a:gd name="connsiteX10" fmla="*/ 339446 w 1360909"/>
              <a:gd name="connsiteY10" fmla="*/ 1502067 h 1594146"/>
              <a:gd name="connsiteX11" fmla="*/ 361671 w 1360909"/>
              <a:gd name="connsiteY11" fmla="*/ 1279817 h 1594146"/>
              <a:gd name="connsiteX12" fmla="*/ 294996 w 1360909"/>
              <a:gd name="connsiteY12" fmla="*/ 1527467 h 1594146"/>
              <a:gd name="connsiteX13" fmla="*/ 91796 w 1360909"/>
              <a:gd name="connsiteY13" fmla="*/ 1454442 h 1594146"/>
              <a:gd name="connsiteX14" fmla="*/ 15596 w 1360909"/>
              <a:gd name="connsiteY14" fmla="*/ 1435392 h 1594146"/>
              <a:gd name="connsiteX15" fmla="*/ 387071 w 1360909"/>
              <a:gd name="connsiteY15" fmla="*/ 1206792 h 1594146"/>
              <a:gd name="connsiteX16" fmla="*/ 355321 w 1360909"/>
              <a:gd name="connsiteY16" fmla="*/ 1346492 h 1594146"/>
              <a:gd name="connsiteX17" fmla="*/ 682346 w 1360909"/>
              <a:gd name="connsiteY17" fmla="*/ 1263942 h 1594146"/>
              <a:gd name="connsiteX18" fmla="*/ 787121 w 1360909"/>
              <a:gd name="connsiteY18" fmla="*/ 1232192 h 1594146"/>
              <a:gd name="connsiteX19" fmla="*/ 837921 w 1360909"/>
              <a:gd name="connsiteY19" fmla="*/ 1032167 h 1594146"/>
              <a:gd name="connsiteX20" fmla="*/ 993496 w 1360909"/>
              <a:gd name="connsiteY20" fmla="*/ 917867 h 1594146"/>
              <a:gd name="connsiteX21" fmla="*/ 974446 w 1360909"/>
              <a:gd name="connsiteY21" fmla="*/ 1155992 h 1594146"/>
              <a:gd name="connsiteX22" fmla="*/ 1215746 w 1360909"/>
              <a:gd name="connsiteY22" fmla="*/ 1251242 h 1594146"/>
              <a:gd name="connsiteX23" fmla="*/ 1142721 w 1360909"/>
              <a:gd name="connsiteY23" fmla="*/ 641642 h 1594146"/>
              <a:gd name="connsiteX24" fmla="*/ 1123671 w 1360909"/>
              <a:gd name="connsiteY24" fmla="*/ 803567 h 1594146"/>
              <a:gd name="connsiteX25" fmla="*/ 1136371 w 1360909"/>
              <a:gd name="connsiteY25" fmla="*/ 330492 h 1594146"/>
              <a:gd name="connsiteX26" fmla="*/ 1063346 w 1360909"/>
              <a:gd name="connsiteY26" fmla="*/ 647992 h 1594146"/>
              <a:gd name="connsiteX27" fmla="*/ 1091921 w 1360909"/>
              <a:gd name="connsiteY27" fmla="*/ 463842 h 1594146"/>
              <a:gd name="connsiteX28" fmla="*/ 1196696 w 1360909"/>
              <a:gd name="connsiteY28" fmla="*/ 22517 h 159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60909" h="1594146">
                <a:moveTo>
                  <a:pt x="1196696" y="22517"/>
                </a:moveTo>
                <a:cubicBezTo>
                  <a:pt x="1212571" y="-39396"/>
                  <a:pt x="1192992" y="40509"/>
                  <a:pt x="1187171" y="92367"/>
                </a:cubicBezTo>
                <a:cubicBezTo>
                  <a:pt x="1181350" y="144225"/>
                  <a:pt x="1144309" y="198200"/>
                  <a:pt x="1161771" y="333667"/>
                </a:cubicBezTo>
                <a:cubicBezTo>
                  <a:pt x="1179233" y="469134"/>
                  <a:pt x="1272896" y="803038"/>
                  <a:pt x="1291946" y="905167"/>
                </a:cubicBezTo>
                <a:cubicBezTo>
                  <a:pt x="1310996" y="1007296"/>
                  <a:pt x="1266546" y="861775"/>
                  <a:pt x="1276071" y="946442"/>
                </a:cubicBezTo>
                <a:cubicBezTo>
                  <a:pt x="1285596" y="1031109"/>
                  <a:pt x="1396721" y="1368717"/>
                  <a:pt x="1349096" y="1413167"/>
                </a:cubicBezTo>
                <a:cubicBezTo>
                  <a:pt x="1301471" y="1457617"/>
                  <a:pt x="1085042" y="1222667"/>
                  <a:pt x="990321" y="1213142"/>
                </a:cubicBezTo>
                <a:cubicBezTo>
                  <a:pt x="895600" y="1203617"/>
                  <a:pt x="805113" y="1307334"/>
                  <a:pt x="780771" y="1356017"/>
                </a:cubicBezTo>
                <a:cubicBezTo>
                  <a:pt x="756429" y="1404700"/>
                  <a:pt x="890308" y="1465555"/>
                  <a:pt x="844271" y="1505242"/>
                </a:cubicBezTo>
                <a:cubicBezTo>
                  <a:pt x="798234" y="1544929"/>
                  <a:pt x="588683" y="1594671"/>
                  <a:pt x="504546" y="1594142"/>
                </a:cubicBezTo>
                <a:cubicBezTo>
                  <a:pt x="420409" y="1593613"/>
                  <a:pt x="363258" y="1554454"/>
                  <a:pt x="339446" y="1502067"/>
                </a:cubicBezTo>
                <a:cubicBezTo>
                  <a:pt x="315634" y="1449680"/>
                  <a:pt x="369079" y="1275584"/>
                  <a:pt x="361671" y="1279817"/>
                </a:cubicBezTo>
                <a:cubicBezTo>
                  <a:pt x="354263" y="1284050"/>
                  <a:pt x="339975" y="1498363"/>
                  <a:pt x="294996" y="1527467"/>
                </a:cubicBezTo>
                <a:cubicBezTo>
                  <a:pt x="250017" y="1556571"/>
                  <a:pt x="138363" y="1469788"/>
                  <a:pt x="91796" y="1454442"/>
                </a:cubicBezTo>
                <a:cubicBezTo>
                  <a:pt x="45229" y="1439096"/>
                  <a:pt x="-33616" y="1476667"/>
                  <a:pt x="15596" y="1435392"/>
                </a:cubicBezTo>
                <a:cubicBezTo>
                  <a:pt x="64808" y="1394117"/>
                  <a:pt x="330450" y="1221609"/>
                  <a:pt x="387071" y="1206792"/>
                </a:cubicBezTo>
                <a:cubicBezTo>
                  <a:pt x="443692" y="1191975"/>
                  <a:pt x="306108" y="1336967"/>
                  <a:pt x="355321" y="1346492"/>
                </a:cubicBezTo>
                <a:cubicBezTo>
                  <a:pt x="404534" y="1356017"/>
                  <a:pt x="610379" y="1282992"/>
                  <a:pt x="682346" y="1263942"/>
                </a:cubicBezTo>
                <a:cubicBezTo>
                  <a:pt x="754313" y="1244892"/>
                  <a:pt x="761192" y="1270821"/>
                  <a:pt x="787121" y="1232192"/>
                </a:cubicBezTo>
                <a:cubicBezTo>
                  <a:pt x="813050" y="1193563"/>
                  <a:pt x="803525" y="1084554"/>
                  <a:pt x="837921" y="1032167"/>
                </a:cubicBezTo>
                <a:cubicBezTo>
                  <a:pt x="872317" y="979780"/>
                  <a:pt x="970742" y="897230"/>
                  <a:pt x="993496" y="917867"/>
                </a:cubicBezTo>
                <a:cubicBezTo>
                  <a:pt x="1016250" y="938504"/>
                  <a:pt x="937404" y="1100430"/>
                  <a:pt x="974446" y="1155992"/>
                </a:cubicBezTo>
                <a:cubicBezTo>
                  <a:pt x="1011488" y="1211555"/>
                  <a:pt x="1187700" y="1336967"/>
                  <a:pt x="1215746" y="1251242"/>
                </a:cubicBezTo>
                <a:cubicBezTo>
                  <a:pt x="1243792" y="1165517"/>
                  <a:pt x="1158067" y="716255"/>
                  <a:pt x="1142721" y="641642"/>
                </a:cubicBezTo>
                <a:cubicBezTo>
                  <a:pt x="1127375" y="567030"/>
                  <a:pt x="1124729" y="855425"/>
                  <a:pt x="1123671" y="803567"/>
                </a:cubicBezTo>
                <a:cubicBezTo>
                  <a:pt x="1122613" y="751709"/>
                  <a:pt x="1146425" y="356421"/>
                  <a:pt x="1136371" y="330492"/>
                </a:cubicBezTo>
                <a:cubicBezTo>
                  <a:pt x="1126317" y="304563"/>
                  <a:pt x="1070754" y="625767"/>
                  <a:pt x="1063346" y="647992"/>
                </a:cubicBezTo>
                <a:cubicBezTo>
                  <a:pt x="1055938" y="670217"/>
                  <a:pt x="1069167" y="562267"/>
                  <a:pt x="1091921" y="463842"/>
                </a:cubicBezTo>
                <a:cubicBezTo>
                  <a:pt x="1114675" y="365417"/>
                  <a:pt x="1180821" y="84430"/>
                  <a:pt x="1196696" y="2251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91D2F390-E893-EB0C-928D-B5EED93275A3}"/>
              </a:ext>
            </a:extLst>
          </p:cNvPr>
          <p:cNvSpPr/>
          <p:nvPr/>
        </p:nvSpPr>
        <p:spPr>
          <a:xfrm>
            <a:off x="3739960" y="3921293"/>
            <a:ext cx="1721304" cy="2388521"/>
          </a:xfrm>
          <a:custGeom>
            <a:avLst/>
            <a:gdLst>
              <a:gd name="connsiteX0" fmla="*/ 1719936 w 1721304"/>
              <a:gd name="connsiteY0" fmla="*/ 200133 h 2388521"/>
              <a:gd name="connsiteX1" fmla="*/ 885049 w 1721304"/>
              <a:gd name="connsiteY1" fmla="*/ 862742 h 2388521"/>
              <a:gd name="connsiteX2" fmla="*/ 964562 w 1721304"/>
              <a:gd name="connsiteY2" fmla="*/ 1313316 h 2388521"/>
              <a:gd name="connsiteX3" fmla="*/ 566997 w 1721304"/>
              <a:gd name="connsiteY3" fmla="*/ 1326568 h 2388521"/>
              <a:gd name="connsiteX4" fmla="*/ 951310 w 1721304"/>
              <a:gd name="connsiteY4" fmla="*/ 1591611 h 2388521"/>
              <a:gd name="connsiteX5" fmla="*/ 593501 w 1721304"/>
              <a:gd name="connsiteY5" fmla="*/ 1724133 h 2388521"/>
              <a:gd name="connsiteX6" fmla="*/ 10405 w 1721304"/>
              <a:gd name="connsiteY6" fmla="*/ 2386742 h 2388521"/>
              <a:gd name="connsiteX7" fmla="*/ 248944 w 1721304"/>
              <a:gd name="connsiteY7" fmla="*/ 1498846 h 2388521"/>
              <a:gd name="connsiteX8" fmla="*/ 620005 w 1721304"/>
              <a:gd name="connsiteY8" fmla="*/ 412168 h 2388521"/>
              <a:gd name="connsiteX9" fmla="*/ 341710 w 1721304"/>
              <a:gd name="connsiteY9" fmla="*/ 716968 h 2388521"/>
              <a:gd name="connsiteX10" fmla="*/ 1415136 w 1721304"/>
              <a:gd name="connsiteY10" fmla="*/ 14603 h 2388521"/>
              <a:gd name="connsiteX11" fmla="*/ 659762 w 1721304"/>
              <a:gd name="connsiteY11" fmla="*/ 239890 h 2388521"/>
              <a:gd name="connsiteX12" fmla="*/ 1719936 w 1721304"/>
              <a:gd name="connsiteY12" fmla="*/ 200133 h 23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1304" h="2388521">
                <a:moveTo>
                  <a:pt x="1719936" y="200133"/>
                </a:moveTo>
                <a:cubicBezTo>
                  <a:pt x="1757484" y="303942"/>
                  <a:pt x="1010945" y="677212"/>
                  <a:pt x="885049" y="862742"/>
                </a:cubicBezTo>
                <a:cubicBezTo>
                  <a:pt x="759153" y="1048272"/>
                  <a:pt x="1017571" y="1236012"/>
                  <a:pt x="964562" y="1313316"/>
                </a:cubicBezTo>
                <a:cubicBezTo>
                  <a:pt x="911553" y="1390620"/>
                  <a:pt x="569206" y="1280186"/>
                  <a:pt x="566997" y="1326568"/>
                </a:cubicBezTo>
                <a:cubicBezTo>
                  <a:pt x="564788" y="1372950"/>
                  <a:pt x="946893" y="1525350"/>
                  <a:pt x="951310" y="1591611"/>
                </a:cubicBezTo>
                <a:cubicBezTo>
                  <a:pt x="955727" y="1657872"/>
                  <a:pt x="750318" y="1591611"/>
                  <a:pt x="593501" y="1724133"/>
                </a:cubicBezTo>
                <a:cubicBezTo>
                  <a:pt x="436684" y="1856655"/>
                  <a:pt x="67831" y="2424290"/>
                  <a:pt x="10405" y="2386742"/>
                </a:cubicBezTo>
                <a:cubicBezTo>
                  <a:pt x="-47021" y="2349194"/>
                  <a:pt x="147344" y="1827942"/>
                  <a:pt x="248944" y="1498846"/>
                </a:cubicBezTo>
                <a:cubicBezTo>
                  <a:pt x="350544" y="1169750"/>
                  <a:pt x="604544" y="542481"/>
                  <a:pt x="620005" y="412168"/>
                </a:cubicBezTo>
                <a:cubicBezTo>
                  <a:pt x="635466" y="281855"/>
                  <a:pt x="209188" y="783229"/>
                  <a:pt x="341710" y="716968"/>
                </a:cubicBezTo>
                <a:cubicBezTo>
                  <a:pt x="474232" y="650707"/>
                  <a:pt x="1362127" y="94116"/>
                  <a:pt x="1415136" y="14603"/>
                </a:cubicBezTo>
                <a:cubicBezTo>
                  <a:pt x="1468145" y="-64910"/>
                  <a:pt x="611171" y="204551"/>
                  <a:pt x="659762" y="239890"/>
                </a:cubicBezTo>
                <a:cubicBezTo>
                  <a:pt x="708353" y="275229"/>
                  <a:pt x="1682388" y="96324"/>
                  <a:pt x="1719936" y="20013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D3EA5BAD-7BA5-5C3A-93BC-E4A64E348369}"/>
              </a:ext>
            </a:extLst>
          </p:cNvPr>
          <p:cNvSpPr/>
          <p:nvPr/>
        </p:nvSpPr>
        <p:spPr>
          <a:xfrm>
            <a:off x="6118152" y="6172658"/>
            <a:ext cx="924263" cy="3095227"/>
          </a:xfrm>
          <a:custGeom>
            <a:avLst/>
            <a:gdLst>
              <a:gd name="connsiteX0" fmla="*/ 477048 w 924263"/>
              <a:gd name="connsiteY0" fmla="*/ 818542 h 3095227"/>
              <a:gd name="connsiteX1" fmla="*/ 750648 w 924263"/>
              <a:gd name="connsiteY1" fmla="*/ 1380142 h 3095227"/>
              <a:gd name="connsiteX2" fmla="*/ 592248 w 924263"/>
              <a:gd name="connsiteY2" fmla="*/ 1214542 h 3095227"/>
              <a:gd name="connsiteX3" fmla="*/ 642648 w 924263"/>
              <a:gd name="connsiteY3" fmla="*/ 1329742 h 3095227"/>
              <a:gd name="connsiteX4" fmla="*/ 333048 w 924263"/>
              <a:gd name="connsiteY4" fmla="*/ 1430542 h 3095227"/>
              <a:gd name="connsiteX5" fmla="*/ 484248 w 924263"/>
              <a:gd name="connsiteY5" fmla="*/ 1466542 h 3095227"/>
              <a:gd name="connsiteX6" fmla="*/ 448248 w 924263"/>
              <a:gd name="connsiteY6" fmla="*/ 1941742 h 3095227"/>
              <a:gd name="connsiteX7" fmla="*/ 513048 w 924263"/>
              <a:gd name="connsiteY7" fmla="*/ 1790542 h 3095227"/>
              <a:gd name="connsiteX8" fmla="*/ 304248 w 924263"/>
              <a:gd name="connsiteY8" fmla="*/ 2157742 h 3095227"/>
              <a:gd name="connsiteX9" fmla="*/ 275448 w 924263"/>
              <a:gd name="connsiteY9" fmla="*/ 2301742 h 3095227"/>
              <a:gd name="connsiteX10" fmla="*/ 361848 w 924263"/>
              <a:gd name="connsiteY10" fmla="*/ 2143342 h 3095227"/>
              <a:gd name="connsiteX11" fmla="*/ 1848 w 924263"/>
              <a:gd name="connsiteY11" fmla="*/ 3093742 h 3095227"/>
              <a:gd name="connsiteX12" fmla="*/ 541848 w 924263"/>
              <a:gd name="connsiteY12" fmla="*/ 2337742 h 3095227"/>
              <a:gd name="connsiteX13" fmla="*/ 916248 w 924263"/>
              <a:gd name="connsiteY13" fmla="*/ 1394542 h 3095227"/>
              <a:gd name="connsiteX14" fmla="*/ 786648 w 924263"/>
              <a:gd name="connsiteY14" fmla="*/ 1048942 h 3095227"/>
              <a:gd name="connsiteX15" fmla="*/ 649848 w 924263"/>
              <a:gd name="connsiteY15" fmla="*/ 444142 h 3095227"/>
              <a:gd name="connsiteX16" fmla="*/ 837048 w 924263"/>
              <a:gd name="connsiteY16" fmla="*/ 4942 h 3095227"/>
              <a:gd name="connsiteX17" fmla="*/ 750648 w 924263"/>
              <a:gd name="connsiteY17" fmla="*/ 732142 h 3095227"/>
              <a:gd name="connsiteX18" fmla="*/ 635448 w 924263"/>
              <a:gd name="connsiteY18" fmla="*/ 832942 h 3095227"/>
              <a:gd name="connsiteX19" fmla="*/ 477048 w 924263"/>
              <a:gd name="connsiteY19" fmla="*/ 818542 h 309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24263" h="3095227">
                <a:moveTo>
                  <a:pt x="477048" y="818542"/>
                </a:moveTo>
                <a:cubicBezTo>
                  <a:pt x="496248" y="909742"/>
                  <a:pt x="731448" y="1314142"/>
                  <a:pt x="750648" y="1380142"/>
                </a:cubicBezTo>
                <a:cubicBezTo>
                  <a:pt x="769848" y="1446142"/>
                  <a:pt x="610248" y="1222942"/>
                  <a:pt x="592248" y="1214542"/>
                </a:cubicBezTo>
                <a:cubicBezTo>
                  <a:pt x="574248" y="1206142"/>
                  <a:pt x="685848" y="1293742"/>
                  <a:pt x="642648" y="1329742"/>
                </a:cubicBezTo>
                <a:cubicBezTo>
                  <a:pt x="599448" y="1365742"/>
                  <a:pt x="359448" y="1407742"/>
                  <a:pt x="333048" y="1430542"/>
                </a:cubicBezTo>
                <a:cubicBezTo>
                  <a:pt x="306648" y="1453342"/>
                  <a:pt x="465048" y="1381342"/>
                  <a:pt x="484248" y="1466542"/>
                </a:cubicBezTo>
                <a:cubicBezTo>
                  <a:pt x="503448" y="1551742"/>
                  <a:pt x="443448" y="1887742"/>
                  <a:pt x="448248" y="1941742"/>
                </a:cubicBezTo>
                <a:cubicBezTo>
                  <a:pt x="453048" y="1995742"/>
                  <a:pt x="537048" y="1754542"/>
                  <a:pt x="513048" y="1790542"/>
                </a:cubicBezTo>
                <a:cubicBezTo>
                  <a:pt x="489048" y="1826542"/>
                  <a:pt x="343848" y="2072542"/>
                  <a:pt x="304248" y="2157742"/>
                </a:cubicBezTo>
                <a:cubicBezTo>
                  <a:pt x="264648" y="2242942"/>
                  <a:pt x="265848" y="2304142"/>
                  <a:pt x="275448" y="2301742"/>
                </a:cubicBezTo>
                <a:cubicBezTo>
                  <a:pt x="285048" y="2299342"/>
                  <a:pt x="407448" y="2011342"/>
                  <a:pt x="361848" y="2143342"/>
                </a:cubicBezTo>
                <a:cubicBezTo>
                  <a:pt x="316248" y="2275342"/>
                  <a:pt x="-28152" y="3061342"/>
                  <a:pt x="1848" y="3093742"/>
                </a:cubicBezTo>
                <a:cubicBezTo>
                  <a:pt x="31848" y="3126142"/>
                  <a:pt x="389448" y="2620942"/>
                  <a:pt x="541848" y="2337742"/>
                </a:cubicBezTo>
                <a:cubicBezTo>
                  <a:pt x="694248" y="2054542"/>
                  <a:pt x="875448" y="1609342"/>
                  <a:pt x="916248" y="1394542"/>
                </a:cubicBezTo>
                <a:cubicBezTo>
                  <a:pt x="957048" y="1179742"/>
                  <a:pt x="831048" y="1207342"/>
                  <a:pt x="786648" y="1048942"/>
                </a:cubicBezTo>
                <a:cubicBezTo>
                  <a:pt x="742248" y="890542"/>
                  <a:pt x="641448" y="618142"/>
                  <a:pt x="649848" y="444142"/>
                </a:cubicBezTo>
                <a:cubicBezTo>
                  <a:pt x="658248" y="270142"/>
                  <a:pt x="820248" y="-43058"/>
                  <a:pt x="837048" y="4942"/>
                </a:cubicBezTo>
                <a:cubicBezTo>
                  <a:pt x="853848" y="52942"/>
                  <a:pt x="784248" y="594142"/>
                  <a:pt x="750648" y="732142"/>
                </a:cubicBezTo>
                <a:cubicBezTo>
                  <a:pt x="717048" y="870142"/>
                  <a:pt x="676248" y="819742"/>
                  <a:pt x="635448" y="832942"/>
                </a:cubicBezTo>
                <a:cubicBezTo>
                  <a:pt x="594648" y="846142"/>
                  <a:pt x="457848" y="727342"/>
                  <a:pt x="477048" y="81854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22190ECC-B081-CC0D-E4C1-129A93D3FED0}"/>
              </a:ext>
            </a:extLst>
          </p:cNvPr>
          <p:cNvSpPr/>
          <p:nvPr/>
        </p:nvSpPr>
        <p:spPr>
          <a:xfrm>
            <a:off x="3544155" y="4019595"/>
            <a:ext cx="1130927" cy="2357459"/>
          </a:xfrm>
          <a:custGeom>
            <a:avLst/>
            <a:gdLst>
              <a:gd name="connsiteX0" fmla="*/ 1004094 w 1130927"/>
              <a:gd name="connsiteY0" fmla="*/ 493028 h 2357459"/>
              <a:gd name="connsiteX1" fmla="*/ 707211 w 1130927"/>
              <a:gd name="connsiteY1" fmla="*/ 873039 h 2357459"/>
              <a:gd name="connsiteX2" fmla="*/ 1087222 w 1130927"/>
              <a:gd name="connsiteY2" fmla="*/ 730535 h 2357459"/>
              <a:gd name="connsiteX3" fmla="*/ 778463 w 1130927"/>
              <a:gd name="connsiteY3" fmla="*/ 1003667 h 2357459"/>
              <a:gd name="connsiteX4" fmla="*/ 469705 w 1130927"/>
              <a:gd name="connsiteY4" fmla="*/ 1300550 h 2357459"/>
              <a:gd name="connsiteX5" fmla="*/ 315326 w 1130927"/>
              <a:gd name="connsiteY5" fmla="*/ 2013070 h 2357459"/>
              <a:gd name="connsiteX6" fmla="*/ 315326 w 1130927"/>
              <a:gd name="connsiteY6" fmla="*/ 1739937 h 2357459"/>
              <a:gd name="connsiteX7" fmla="*/ 255949 w 1130927"/>
              <a:gd name="connsiteY7" fmla="*/ 2357454 h 2357459"/>
              <a:gd name="connsiteX8" fmla="*/ 137196 w 1130927"/>
              <a:gd name="connsiteY8" fmla="*/ 1728062 h 2357459"/>
              <a:gd name="connsiteX9" fmla="*/ 196572 w 1130927"/>
              <a:gd name="connsiteY9" fmla="*/ 837413 h 2357459"/>
              <a:gd name="connsiteX10" fmla="*/ 30318 w 1130927"/>
              <a:gd name="connsiteY10" fmla="*/ 1063044 h 2357459"/>
              <a:gd name="connsiteX11" fmla="*/ 909092 w 1130927"/>
              <a:gd name="connsiteY11" fmla="*/ 160519 h 2357459"/>
              <a:gd name="connsiteX12" fmla="*/ 196572 w 1130927"/>
              <a:gd name="connsiteY12" fmla="*/ 683034 h 2357459"/>
              <a:gd name="connsiteX13" fmla="*/ 1099097 w 1130927"/>
              <a:gd name="connsiteY13" fmla="*/ 6140 h 2357459"/>
              <a:gd name="connsiteX14" fmla="*/ 873466 w 1130927"/>
              <a:gd name="connsiteY14" fmla="*/ 374275 h 2357459"/>
              <a:gd name="connsiteX15" fmla="*/ 350951 w 1130927"/>
              <a:gd name="connsiteY15" fmla="*/ 813662 h 2357459"/>
              <a:gd name="connsiteX16" fmla="*/ 1004094 w 1130927"/>
              <a:gd name="connsiteY16" fmla="*/ 493028 h 235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0927" h="2357459">
                <a:moveTo>
                  <a:pt x="1004094" y="493028"/>
                </a:moveTo>
                <a:cubicBezTo>
                  <a:pt x="1063471" y="502924"/>
                  <a:pt x="693356" y="833455"/>
                  <a:pt x="707211" y="873039"/>
                </a:cubicBezTo>
                <a:cubicBezTo>
                  <a:pt x="721066" y="912623"/>
                  <a:pt x="1075347" y="708764"/>
                  <a:pt x="1087222" y="730535"/>
                </a:cubicBezTo>
                <a:cubicBezTo>
                  <a:pt x="1099097" y="752306"/>
                  <a:pt x="881382" y="908665"/>
                  <a:pt x="778463" y="1003667"/>
                </a:cubicBezTo>
                <a:cubicBezTo>
                  <a:pt x="675544" y="1098669"/>
                  <a:pt x="546894" y="1132316"/>
                  <a:pt x="469705" y="1300550"/>
                </a:cubicBezTo>
                <a:cubicBezTo>
                  <a:pt x="392516" y="1468784"/>
                  <a:pt x="341056" y="1939839"/>
                  <a:pt x="315326" y="2013070"/>
                </a:cubicBezTo>
                <a:cubicBezTo>
                  <a:pt x="289596" y="2086301"/>
                  <a:pt x="325222" y="1682540"/>
                  <a:pt x="315326" y="1739937"/>
                </a:cubicBezTo>
                <a:cubicBezTo>
                  <a:pt x="305430" y="1797334"/>
                  <a:pt x="285637" y="2359433"/>
                  <a:pt x="255949" y="2357454"/>
                </a:cubicBezTo>
                <a:cubicBezTo>
                  <a:pt x="226261" y="2355475"/>
                  <a:pt x="147092" y="1981402"/>
                  <a:pt x="137196" y="1728062"/>
                </a:cubicBezTo>
                <a:cubicBezTo>
                  <a:pt x="127300" y="1474722"/>
                  <a:pt x="214385" y="948249"/>
                  <a:pt x="196572" y="837413"/>
                </a:cubicBezTo>
                <a:cubicBezTo>
                  <a:pt x="178759" y="726577"/>
                  <a:pt x="-88435" y="1175860"/>
                  <a:pt x="30318" y="1063044"/>
                </a:cubicBezTo>
                <a:cubicBezTo>
                  <a:pt x="149071" y="950228"/>
                  <a:pt x="881383" y="223854"/>
                  <a:pt x="909092" y="160519"/>
                </a:cubicBezTo>
                <a:cubicBezTo>
                  <a:pt x="936801" y="97184"/>
                  <a:pt x="164905" y="708764"/>
                  <a:pt x="196572" y="683034"/>
                </a:cubicBezTo>
                <a:cubicBezTo>
                  <a:pt x="228239" y="657304"/>
                  <a:pt x="986281" y="57600"/>
                  <a:pt x="1099097" y="6140"/>
                </a:cubicBezTo>
                <a:cubicBezTo>
                  <a:pt x="1211913" y="-45320"/>
                  <a:pt x="998157" y="239688"/>
                  <a:pt x="873466" y="374275"/>
                </a:cubicBezTo>
                <a:cubicBezTo>
                  <a:pt x="748775" y="508862"/>
                  <a:pt x="331159" y="791891"/>
                  <a:pt x="350951" y="813662"/>
                </a:cubicBezTo>
                <a:cubicBezTo>
                  <a:pt x="370743" y="835433"/>
                  <a:pt x="944717" y="483132"/>
                  <a:pt x="1004094" y="49302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695D001-535E-3110-D066-986A8A8014AC}"/>
              </a:ext>
            </a:extLst>
          </p:cNvPr>
          <p:cNvSpPr/>
          <p:nvPr/>
        </p:nvSpPr>
        <p:spPr>
          <a:xfrm>
            <a:off x="2849517" y="5462507"/>
            <a:ext cx="1574043" cy="3325774"/>
          </a:xfrm>
          <a:custGeom>
            <a:avLst/>
            <a:gdLst>
              <a:gd name="connsiteX0" fmla="*/ 701205 w 1574043"/>
              <a:gd name="connsiteY0" fmla="*/ 534532 h 3325774"/>
              <a:gd name="connsiteX1" fmla="*/ 1199969 w 1574043"/>
              <a:gd name="connsiteY1" fmla="*/ 1912070 h 3325774"/>
              <a:gd name="connsiteX2" fmla="*/ 1116841 w 1574043"/>
              <a:gd name="connsiteY2" fmla="*/ 1710189 h 3325774"/>
              <a:gd name="connsiteX3" fmla="*/ 1568104 w 1574043"/>
              <a:gd name="connsiteY3" fmla="*/ 2790844 h 3325774"/>
              <a:gd name="connsiteX4" fmla="*/ 1318722 w 1574043"/>
              <a:gd name="connsiteY4" fmla="*/ 2482085 h 3325774"/>
              <a:gd name="connsiteX5" fmla="*/ 546826 w 1574043"/>
              <a:gd name="connsiteY5" fmla="*/ 2208953 h 3325774"/>
              <a:gd name="connsiteX6" fmla="*/ 499325 w 1574043"/>
              <a:gd name="connsiteY6" fmla="*/ 2529587 h 3325774"/>
              <a:gd name="connsiteX7" fmla="*/ 819958 w 1574043"/>
              <a:gd name="connsiteY7" fmla="*/ 3325233 h 3325774"/>
              <a:gd name="connsiteX8" fmla="*/ 273693 w 1574043"/>
              <a:gd name="connsiteY8" fmla="*/ 2636464 h 3325774"/>
              <a:gd name="connsiteX9" fmla="*/ 561 w 1574043"/>
              <a:gd name="connsiteY9" fmla="*/ 1638937 h 3325774"/>
              <a:gd name="connsiteX10" fmla="*/ 202441 w 1574043"/>
              <a:gd name="connsiteY10" fmla="*/ 2090199 h 3325774"/>
              <a:gd name="connsiteX11" fmla="*/ 202441 w 1574043"/>
              <a:gd name="connsiteY11" fmla="*/ 878916 h 3325774"/>
              <a:gd name="connsiteX12" fmla="*/ 368696 w 1574043"/>
              <a:gd name="connsiteY12" fmla="*/ 1353929 h 3325774"/>
              <a:gd name="connsiteX13" fmla="*/ 606202 w 1574043"/>
              <a:gd name="connsiteY13" fmla="*/ 926418 h 3325774"/>
              <a:gd name="connsiteX14" fmla="*/ 618078 w 1574043"/>
              <a:gd name="connsiteY14" fmla="*/ 142 h 3325774"/>
              <a:gd name="connsiteX15" fmla="*/ 594327 w 1574043"/>
              <a:gd name="connsiteY15" fmla="*/ 855166 h 3325774"/>
              <a:gd name="connsiteX16" fmla="*/ 736831 w 1574043"/>
              <a:gd name="connsiteY16" fmla="*/ 795789 h 3325774"/>
              <a:gd name="connsiteX17" fmla="*/ 701205 w 1574043"/>
              <a:gd name="connsiteY17" fmla="*/ 534532 h 332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74043" h="3325774">
                <a:moveTo>
                  <a:pt x="701205" y="534532"/>
                </a:moveTo>
                <a:cubicBezTo>
                  <a:pt x="778395" y="720579"/>
                  <a:pt x="1130696" y="1716127"/>
                  <a:pt x="1199969" y="1912070"/>
                </a:cubicBezTo>
                <a:cubicBezTo>
                  <a:pt x="1269242" y="2108013"/>
                  <a:pt x="1116841" y="1710189"/>
                  <a:pt x="1116841" y="1710189"/>
                </a:cubicBezTo>
                <a:cubicBezTo>
                  <a:pt x="1178197" y="1856651"/>
                  <a:pt x="1534457" y="2662195"/>
                  <a:pt x="1568104" y="2790844"/>
                </a:cubicBezTo>
                <a:cubicBezTo>
                  <a:pt x="1601751" y="2919493"/>
                  <a:pt x="1488935" y="2579067"/>
                  <a:pt x="1318722" y="2482085"/>
                </a:cubicBezTo>
                <a:cubicBezTo>
                  <a:pt x="1148509" y="2385103"/>
                  <a:pt x="683392" y="2201036"/>
                  <a:pt x="546826" y="2208953"/>
                </a:cubicBezTo>
                <a:cubicBezTo>
                  <a:pt x="410260" y="2216870"/>
                  <a:pt x="453803" y="2343540"/>
                  <a:pt x="499325" y="2529587"/>
                </a:cubicBezTo>
                <a:cubicBezTo>
                  <a:pt x="544847" y="2715634"/>
                  <a:pt x="857563" y="3307420"/>
                  <a:pt x="819958" y="3325233"/>
                </a:cubicBezTo>
                <a:cubicBezTo>
                  <a:pt x="782353" y="3343046"/>
                  <a:pt x="410259" y="2917513"/>
                  <a:pt x="273693" y="2636464"/>
                </a:cubicBezTo>
                <a:cubicBezTo>
                  <a:pt x="137127" y="2355415"/>
                  <a:pt x="12436" y="1729981"/>
                  <a:pt x="561" y="1638937"/>
                </a:cubicBezTo>
                <a:cubicBezTo>
                  <a:pt x="-11314" y="1547893"/>
                  <a:pt x="168794" y="2216869"/>
                  <a:pt x="202441" y="2090199"/>
                </a:cubicBezTo>
                <a:cubicBezTo>
                  <a:pt x="236088" y="1963529"/>
                  <a:pt x="174732" y="1001628"/>
                  <a:pt x="202441" y="878916"/>
                </a:cubicBezTo>
                <a:cubicBezTo>
                  <a:pt x="230150" y="756204"/>
                  <a:pt x="301403" y="1346012"/>
                  <a:pt x="368696" y="1353929"/>
                </a:cubicBezTo>
                <a:cubicBezTo>
                  <a:pt x="435989" y="1361846"/>
                  <a:pt x="564638" y="1152049"/>
                  <a:pt x="606202" y="926418"/>
                </a:cubicBezTo>
                <a:cubicBezTo>
                  <a:pt x="647766" y="700787"/>
                  <a:pt x="620057" y="12017"/>
                  <a:pt x="618078" y="142"/>
                </a:cubicBezTo>
                <a:cubicBezTo>
                  <a:pt x="616099" y="-11733"/>
                  <a:pt x="574535" y="722558"/>
                  <a:pt x="594327" y="855166"/>
                </a:cubicBezTo>
                <a:cubicBezTo>
                  <a:pt x="614119" y="987774"/>
                  <a:pt x="719018" y="843290"/>
                  <a:pt x="736831" y="795789"/>
                </a:cubicBezTo>
                <a:cubicBezTo>
                  <a:pt x="754644" y="748288"/>
                  <a:pt x="624015" y="348485"/>
                  <a:pt x="701205" y="53453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E031C888-79C1-6F3A-DD6C-B0BE39385BE1}"/>
              </a:ext>
            </a:extLst>
          </p:cNvPr>
          <p:cNvSpPr/>
          <p:nvPr/>
        </p:nvSpPr>
        <p:spPr>
          <a:xfrm>
            <a:off x="3036904" y="6786037"/>
            <a:ext cx="2426118" cy="2737311"/>
          </a:xfrm>
          <a:custGeom>
            <a:avLst/>
            <a:gdLst>
              <a:gd name="connsiteX0" fmla="*/ 371314 w 2426118"/>
              <a:gd name="connsiteY0" fmla="*/ 636041 h 2737311"/>
              <a:gd name="connsiteX1" fmla="*/ 1024457 w 2426118"/>
              <a:gd name="connsiteY1" fmla="*/ 1075428 h 2737311"/>
              <a:gd name="connsiteX2" fmla="*/ 929454 w 2426118"/>
              <a:gd name="connsiteY2" fmla="*/ 1669194 h 2737311"/>
              <a:gd name="connsiteX3" fmla="*/ 1333215 w 2426118"/>
              <a:gd name="connsiteY3" fmla="*/ 2037329 h 2737311"/>
              <a:gd name="connsiteX4" fmla="*/ 1131335 w 2426118"/>
              <a:gd name="connsiteY4" fmla="*/ 2061080 h 2737311"/>
              <a:gd name="connsiteX5" fmla="*/ 1630099 w 2426118"/>
              <a:gd name="connsiteY5" fmla="*/ 2061080 h 2737311"/>
              <a:gd name="connsiteX6" fmla="*/ 1867605 w 2426118"/>
              <a:gd name="connsiteY6" fmla="*/ 2274836 h 2737311"/>
              <a:gd name="connsiteX7" fmla="*/ 1855730 w 2426118"/>
              <a:gd name="connsiteY7" fmla="*/ 2013579 h 2737311"/>
              <a:gd name="connsiteX8" fmla="*/ 2425745 w 2426118"/>
              <a:gd name="connsiteY8" fmla="*/ 2381714 h 2737311"/>
              <a:gd name="connsiteX9" fmla="*/ 1760727 w 2426118"/>
              <a:gd name="connsiteY9" fmla="*/ 2536093 h 2737311"/>
              <a:gd name="connsiteX10" fmla="*/ 1701351 w 2426118"/>
              <a:gd name="connsiteY10" fmla="*/ 2702347 h 2737311"/>
              <a:gd name="connsiteX11" fmla="*/ 395065 w 2426118"/>
              <a:gd name="connsiteY11" fmla="*/ 1799823 h 2737311"/>
              <a:gd name="connsiteX12" fmla="*/ 157558 w 2426118"/>
              <a:gd name="connsiteY12" fmla="*/ 1597942 h 2737311"/>
              <a:gd name="connsiteX13" fmla="*/ 311938 w 2426118"/>
              <a:gd name="connsiteY13" fmla="*/ 1764197 h 2737311"/>
              <a:gd name="connsiteX14" fmla="*/ 3179 w 2426118"/>
              <a:gd name="connsiteY14" fmla="*/ 683542 h 2737311"/>
              <a:gd name="connsiteX15" fmla="*/ 145683 w 2426118"/>
              <a:gd name="connsiteY15" fmla="*/ 1122929 h 2737311"/>
              <a:gd name="connsiteX16" fmla="*/ 50680 w 2426118"/>
              <a:gd name="connsiteY16" fmla="*/ 529163 h 2737311"/>
              <a:gd name="connsiteX17" fmla="*/ 216935 w 2426118"/>
              <a:gd name="connsiteY17" fmla="*/ 992301 h 2737311"/>
              <a:gd name="connsiteX18" fmla="*/ 169434 w 2426118"/>
              <a:gd name="connsiteY18" fmla="*/ 6649 h 2737311"/>
              <a:gd name="connsiteX19" fmla="*/ 347564 w 2426118"/>
              <a:gd name="connsiteY19" fmla="*/ 564789 h 2737311"/>
              <a:gd name="connsiteX20" fmla="*/ 371314 w 2426118"/>
              <a:gd name="connsiteY20" fmla="*/ 636041 h 273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6118" h="2737311">
                <a:moveTo>
                  <a:pt x="371314" y="636041"/>
                </a:moveTo>
                <a:cubicBezTo>
                  <a:pt x="484129" y="721147"/>
                  <a:pt x="931434" y="903236"/>
                  <a:pt x="1024457" y="1075428"/>
                </a:cubicBezTo>
                <a:cubicBezTo>
                  <a:pt x="1117480" y="1247620"/>
                  <a:pt x="877994" y="1508877"/>
                  <a:pt x="929454" y="1669194"/>
                </a:cubicBezTo>
                <a:cubicBezTo>
                  <a:pt x="980914" y="1829511"/>
                  <a:pt x="1299568" y="1972015"/>
                  <a:pt x="1333215" y="2037329"/>
                </a:cubicBezTo>
                <a:cubicBezTo>
                  <a:pt x="1366862" y="2102643"/>
                  <a:pt x="1081854" y="2057122"/>
                  <a:pt x="1131335" y="2061080"/>
                </a:cubicBezTo>
                <a:cubicBezTo>
                  <a:pt x="1180816" y="2065038"/>
                  <a:pt x="1507387" y="2025454"/>
                  <a:pt x="1630099" y="2061080"/>
                </a:cubicBezTo>
                <a:cubicBezTo>
                  <a:pt x="1752811" y="2096706"/>
                  <a:pt x="1830000" y="2282753"/>
                  <a:pt x="1867605" y="2274836"/>
                </a:cubicBezTo>
                <a:cubicBezTo>
                  <a:pt x="1905210" y="2266919"/>
                  <a:pt x="1762707" y="1995766"/>
                  <a:pt x="1855730" y="2013579"/>
                </a:cubicBezTo>
                <a:cubicBezTo>
                  <a:pt x="1948753" y="2031392"/>
                  <a:pt x="2441579" y="2294628"/>
                  <a:pt x="2425745" y="2381714"/>
                </a:cubicBezTo>
                <a:cubicBezTo>
                  <a:pt x="2409911" y="2468800"/>
                  <a:pt x="1881459" y="2482654"/>
                  <a:pt x="1760727" y="2536093"/>
                </a:cubicBezTo>
                <a:cubicBezTo>
                  <a:pt x="1639995" y="2589532"/>
                  <a:pt x="1928961" y="2825059"/>
                  <a:pt x="1701351" y="2702347"/>
                </a:cubicBezTo>
                <a:cubicBezTo>
                  <a:pt x="1473741" y="2579635"/>
                  <a:pt x="652364" y="1983890"/>
                  <a:pt x="395065" y="1799823"/>
                </a:cubicBezTo>
                <a:cubicBezTo>
                  <a:pt x="137766" y="1615756"/>
                  <a:pt x="171412" y="1603880"/>
                  <a:pt x="157558" y="1597942"/>
                </a:cubicBezTo>
                <a:cubicBezTo>
                  <a:pt x="143703" y="1592004"/>
                  <a:pt x="337668" y="1916597"/>
                  <a:pt x="311938" y="1764197"/>
                </a:cubicBezTo>
                <a:cubicBezTo>
                  <a:pt x="286208" y="1611797"/>
                  <a:pt x="30888" y="790420"/>
                  <a:pt x="3179" y="683542"/>
                </a:cubicBezTo>
                <a:cubicBezTo>
                  <a:pt x="-24530" y="576664"/>
                  <a:pt x="137766" y="1148659"/>
                  <a:pt x="145683" y="1122929"/>
                </a:cubicBezTo>
                <a:cubicBezTo>
                  <a:pt x="153600" y="1097199"/>
                  <a:pt x="38805" y="550934"/>
                  <a:pt x="50680" y="529163"/>
                </a:cubicBezTo>
                <a:cubicBezTo>
                  <a:pt x="62555" y="507392"/>
                  <a:pt x="197143" y="1079387"/>
                  <a:pt x="216935" y="992301"/>
                </a:cubicBezTo>
                <a:cubicBezTo>
                  <a:pt x="236727" y="905215"/>
                  <a:pt x="147663" y="77901"/>
                  <a:pt x="169434" y="6649"/>
                </a:cubicBezTo>
                <a:cubicBezTo>
                  <a:pt x="191205" y="-64603"/>
                  <a:pt x="313917" y="457911"/>
                  <a:pt x="347564" y="564789"/>
                </a:cubicBezTo>
                <a:cubicBezTo>
                  <a:pt x="381211" y="671667"/>
                  <a:pt x="258499" y="550935"/>
                  <a:pt x="371314" y="63604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ADCE70AA-288B-6C54-34F9-0F5839764082}"/>
              </a:ext>
            </a:extLst>
          </p:cNvPr>
          <p:cNvSpPr/>
          <p:nvPr/>
        </p:nvSpPr>
        <p:spPr>
          <a:xfrm>
            <a:off x="2615451" y="3777253"/>
            <a:ext cx="4420354" cy="2532342"/>
          </a:xfrm>
          <a:custGeom>
            <a:avLst/>
            <a:gdLst>
              <a:gd name="connsiteX0" fmla="*/ 673849 w 4420354"/>
              <a:gd name="connsiteY0" fmla="*/ 1988547 h 2532342"/>
              <a:gd name="connsiteX1" fmla="*/ 2020049 w 4420354"/>
              <a:gd name="connsiteY1" fmla="*/ 286747 h 2532342"/>
              <a:gd name="connsiteX2" fmla="*/ 1575549 w 4420354"/>
              <a:gd name="connsiteY2" fmla="*/ 909047 h 2532342"/>
              <a:gd name="connsiteX3" fmla="*/ 2464549 w 4420354"/>
              <a:gd name="connsiteY3" fmla="*/ 286747 h 2532342"/>
              <a:gd name="connsiteX4" fmla="*/ 3353549 w 4420354"/>
              <a:gd name="connsiteY4" fmla="*/ 540747 h 2532342"/>
              <a:gd name="connsiteX5" fmla="*/ 3277349 w 4420354"/>
              <a:gd name="connsiteY5" fmla="*/ 337547 h 2532342"/>
              <a:gd name="connsiteX6" fmla="*/ 4420349 w 4420354"/>
              <a:gd name="connsiteY6" fmla="*/ 616947 h 2532342"/>
              <a:gd name="connsiteX7" fmla="*/ 3290049 w 4420354"/>
              <a:gd name="connsiteY7" fmla="*/ 235947 h 2532342"/>
              <a:gd name="connsiteX8" fmla="*/ 1004049 w 4420354"/>
              <a:gd name="connsiteY8" fmla="*/ 32747 h 2532342"/>
              <a:gd name="connsiteX9" fmla="*/ 1715249 w 4420354"/>
              <a:gd name="connsiteY9" fmla="*/ 159747 h 2532342"/>
              <a:gd name="connsiteX10" fmla="*/ 356349 w 4420354"/>
              <a:gd name="connsiteY10" fmla="*/ 1493247 h 2532342"/>
              <a:gd name="connsiteX11" fmla="*/ 965949 w 4420354"/>
              <a:gd name="connsiteY11" fmla="*/ 718547 h 2532342"/>
              <a:gd name="connsiteX12" fmla="*/ 749 w 4420354"/>
              <a:gd name="connsiteY12" fmla="*/ 2521947 h 2532342"/>
              <a:gd name="connsiteX13" fmla="*/ 800849 w 4420354"/>
              <a:gd name="connsiteY13" fmla="*/ 1493247 h 2532342"/>
              <a:gd name="connsiteX14" fmla="*/ 534149 w 4420354"/>
              <a:gd name="connsiteY14" fmla="*/ 2267947 h 2532342"/>
              <a:gd name="connsiteX15" fmla="*/ 699249 w 4420354"/>
              <a:gd name="connsiteY15" fmla="*/ 1937747 h 2532342"/>
              <a:gd name="connsiteX16" fmla="*/ 673849 w 4420354"/>
              <a:gd name="connsiteY16" fmla="*/ 1988547 h 253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20354" h="2532342">
                <a:moveTo>
                  <a:pt x="673849" y="1988547"/>
                </a:moveTo>
                <a:cubicBezTo>
                  <a:pt x="893982" y="1713380"/>
                  <a:pt x="1869766" y="466664"/>
                  <a:pt x="2020049" y="286747"/>
                </a:cubicBezTo>
                <a:cubicBezTo>
                  <a:pt x="2170332" y="106830"/>
                  <a:pt x="1501466" y="909047"/>
                  <a:pt x="1575549" y="909047"/>
                </a:cubicBezTo>
                <a:cubicBezTo>
                  <a:pt x="1649632" y="909047"/>
                  <a:pt x="2168216" y="348130"/>
                  <a:pt x="2464549" y="286747"/>
                </a:cubicBezTo>
                <a:cubicBezTo>
                  <a:pt x="2760882" y="225364"/>
                  <a:pt x="3218082" y="532280"/>
                  <a:pt x="3353549" y="540747"/>
                </a:cubicBezTo>
                <a:cubicBezTo>
                  <a:pt x="3489016" y="549214"/>
                  <a:pt x="3099549" y="324847"/>
                  <a:pt x="3277349" y="337547"/>
                </a:cubicBezTo>
                <a:cubicBezTo>
                  <a:pt x="3455149" y="350247"/>
                  <a:pt x="4418232" y="633880"/>
                  <a:pt x="4420349" y="616947"/>
                </a:cubicBezTo>
                <a:cubicBezTo>
                  <a:pt x="4422466" y="600014"/>
                  <a:pt x="3859432" y="333314"/>
                  <a:pt x="3290049" y="235947"/>
                </a:cubicBezTo>
                <a:cubicBezTo>
                  <a:pt x="2720666" y="138580"/>
                  <a:pt x="1266516" y="45447"/>
                  <a:pt x="1004049" y="32747"/>
                </a:cubicBezTo>
                <a:cubicBezTo>
                  <a:pt x="741582" y="20047"/>
                  <a:pt x="1823199" y="-83670"/>
                  <a:pt x="1715249" y="159747"/>
                </a:cubicBezTo>
                <a:cubicBezTo>
                  <a:pt x="1607299" y="403164"/>
                  <a:pt x="481232" y="1400114"/>
                  <a:pt x="356349" y="1493247"/>
                </a:cubicBezTo>
                <a:cubicBezTo>
                  <a:pt x="231466" y="1586380"/>
                  <a:pt x="1025216" y="547097"/>
                  <a:pt x="965949" y="718547"/>
                </a:cubicBezTo>
                <a:cubicBezTo>
                  <a:pt x="906682" y="889997"/>
                  <a:pt x="28266" y="2392830"/>
                  <a:pt x="749" y="2521947"/>
                </a:cubicBezTo>
                <a:cubicBezTo>
                  <a:pt x="-26768" y="2651064"/>
                  <a:pt x="711949" y="1535580"/>
                  <a:pt x="800849" y="1493247"/>
                </a:cubicBezTo>
                <a:cubicBezTo>
                  <a:pt x="889749" y="1450914"/>
                  <a:pt x="551082" y="2193864"/>
                  <a:pt x="534149" y="2267947"/>
                </a:cubicBezTo>
                <a:cubicBezTo>
                  <a:pt x="517216" y="2342030"/>
                  <a:pt x="671732" y="1988547"/>
                  <a:pt x="699249" y="1937747"/>
                </a:cubicBezTo>
                <a:cubicBezTo>
                  <a:pt x="726766" y="1886947"/>
                  <a:pt x="453716" y="2263714"/>
                  <a:pt x="673849" y="198854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3A677A33-5ED3-6F75-8FE6-4A3629770EB5}"/>
              </a:ext>
            </a:extLst>
          </p:cNvPr>
          <p:cNvSpPr/>
          <p:nvPr/>
        </p:nvSpPr>
        <p:spPr>
          <a:xfrm>
            <a:off x="3845993" y="5668646"/>
            <a:ext cx="2058871" cy="393846"/>
          </a:xfrm>
          <a:custGeom>
            <a:avLst/>
            <a:gdLst>
              <a:gd name="connsiteX0" fmla="*/ 668857 w 2058871"/>
              <a:gd name="connsiteY0" fmla="*/ 5079 h 393846"/>
              <a:gd name="connsiteX1" fmla="*/ 183082 w 2058871"/>
              <a:gd name="connsiteY1" fmla="*/ 170179 h 393846"/>
              <a:gd name="connsiteX2" fmla="*/ 348182 w 2058871"/>
              <a:gd name="connsiteY2" fmla="*/ 147954 h 393846"/>
              <a:gd name="connsiteX3" fmla="*/ 11632 w 2058871"/>
              <a:gd name="connsiteY3" fmla="*/ 382904 h 393846"/>
              <a:gd name="connsiteX4" fmla="*/ 91007 w 2058871"/>
              <a:gd name="connsiteY4" fmla="*/ 357504 h 393846"/>
              <a:gd name="connsiteX5" fmla="*/ 224357 w 2058871"/>
              <a:gd name="connsiteY5" fmla="*/ 379729 h 393846"/>
              <a:gd name="connsiteX6" fmla="*/ 456132 w 2058871"/>
              <a:gd name="connsiteY6" fmla="*/ 376554 h 393846"/>
              <a:gd name="connsiteX7" fmla="*/ 354532 w 2058871"/>
              <a:gd name="connsiteY7" fmla="*/ 341629 h 393846"/>
              <a:gd name="connsiteX8" fmla="*/ 773632 w 2058871"/>
              <a:gd name="connsiteY8" fmla="*/ 344804 h 393846"/>
              <a:gd name="connsiteX9" fmla="*/ 649807 w 2058871"/>
              <a:gd name="connsiteY9" fmla="*/ 262254 h 393846"/>
              <a:gd name="connsiteX10" fmla="*/ 1151457 w 2058871"/>
              <a:gd name="connsiteY10" fmla="*/ 379729 h 393846"/>
              <a:gd name="connsiteX11" fmla="*/ 1056207 w 2058871"/>
              <a:gd name="connsiteY11" fmla="*/ 319404 h 393846"/>
              <a:gd name="connsiteX12" fmla="*/ 1465782 w 2058871"/>
              <a:gd name="connsiteY12" fmla="*/ 230504 h 393846"/>
              <a:gd name="connsiteX13" fmla="*/ 1411807 w 2058871"/>
              <a:gd name="connsiteY13" fmla="*/ 214629 h 393846"/>
              <a:gd name="connsiteX14" fmla="*/ 1802332 w 2058871"/>
              <a:gd name="connsiteY14" fmla="*/ 335279 h 393846"/>
              <a:gd name="connsiteX15" fmla="*/ 1786457 w 2058871"/>
              <a:gd name="connsiteY15" fmla="*/ 328929 h 393846"/>
              <a:gd name="connsiteX16" fmla="*/ 2046807 w 2058871"/>
              <a:gd name="connsiteY16" fmla="*/ 376554 h 393846"/>
              <a:gd name="connsiteX17" fmla="*/ 1338782 w 2058871"/>
              <a:gd name="connsiteY17" fmla="*/ 141604 h 393846"/>
              <a:gd name="connsiteX18" fmla="*/ 894282 w 2058871"/>
              <a:gd name="connsiteY18" fmla="*/ 62229 h 393846"/>
              <a:gd name="connsiteX19" fmla="*/ 595832 w 2058871"/>
              <a:gd name="connsiteY19" fmla="*/ 74929 h 393846"/>
              <a:gd name="connsiteX20" fmla="*/ 795857 w 2058871"/>
              <a:gd name="connsiteY20" fmla="*/ 43179 h 393846"/>
              <a:gd name="connsiteX21" fmla="*/ 668857 w 2058871"/>
              <a:gd name="connsiteY21" fmla="*/ 5079 h 39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871" h="393846">
                <a:moveTo>
                  <a:pt x="668857" y="5079"/>
                </a:moveTo>
                <a:cubicBezTo>
                  <a:pt x="566728" y="26246"/>
                  <a:pt x="236528" y="146366"/>
                  <a:pt x="183082" y="170179"/>
                </a:cubicBezTo>
                <a:cubicBezTo>
                  <a:pt x="129636" y="193992"/>
                  <a:pt x="376757" y="112500"/>
                  <a:pt x="348182" y="147954"/>
                </a:cubicBezTo>
                <a:cubicBezTo>
                  <a:pt x="319607" y="183408"/>
                  <a:pt x="54494" y="347979"/>
                  <a:pt x="11632" y="382904"/>
                </a:cubicBezTo>
                <a:cubicBezTo>
                  <a:pt x="-31230" y="417829"/>
                  <a:pt x="55553" y="358033"/>
                  <a:pt x="91007" y="357504"/>
                </a:cubicBezTo>
                <a:cubicBezTo>
                  <a:pt x="126461" y="356975"/>
                  <a:pt x="163503" y="376554"/>
                  <a:pt x="224357" y="379729"/>
                </a:cubicBezTo>
                <a:cubicBezTo>
                  <a:pt x="285211" y="382904"/>
                  <a:pt x="434436" y="382904"/>
                  <a:pt x="456132" y="376554"/>
                </a:cubicBezTo>
                <a:cubicBezTo>
                  <a:pt x="477828" y="370204"/>
                  <a:pt x="301615" y="346921"/>
                  <a:pt x="354532" y="341629"/>
                </a:cubicBezTo>
                <a:cubicBezTo>
                  <a:pt x="407449" y="336337"/>
                  <a:pt x="724420" y="358033"/>
                  <a:pt x="773632" y="344804"/>
                </a:cubicBezTo>
                <a:cubicBezTo>
                  <a:pt x="822845" y="331575"/>
                  <a:pt x="586836" y="256433"/>
                  <a:pt x="649807" y="262254"/>
                </a:cubicBezTo>
                <a:cubicBezTo>
                  <a:pt x="712778" y="268075"/>
                  <a:pt x="1083724" y="370204"/>
                  <a:pt x="1151457" y="379729"/>
                </a:cubicBezTo>
                <a:cubicBezTo>
                  <a:pt x="1219190" y="389254"/>
                  <a:pt x="1003820" y="344275"/>
                  <a:pt x="1056207" y="319404"/>
                </a:cubicBezTo>
                <a:cubicBezTo>
                  <a:pt x="1108594" y="294533"/>
                  <a:pt x="1406515" y="247966"/>
                  <a:pt x="1465782" y="230504"/>
                </a:cubicBezTo>
                <a:lnTo>
                  <a:pt x="1411807" y="214629"/>
                </a:lnTo>
                <a:lnTo>
                  <a:pt x="1802332" y="335279"/>
                </a:lnTo>
                <a:cubicBezTo>
                  <a:pt x="1864774" y="354329"/>
                  <a:pt x="1745711" y="322050"/>
                  <a:pt x="1786457" y="328929"/>
                </a:cubicBezTo>
                <a:cubicBezTo>
                  <a:pt x="1827203" y="335808"/>
                  <a:pt x="2121419" y="407775"/>
                  <a:pt x="2046807" y="376554"/>
                </a:cubicBezTo>
                <a:cubicBezTo>
                  <a:pt x="1972195" y="345333"/>
                  <a:pt x="1530869" y="193991"/>
                  <a:pt x="1338782" y="141604"/>
                </a:cubicBezTo>
                <a:cubicBezTo>
                  <a:pt x="1146695" y="89217"/>
                  <a:pt x="1018107" y="73342"/>
                  <a:pt x="894282" y="62229"/>
                </a:cubicBezTo>
                <a:cubicBezTo>
                  <a:pt x="770457" y="51116"/>
                  <a:pt x="612236" y="78104"/>
                  <a:pt x="595832" y="74929"/>
                </a:cubicBezTo>
                <a:cubicBezTo>
                  <a:pt x="579428" y="71754"/>
                  <a:pt x="781570" y="51116"/>
                  <a:pt x="795857" y="43179"/>
                </a:cubicBezTo>
                <a:cubicBezTo>
                  <a:pt x="810144" y="35242"/>
                  <a:pt x="770986" y="-16088"/>
                  <a:pt x="668857" y="507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円/楕円 1273">
            <a:extLst>
              <a:ext uri="{FF2B5EF4-FFF2-40B4-BE49-F238E27FC236}">
                <a16:creationId xmlns:a16="http://schemas.microsoft.com/office/drawing/2014/main" id="{C54FCA58-CE8D-1BCD-9A01-8A3075C72E4B}"/>
              </a:ext>
            </a:extLst>
          </p:cNvPr>
          <p:cNvSpPr/>
          <p:nvPr/>
        </p:nvSpPr>
        <p:spPr>
          <a:xfrm>
            <a:off x="6418848" y="7289152"/>
            <a:ext cx="380119" cy="380119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円/楕円 1272">
            <a:extLst>
              <a:ext uri="{FF2B5EF4-FFF2-40B4-BE49-F238E27FC236}">
                <a16:creationId xmlns:a16="http://schemas.microsoft.com/office/drawing/2014/main" id="{24F24D24-86B1-D9BA-C568-099295073B58}"/>
              </a:ext>
            </a:extLst>
          </p:cNvPr>
          <p:cNvSpPr/>
          <p:nvPr/>
        </p:nvSpPr>
        <p:spPr>
          <a:xfrm>
            <a:off x="4254621" y="7122904"/>
            <a:ext cx="980645" cy="980645"/>
          </a:xfrm>
          <a:prstGeom prst="ellipse">
            <a:avLst/>
          </a:pr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8AACCA56-A12E-4C05-FF4C-F71FBEC526E6}"/>
              </a:ext>
            </a:extLst>
          </p:cNvPr>
          <p:cNvSpPr/>
          <p:nvPr/>
        </p:nvSpPr>
        <p:spPr>
          <a:xfrm>
            <a:off x="4879103" y="8686149"/>
            <a:ext cx="1485148" cy="529582"/>
          </a:xfrm>
          <a:custGeom>
            <a:avLst/>
            <a:gdLst>
              <a:gd name="connsiteX0" fmla="*/ 27944 w 1485148"/>
              <a:gd name="connsiteY0" fmla="*/ 46022 h 529582"/>
              <a:gd name="connsiteX1" fmla="*/ 858582 w 1485148"/>
              <a:gd name="connsiteY1" fmla="*/ 94883 h 529582"/>
              <a:gd name="connsiteX2" fmla="*/ 635218 w 1485148"/>
              <a:gd name="connsiteY2" fmla="*/ 157704 h 529582"/>
              <a:gd name="connsiteX3" fmla="*/ 1430955 w 1485148"/>
              <a:gd name="connsiteY3" fmla="*/ 11121 h 529582"/>
              <a:gd name="connsiteX4" fmla="*/ 1277392 w 1485148"/>
              <a:gd name="connsiteY4" fmla="*/ 11121 h 529582"/>
              <a:gd name="connsiteX5" fmla="*/ 1458876 w 1485148"/>
              <a:gd name="connsiteY5" fmla="*/ 18101 h 529582"/>
              <a:gd name="connsiteX6" fmla="*/ 1277392 w 1485148"/>
              <a:gd name="connsiteY6" fmla="*/ 206566 h 529582"/>
              <a:gd name="connsiteX7" fmla="*/ 1465856 w 1485148"/>
              <a:gd name="connsiteY7" fmla="*/ 227506 h 529582"/>
              <a:gd name="connsiteX8" fmla="*/ 711999 w 1485148"/>
              <a:gd name="connsiteY8" fmla="*/ 478791 h 529582"/>
              <a:gd name="connsiteX9" fmla="*/ 998186 w 1485148"/>
              <a:gd name="connsiteY9" fmla="*/ 520672 h 529582"/>
              <a:gd name="connsiteX10" fmla="*/ 258289 w 1485148"/>
              <a:gd name="connsiteY10" fmla="*/ 360129 h 529582"/>
              <a:gd name="connsiteX11" fmla="*/ 516555 w 1485148"/>
              <a:gd name="connsiteY11" fmla="*/ 381069 h 529582"/>
              <a:gd name="connsiteX12" fmla="*/ 146607 w 1485148"/>
              <a:gd name="connsiteY12" fmla="*/ 185625 h 529582"/>
              <a:gd name="connsiteX13" fmla="*/ 439773 w 1485148"/>
              <a:gd name="connsiteY13" fmla="*/ 234486 h 529582"/>
              <a:gd name="connsiteX14" fmla="*/ 216408 w 1485148"/>
              <a:gd name="connsiteY14" fmla="*/ 101863 h 529582"/>
              <a:gd name="connsiteX15" fmla="*/ 27944 w 1485148"/>
              <a:gd name="connsiteY15" fmla="*/ 46022 h 52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85148" h="529582">
                <a:moveTo>
                  <a:pt x="27944" y="46022"/>
                </a:moveTo>
                <a:cubicBezTo>
                  <a:pt x="134973" y="44859"/>
                  <a:pt x="757370" y="76269"/>
                  <a:pt x="858582" y="94883"/>
                </a:cubicBezTo>
                <a:cubicBezTo>
                  <a:pt x="959794" y="113497"/>
                  <a:pt x="539823" y="171664"/>
                  <a:pt x="635218" y="157704"/>
                </a:cubicBezTo>
                <a:cubicBezTo>
                  <a:pt x="730613" y="143744"/>
                  <a:pt x="1323926" y="35552"/>
                  <a:pt x="1430955" y="11121"/>
                </a:cubicBezTo>
                <a:cubicBezTo>
                  <a:pt x="1537984" y="-13310"/>
                  <a:pt x="1272739" y="9958"/>
                  <a:pt x="1277392" y="11121"/>
                </a:cubicBezTo>
                <a:cubicBezTo>
                  <a:pt x="1282046" y="12284"/>
                  <a:pt x="1458876" y="-14473"/>
                  <a:pt x="1458876" y="18101"/>
                </a:cubicBezTo>
                <a:cubicBezTo>
                  <a:pt x="1458876" y="50675"/>
                  <a:pt x="1276229" y="171665"/>
                  <a:pt x="1277392" y="206566"/>
                </a:cubicBezTo>
                <a:cubicBezTo>
                  <a:pt x="1278555" y="241467"/>
                  <a:pt x="1560088" y="182135"/>
                  <a:pt x="1465856" y="227506"/>
                </a:cubicBezTo>
                <a:cubicBezTo>
                  <a:pt x="1371624" y="272877"/>
                  <a:pt x="789944" y="429930"/>
                  <a:pt x="711999" y="478791"/>
                </a:cubicBezTo>
                <a:cubicBezTo>
                  <a:pt x="634054" y="527652"/>
                  <a:pt x="1073804" y="540449"/>
                  <a:pt x="998186" y="520672"/>
                </a:cubicBezTo>
                <a:cubicBezTo>
                  <a:pt x="922568" y="500895"/>
                  <a:pt x="338561" y="383396"/>
                  <a:pt x="258289" y="360129"/>
                </a:cubicBezTo>
                <a:cubicBezTo>
                  <a:pt x="178017" y="336862"/>
                  <a:pt x="535169" y="410153"/>
                  <a:pt x="516555" y="381069"/>
                </a:cubicBezTo>
                <a:cubicBezTo>
                  <a:pt x="497941" y="351985"/>
                  <a:pt x="159404" y="210056"/>
                  <a:pt x="146607" y="185625"/>
                </a:cubicBezTo>
                <a:cubicBezTo>
                  <a:pt x="133810" y="161195"/>
                  <a:pt x="428140" y="248446"/>
                  <a:pt x="439773" y="234486"/>
                </a:cubicBezTo>
                <a:cubicBezTo>
                  <a:pt x="451407" y="220526"/>
                  <a:pt x="281556" y="133274"/>
                  <a:pt x="216408" y="101863"/>
                </a:cubicBezTo>
                <a:cubicBezTo>
                  <a:pt x="151260" y="70452"/>
                  <a:pt x="-79085" y="47185"/>
                  <a:pt x="27944" y="460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A226D40D-4CEE-ECF7-A1D6-7968C5994080}"/>
              </a:ext>
            </a:extLst>
          </p:cNvPr>
          <p:cNvSpPr/>
          <p:nvPr/>
        </p:nvSpPr>
        <p:spPr>
          <a:xfrm>
            <a:off x="4912532" y="8459906"/>
            <a:ext cx="1507027" cy="375416"/>
          </a:xfrm>
          <a:custGeom>
            <a:avLst/>
            <a:gdLst>
              <a:gd name="connsiteX0" fmla="*/ 22436 w 1507027"/>
              <a:gd name="connsiteY0" fmla="*/ 202463 h 375416"/>
              <a:gd name="connsiteX1" fmla="*/ 1076439 w 1507027"/>
              <a:gd name="connsiteY1" fmla="*/ 55880 h 375416"/>
              <a:gd name="connsiteX2" fmla="*/ 867034 w 1507027"/>
              <a:gd name="connsiteY2" fmla="*/ 104741 h 375416"/>
              <a:gd name="connsiteX3" fmla="*/ 1257923 w 1507027"/>
              <a:gd name="connsiteY3" fmla="*/ 83801 h 375416"/>
              <a:gd name="connsiteX4" fmla="*/ 1076439 w 1507027"/>
              <a:gd name="connsiteY4" fmla="*/ 111721 h 375416"/>
              <a:gd name="connsiteX5" fmla="*/ 1341685 w 1507027"/>
              <a:gd name="connsiteY5" fmla="*/ 39 h 375416"/>
              <a:gd name="connsiteX6" fmla="*/ 1502228 w 1507027"/>
              <a:gd name="connsiteY6" fmla="*/ 125682 h 375416"/>
              <a:gd name="connsiteX7" fmla="*/ 1160201 w 1507027"/>
              <a:gd name="connsiteY7" fmla="*/ 258305 h 375416"/>
              <a:gd name="connsiteX8" fmla="*/ 1404506 w 1507027"/>
              <a:gd name="connsiteY8" fmla="*/ 293205 h 375416"/>
              <a:gd name="connsiteX9" fmla="*/ 713471 w 1507027"/>
              <a:gd name="connsiteY9" fmla="*/ 369987 h 375416"/>
              <a:gd name="connsiteX10" fmla="*/ 880995 w 1507027"/>
              <a:gd name="connsiteY10" fmla="*/ 363007 h 375416"/>
              <a:gd name="connsiteX11" fmla="*/ 127138 w 1507027"/>
              <a:gd name="connsiteY11" fmla="*/ 314146 h 375416"/>
              <a:gd name="connsiteX12" fmla="*/ 336543 w 1507027"/>
              <a:gd name="connsiteY12" fmla="*/ 300186 h 375416"/>
              <a:gd name="connsiteX13" fmla="*/ 22436 w 1507027"/>
              <a:gd name="connsiteY13" fmla="*/ 202463 h 37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7027" h="375416">
                <a:moveTo>
                  <a:pt x="22436" y="202463"/>
                </a:moveTo>
                <a:cubicBezTo>
                  <a:pt x="145752" y="161745"/>
                  <a:pt x="935673" y="72167"/>
                  <a:pt x="1076439" y="55880"/>
                </a:cubicBezTo>
                <a:cubicBezTo>
                  <a:pt x="1217205" y="39593"/>
                  <a:pt x="836787" y="100088"/>
                  <a:pt x="867034" y="104741"/>
                </a:cubicBezTo>
                <a:cubicBezTo>
                  <a:pt x="897281" y="109394"/>
                  <a:pt x="1223022" y="82638"/>
                  <a:pt x="1257923" y="83801"/>
                </a:cubicBezTo>
                <a:cubicBezTo>
                  <a:pt x="1292824" y="84964"/>
                  <a:pt x="1062479" y="125681"/>
                  <a:pt x="1076439" y="111721"/>
                </a:cubicBezTo>
                <a:cubicBezTo>
                  <a:pt x="1090399" y="97761"/>
                  <a:pt x="1270720" y="-2288"/>
                  <a:pt x="1341685" y="39"/>
                </a:cubicBezTo>
                <a:cubicBezTo>
                  <a:pt x="1412650" y="2366"/>
                  <a:pt x="1532475" y="82638"/>
                  <a:pt x="1502228" y="125682"/>
                </a:cubicBezTo>
                <a:cubicBezTo>
                  <a:pt x="1471981" y="168726"/>
                  <a:pt x="1176488" y="230385"/>
                  <a:pt x="1160201" y="258305"/>
                </a:cubicBezTo>
                <a:cubicBezTo>
                  <a:pt x="1143914" y="286226"/>
                  <a:pt x="1478961" y="274591"/>
                  <a:pt x="1404506" y="293205"/>
                </a:cubicBezTo>
                <a:cubicBezTo>
                  <a:pt x="1330051" y="311819"/>
                  <a:pt x="800723" y="358353"/>
                  <a:pt x="713471" y="369987"/>
                </a:cubicBezTo>
                <a:cubicBezTo>
                  <a:pt x="626219" y="381621"/>
                  <a:pt x="978717" y="372314"/>
                  <a:pt x="880995" y="363007"/>
                </a:cubicBezTo>
                <a:cubicBezTo>
                  <a:pt x="783273" y="353700"/>
                  <a:pt x="217880" y="324616"/>
                  <a:pt x="127138" y="314146"/>
                </a:cubicBezTo>
                <a:cubicBezTo>
                  <a:pt x="36396" y="303676"/>
                  <a:pt x="349340" y="314146"/>
                  <a:pt x="336543" y="300186"/>
                </a:cubicBezTo>
                <a:cubicBezTo>
                  <a:pt x="323746" y="286226"/>
                  <a:pt x="-100880" y="243181"/>
                  <a:pt x="22436" y="20246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C38F2371-6F35-43ED-4A5F-89F87343BD3E}"/>
              </a:ext>
            </a:extLst>
          </p:cNvPr>
          <p:cNvSpPr/>
          <p:nvPr/>
        </p:nvSpPr>
        <p:spPr>
          <a:xfrm>
            <a:off x="6450429" y="5832464"/>
            <a:ext cx="393849" cy="564461"/>
          </a:xfrm>
          <a:custGeom>
            <a:avLst/>
            <a:gdLst>
              <a:gd name="connsiteX0" fmla="*/ 277396 w 393849"/>
              <a:gd name="connsiteY0" fmla="*/ 136536 h 564461"/>
              <a:gd name="connsiteX1" fmla="*/ 1171 w 393849"/>
              <a:gd name="connsiteY1" fmla="*/ 561986 h 564461"/>
              <a:gd name="connsiteX2" fmla="*/ 175796 w 393849"/>
              <a:gd name="connsiteY2" fmla="*/ 317511 h 564461"/>
              <a:gd name="connsiteX3" fmla="*/ 118646 w 393849"/>
              <a:gd name="connsiteY3" fmla="*/ 444511 h 564461"/>
              <a:gd name="connsiteX4" fmla="*/ 388521 w 393849"/>
              <a:gd name="connsiteY4" fmla="*/ 215911 h 564461"/>
              <a:gd name="connsiteX5" fmla="*/ 290096 w 393849"/>
              <a:gd name="connsiteY5" fmla="*/ 314336 h 564461"/>
              <a:gd name="connsiteX6" fmla="*/ 391696 w 393849"/>
              <a:gd name="connsiteY6" fmla="*/ 212736 h 564461"/>
              <a:gd name="connsiteX7" fmla="*/ 359946 w 393849"/>
              <a:gd name="connsiteY7" fmla="*/ 11 h 564461"/>
              <a:gd name="connsiteX8" fmla="*/ 366296 w 393849"/>
              <a:gd name="connsiteY8" fmla="*/ 222261 h 564461"/>
              <a:gd name="connsiteX9" fmla="*/ 226596 w 393849"/>
              <a:gd name="connsiteY9" fmla="*/ 336561 h 564461"/>
              <a:gd name="connsiteX10" fmla="*/ 277396 w 393849"/>
              <a:gd name="connsiteY10" fmla="*/ 136536 h 56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849" h="564461">
                <a:moveTo>
                  <a:pt x="277396" y="136536"/>
                </a:moveTo>
                <a:cubicBezTo>
                  <a:pt x="239825" y="174107"/>
                  <a:pt x="18104" y="531824"/>
                  <a:pt x="1171" y="561986"/>
                </a:cubicBezTo>
                <a:cubicBezTo>
                  <a:pt x="-15762" y="592148"/>
                  <a:pt x="156217" y="337090"/>
                  <a:pt x="175796" y="317511"/>
                </a:cubicBezTo>
                <a:cubicBezTo>
                  <a:pt x="195375" y="297932"/>
                  <a:pt x="83192" y="461444"/>
                  <a:pt x="118646" y="444511"/>
                </a:cubicBezTo>
                <a:cubicBezTo>
                  <a:pt x="154100" y="427578"/>
                  <a:pt x="359946" y="237607"/>
                  <a:pt x="388521" y="215911"/>
                </a:cubicBezTo>
                <a:cubicBezTo>
                  <a:pt x="417096" y="194215"/>
                  <a:pt x="290096" y="314336"/>
                  <a:pt x="290096" y="314336"/>
                </a:cubicBezTo>
                <a:cubicBezTo>
                  <a:pt x="290625" y="313807"/>
                  <a:pt x="380054" y="265123"/>
                  <a:pt x="391696" y="212736"/>
                </a:cubicBezTo>
                <a:cubicBezTo>
                  <a:pt x="403338" y="160349"/>
                  <a:pt x="364179" y="-1576"/>
                  <a:pt x="359946" y="11"/>
                </a:cubicBezTo>
                <a:cubicBezTo>
                  <a:pt x="355713" y="1598"/>
                  <a:pt x="388521" y="166169"/>
                  <a:pt x="366296" y="222261"/>
                </a:cubicBezTo>
                <a:cubicBezTo>
                  <a:pt x="344071" y="278353"/>
                  <a:pt x="242471" y="344498"/>
                  <a:pt x="226596" y="336561"/>
                </a:cubicBezTo>
                <a:cubicBezTo>
                  <a:pt x="210721" y="328624"/>
                  <a:pt x="314967" y="98965"/>
                  <a:pt x="277396" y="1365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F38DCC9-EFE4-2066-4B7F-A1B141ACD312}"/>
              </a:ext>
            </a:extLst>
          </p:cNvPr>
          <p:cNvSpPr/>
          <p:nvPr/>
        </p:nvSpPr>
        <p:spPr>
          <a:xfrm>
            <a:off x="6116151" y="5725841"/>
            <a:ext cx="775959" cy="1003874"/>
          </a:xfrm>
          <a:custGeom>
            <a:avLst/>
            <a:gdLst>
              <a:gd name="connsiteX0" fmla="*/ 294174 w 775959"/>
              <a:gd name="connsiteY0" fmla="*/ 297134 h 1003874"/>
              <a:gd name="connsiteX1" fmla="*/ 183049 w 775959"/>
              <a:gd name="connsiteY1" fmla="*/ 744809 h 1003874"/>
              <a:gd name="connsiteX2" fmla="*/ 329099 w 775959"/>
              <a:gd name="connsiteY2" fmla="*/ 557484 h 1003874"/>
              <a:gd name="connsiteX3" fmla="*/ 2074 w 775959"/>
              <a:gd name="connsiteY3" fmla="*/ 1001984 h 1003874"/>
              <a:gd name="connsiteX4" fmla="*/ 211624 w 775959"/>
              <a:gd name="connsiteY4" fmla="*/ 709884 h 1003874"/>
              <a:gd name="connsiteX5" fmla="*/ 640249 w 775959"/>
              <a:gd name="connsiteY5" fmla="*/ 522559 h 1003874"/>
              <a:gd name="connsiteX6" fmla="*/ 573574 w 775959"/>
              <a:gd name="connsiteY6" fmla="*/ 592409 h 1003874"/>
              <a:gd name="connsiteX7" fmla="*/ 764074 w 775959"/>
              <a:gd name="connsiteY7" fmla="*/ 506684 h 1003874"/>
              <a:gd name="connsiteX8" fmla="*/ 757724 w 775959"/>
              <a:gd name="connsiteY8" fmla="*/ 344759 h 1003874"/>
              <a:gd name="connsiteX9" fmla="*/ 773599 w 775959"/>
              <a:gd name="connsiteY9" fmla="*/ 567009 h 1003874"/>
              <a:gd name="connsiteX10" fmla="*/ 725974 w 775959"/>
              <a:gd name="connsiteY10" fmla="*/ 5034 h 1003874"/>
              <a:gd name="connsiteX11" fmla="*/ 706924 w 775959"/>
              <a:gd name="connsiteY11" fmla="*/ 306659 h 1003874"/>
              <a:gd name="connsiteX12" fmla="*/ 414824 w 775959"/>
              <a:gd name="connsiteY12" fmla="*/ 582884 h 1003874"/>
              <a:gd name="connsiteX13" fmla="*/ 516424 w 775959"/>
              <a:gd name="connsiteY13" fmla="*/ 376509 h 1003874"/>
              <a:gd name="connsiteX14" fmla="*/ 332274 w 775959"/>
              <a:gd name="connsiteY14" fmla="*/ 567009 h 1003874"/>
              <a:gd name="connsiteX15" fmla="*/ 481499 w 775959"/>
              <a:gd name="connsiteY15" fmla="*/ 306659 h 1003874"/>
              <a:gd name="connsiteX16" fmla="*/ 249724 w 775959"/>
              <a:gd name="connsiteY16" fmla="*/ 655909 h 1003874"/>
              <a:gd name="connsiteX17" fmla="*/ 344974 w 775959"/>
              <a:gd name="connsiteY17" fmla="*/ 468584 h 1003874"/>
              <a:gd name="connsiteX18" fmla="*/ 259249 w 775959"/>
              <a:gd name="connsiteY18" fmla="*/ 586059 h 1003874"/>
              <a:gd name="connsiteX19" fmla="*/ 294174 w 775959"/>
              <a:gd name="connsiteY19" fmla="*/ 449534 h 1003874"/>
              <a:gd name="connsiteX20" fmla="*/ 294174 w 775959"/>
              <a:gd name="connsiteY20" fmla="*/ 297134 h 100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5959" h="1003874">
                <a:moveTo>
                  <a:pt x="294174" y="297134"/>
                </a:moveTo>
                <a:cubicBezTo>
                  <a:pt x="275653" y="346347"/>
                  <a:pt x="177228" y="701417"/>
                  <a:pt x="183049" y="744809"/>
                </a:cubicBezTo>
                <a:cubicBezTo>
                  <a:pt x="188870" y="788201"/>
                  <a:pt x="359261" y="514622"/>
                  <a:pt x="329099" y="557484"/>
                </a:cubicBezTo>
                <a:cubicBezTo>
                  <a:pt x="298937" y="600346"/>
                  <a:pt x="21653" y="976584"/>
                  <a:pt x="2074" y="1001984"/>
                </a:cubicBezTo>
                <a:cubicBezTo>
                  <a:pt x="-17505" y="1027384"/>
                  <a:pt x="105261" y="789788"/>
                  <a:pt x="211624" y="709884"/>
                </a:cubicBezTo>
                <a:cubicBezTo>
                  <a:pt x="317987" y="629980"/>
                  <a:pt x="579924" y="542138"/>
                  <a:pt x="640249" y="522559"/>
                </a:cubicBezTo>
                <a:cubicBezTo>
                  <a:pt x="700574" y="502980"/>
                  <a:pt x="552937" y="595055"/>
                  <a:pt x="573574" y="592409"/>
                </a:cubicBezTo>
                <a:cubicBezTo>
                  <a:pt x="594211" y="589763"/>
                  <a:pt x="733382" y="547959"/>
                  <a:pt x="764074" y="506684"/>
                </a:cubicBezTo>
                <a:cubicBezTo>
                  <a:pt x="794766" y="465409"/>
                  <a:pt x="756137" y="334705"/>
                  <a:pt x="757724" y="344759"/>
                </a:cubicBezTo>
                <a:cubicBezTo>
                  <a:pt x="759311" y="354813"/>
                  <a:pt x="778891" y="623630"/>
                  <a:pt x="773599" y="567009"/>
                </a:cubicBezTo>
                <a:cubicBezTo>
                  <a:pt x="768307" y="510388"/>
                  <a:pt x="737086" y="48426"/>
                  <a:pt x="725974" y="5034"/>
                </a:cubicBezTo>
                <a:cubicBezTo>
                  <a:pt x="714862" y="-38358"/>
                  <a:pt x="758782" y="210351"/>
                  <a:pt x="706924" y="306659"/>
                </a:cubicBezTo>
                <a:cubicBezTo>
                  <a:pt x="655066" y="402967"/>
                  <a:pt x="446574" y="571242"/>
                  <a:pt x="414824" y="582884"/>
                </a:cubicBezTo>
                <a:cubicBezTo>
                  <a:pt x="383074" y="594526"/>
                  <a:pt x="530182" y="379155"/>
                  <a:pt x="516424" y="376509"/>
                </a:cubicBezTo>
                <a:cubicBezTo>
                  <a:pt x="502666" y="373863"/>
                  <a:pt x="338095" y="578651"/>
                  <a:pt x="332274" y="567009"/>
                </a:cubicBezTo>
                <a:cubicBezTo>
                  <a:pt x="326453" y="555367"/>
                  <a:pt x="495257" y="291842"/>
                  <a:pt x="481499" y="306659"/>
                </a:cubicBezTo>
                <a:cubicBezTo>
                  <a:pt x="467741" y="321476"/>
                  <a:pt x="272478" y="628922"/>
                  <a:pt x="249724" y="655909"/>
                </a:cubicBezTo>
                <a:cubicBezTo>
                  <a:pt x="226970" y="682897"/>
                  <a:pt x="343387" y="480226"/>
                  <a:pt x="344974" y="468584"/>
                </a:cubicBezTo>
                <a:cubicBezTo>
                  <a:pt x="346561" y="456942"/>
                  <a:pt x="267716" y="589234"/>
                  <a:pt x="259249" y="586059"/>
                </a:cubicBezTo>
                <a:cubicBezTo>
                  <a:pt x="250782" y="582884"/>
                  <a:pt x="287824" y="493455"/>
                  <a:pt x="294174" y="449534"/>
                </a:cubicBezTo>
                <a:cubicBezTo>
                  <a:pt x="300524" y="405613"/>
                  <a:pt x="312695" y="247921"/>
                  <a:pt x="294174" y="297134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65D6043F-DD21-FE9E-70F4-0165A986938E}"/>
              </a:ext>
            </a:extLst>
          </p:cNvPr>
          <p:cNvSpPr/>
          <p:nvPr/>
        </p:nvSpPr>
        <p:spPr>
          <a:xfrm>
            <a:off x="3820193" y="5635467"/>
            <a:ext cx="2033560" cy="693033"/>
          </a:xfrm>
          <a:custGeom>
            <a:avLst/>
            <a:gdLst>
              <a:gd name="connsiteX0" fmla="*/ 509000 w 2033560"/>
              <a:gd name="connsiteY0" fmla="*/ 439869 h 693033"/>
              <a:gd name="connsiteX1" fmla="*/ 2722 w 2033560"/>
              <a:gd name="connsiteY1" fmla="*/ 424370 h 693033"/>
              <a:gd name="connsiteX2" fmla="*/ 302356 w 2033560"/>
              <a:gd name="connsiteY2" fmla="*/ 398540 h 693033"/>
              <a:gd name="connsiteX3" fmla="*/ 188702 w 2033560"/>
              <a:gd name="connsiteY3" fmla="*/ 341713 h 693033"/>
              <a:gd name="connsiteX4" fmla="*/ 447007 w 2033560"/>
              <a:gd name="connsiteY4" fmla="*/ 326214 h 693033"/>
              <a:gd name="connsiteX5" fmla="*/ 261027 w 2033560"/>
              <a:gd name="connsiteY5" fmla="*/ 217726 h 693033"/>
              <a:gd name="connsiteX6" fmla="*/ 519332 w 2033560"/>
              <a:gd name="connsiteY6" fmla="*/ 212560 h 693033"/>
              <a:gd name="connsiteX7" fmla="*/ 385014 w 2033560"/>
              <a:gd name="connsiteY7" fmla="*/ 212560 h 693033"/>
              <a:gd name="connsiteX8" fmla="*/ 911956 w 2033560"/>
              <a:gd name="connsiteY8" fmla="*/ 750 h 693033"/>
              <a:gd name="connsiteX9" fmla="*/ 550329 w 2033560"/>
              <a:gd name="connsiteY9" fmla="*/ 140235 h 693033"/>
              <a:gd name="connsiteX10" fmla="*/ 1170261 w 2033560"/>
              <a:gd name="connsiteY10" fmla="*/ 88574 h 693033"/>
              <a:gd name="connsiteX11" fmla="*/ 927454 w 2033560"/>
              <a:gd name="connsiteY11" fmla="*/ 155733 h 693033"/>
              <a:gd name="connsiteX12" fmla="*/ 1366573 w 2033560"/>
              <a:gd name="connsiteY12" fmla="*/ 109238 h 693033"/>
              <a:gd name="connsiteX13" fmla="*/ 1087604 w 2033560"/>
              <a:gd name="connsiteY13" fmla="*/ 181564 h 693033"/>
              <a:gd name="connsiteX14" fmla="*/ 1325244 w 2033560"/>
              <a:gd name="connsiteY14" fmla="*/ 217726 h 693033"/>
              <a:gd name="connsiteX15" fmla="*/ 1082438 w 2033560"/>
              <a:gd name="connsiteY15" fmla="*/ 253889 h 693033"/>
              <a:gd name="connsiteX16" fmla="*/ 1495726 w 2033560"/>
              <a:gd name="connsiteY16" fmla="*/ 217726 h 693033"/>
              <a:gd name="connsiteX17" fmla="*/ 1805692 w 2033560"/>
              <a:gd name="connsiteY17" fmla="*/ 372709 h 693033"/>
              <a:gd name="connsiteX18" fmla="*/ 1790193 w 2033560"/>
              <a:gd name="connsiteY18" fmla="*/ 300384 h 693033"/>
              <a:gd name="connsiteX19" fmla="*/ 1914180 w 2033560"/>
              <a:gd name="connsiteY19" fmla="*/ 486364 h 693033"/>
              <a:gd name="connsiteX20" fmla="*/ 1903848 w 2033560"/>
              <a:gd name="connsiteY20" fmla="*/ 336547 h 693033"/>
              <a:gd name="connsiteX21" fmla="*/ 2033000 w 2033560"/>
              <a:gd name="connsiteY21" fmla="*/ 512194 h 693033"/>
              <a:gd name="connsiteX22" fmla="*/ 1950343 w 2033560"/>
              <a:gd name="connsiteY22" fmla="*/ 682675 h 693033"/>
              <a:gd name="connsiteX23" fmla="*/ 1940010 w 2033560"/>
              <a:gd name="connsiteY23" fmla="*/ 501862 h 693033"/>
              <a:gd name="connsiteX24" fmla="*/ 1924512 w 2033560"/>
              <a:gd name="connsiteY24" fmla="*/ 693008 h 693033"/>
              <a:gd name="connsiteX25" fmla="*/ 1743699 w 2033560"/>
              <a:gd name="connsiteY25" fmla="*/ 486364 h 693033"/>
              <a:gd name="connsiteX26" fmla="*/ 1769529 w 2033560"/>
              <a:gd name="connsiteY26" fmla="*/ 641347 h 693033"/>
              <a:gd name="connsiteX27" fmla="*/ 1495726 w 2033560"/>
              <a:gd name="connsiteY27" fmla="*/ 455367 h 693033"/>
              <a:gd name="connsiteX28" fmla="*/ 1562885 w 2033560"/>
              <a:gd name="connsiteY28" fmla="*/ 600018 h 693033"/>
              <a:gd name="connsiteX29" fmla="*/ 880960 w 2033560"/>
              <a:gd name="connsiteY29" fmla="*/ 212560 h 693033"/>
              <a:gd name="connsiteX30" fmla="*/ 1190926 w 2033560"/>
              <a:gd name="connsiteY30" fmla="*/ 455367 h 693033"/>
              <a:gd name="connsiteX31" fmla="*/ 979115 w 2033560"/>
              <a:gd name="connsiteY31" fmla="*/ 284886 h 693033"/>
              <a:gd name="connsiteX32" fmla="*/ 514166 w 2033560"/>
              <a:gd name="connsiteY32" fmla="*/ 310716 h 693033"/>
              <a:gd name="connsiteX33" fmla="*/ 849963 w 2033560"/>
              <a:gd name="connsiteY33" fmla="*/ 315882 h 693033"/>
              <a:gd name="connsiteX34" fmla="*/ 219699 w 2033560"/>
              <a:gd name="connsiteY34" fmla="*/ 341713 h 693033"/>
              <a:gd name="connsiteX35" fmla="*/ 891292 w 2033560"/>
              <a:gd name="connsiteY35" fmla="*/ 424370 h 693033"/>
              <a:gd name="connsiteX36" fmla="*/ 452173 w 2033560"/>
              <a:gd name="connsiteY36" fmla="*/ 439869 h 693033"/>
              <a:gd name="connsiteX37" fmla="*/ 509000 w 2033560"/>
              <a:gd name="connsiteY37" fmla="*/ 439869 h 69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33560" h="693033">
                <a:moveTo>
                  <a:pt x="509000" y="439869"/>
                </a:moveTo>
                <a:cubicBezTo>
                  <a:pt x="434092" y="437286"/>
                  <a:pt x="37163" y="431258"/>
                  <a:pt x="2722" y="424370"/>
                </a:cubicBezTo>
                <a:cubicBezTo>
                  <a:pt x="-31719" y="417482"/>
                  <a:pt x="271359" y="412316"/>
                  <a:pt x="302356" y="398540"/>
                </a:cubicBezTo>
                <a:cubicBezTo>
                  <a:pt x="333353" y="384764"/>
                  <a:pt x="164594" y="353767"/>
                  <a:pt x="188702" y="341713"/>
                </a:cubicBezTo>
                <a:cubicBezTo>
                  <a:pt x="212810" y="329659"/>
                  <a:pt x="434953" y="346878"/>
                  <a:pt x="447007" y="326214"/>
                </a:cubicBezTo>
                <a:cubicBezTo>
                  <a:pt x="459061" y="305550"/>
                  <a:pt x="248973" y="236668"/>
                  <a:pt x="261027" y="217726"/>
                </a:cubicBezTo>
                <a:cubicBezTo>
                  <a:pt x="273081" y="198784"/>
                  <a:pt x="498668" y="213421"/>
                  <a:pt x="519332" y="212560"/>
                </a:cubicBezTo>
                <a:cubicBezTo>
                  <a:pt x="539996" y="211699"/>
                  <a:pt x="319577" y="247862"/>
                  <a:pt x="385014" y="212560"/>
                </a:cubicBezTo>
                <a:cubicBezTo>
                  <a:pt x="450451" y="177258"/>
                  <a:pt x="884404" y="12804"/>
                  <a:pt x="911956" y="750"/>
                </a:cubicBezTo>
                <a:cubicBezTo>
                  <a:pt x="939508" y="-11304"/>
                  <a:pt x="507278" y="125598"/>
                  <a:pt x="550329" y="140235"/>
                </a:cubicBezTo>
                <a:cubicBezTo>
                  <a:pt x="593380" y="154872"/>
                  <a:pt x="1107407" y="85991"/>
                  <a:pt x="1170261" y="88574"/>
                </a:cubicBezTo>
                <a:cubicBezTo>
                  <a:pt x="1233115" y="91157"/>
                  <a:pt x="894735" y="152289"/>
                  <a:pt x="927454" y="155733"/>
                </a:cubicBezTo>
                <a:cubicBezTo>
                  <a:pt x="960173" y="159177"/>
                  <a:pt x="1339881" y="104933"/>
                  <a:pt x="1366573" y="109238"/>
                </a:cubicBezTo>
                <a:cubicBezTo>
                  <a:pt x="1393265" y="113543"/>
                  <a:pt x="1094492" y="163483"/>
                  <a:pt x="1087604" y="181564"/>
                </a:cubicBezTo>
                <a:cubicBezTo>
                  <a:pt x="1080716" y="199645"/>
                  <a:pt x="1326105" y="205672"/>
                  <a:pt x="1325244" y="217726"/>
                </a:cubicBezTo>
                <a:cubicBezTo>
                  <a:pt x="1324383" y="229780"/>
                  <a:pt x="1054024" y="253889"/>
                  <a:pt x="1082438" y="253889"/>
                </a:cubicBezTo>
                <a:cubicBezTo>
                  <a:pt x="1110852" y="253889"/>
                  <a:pt x="1375184" y="197923"/>
                  <a:pt x="1495726" y="217726"/>
                </a:cubicBezTo>
                <a:cubicBezTo>
                  <a:pt x="1616268" y="237529"/>
                  <a:pt x="1756614" y="358933"/>
                  <a:pt x="1805692" y="372709"/>
                </a:cubicBezTo>
                <a:cubicBezTo>
                  <a:pt x="1854770" y="386485"/>
                  <a:pt x="1772112" y="281442"/>
                  <a:pt x="1790193" y="300384"/>
                </a:cubicBezTo>
                <a:cubicBezTo>
                  <a:pt x="1808274" y="319326"/>
                  <a:pt x="1895238" y="480337"/>
                  <a:pt x="1914180" y="486364"/>
                </a:cubicBezTo>
                <a:cubicBezTo>
                  <a:pt x="1933122" y="492391"/>
                  <a:pt x="1884045" y="332242"/>
                  <a:pt x="1903848" y="336547"/>
                </a:cubicBezTo>
                <a:cubicBezTo>
                  <a:pt x="1923651" y="340852"/>
                  <a:pt x="2025251" y="454506"/>
                  <a:pt x="2033000" y="512194"/>
                </a:cubicBezTo>
                <a:cubicBezTo>
                  <a:pt x="2040749" y="569882"/>
                  <a:pt x="1965841" y="684397"/>
                  <a:pt x="1950343" y="682675"/>
                </a:cubicBezTo>
                <a:cubicBezTo>
                  <a:pt x="1934845" y="680953"/>
                  <a:pt x="1944315" y="500140"/>
                  <a:pt x="1940010" y="501862"/>
                </a:cubicBezTo>
                <a:cubicBezTo>
                  <a:pt x="1935705" y="503584"/>
                  <a:pt x="1957231" y="695591"/>
                  <a:pt x="1924512" y="693008"/>
                </a:cubicBezTo>
                <a:cubicBezTo>
                  <a:pt x="1891793" y="690425"/>
                  <a:pt x="1769529" y="494974"/>
                  <a:pt x="1743699" y="486364"/>
                </a:cubicBezTo>
                <a:cubicBezTo>
                  <a:pt x="1717869" y="477754"/>
                  <a:pt x="1810858" y="646513"/>
                  <a:pt x="1769529" y="641347"/>
                </a:cubicBezTo>
                <a:cubicBezTo>
                  <a:pt x="1728200" y="636181"/>
                  <a:pt x="1530167" y="462255"/>
                  <a:pt x="1495726" y="455367"/>
                </a:cubicBezTo>
                <a:cubicBezTo>
                  <a:pt x="1461285" y="448479"/>
                  <a:pt x="1665346" y="640486"/>
                  <a:pt x="1562885" y="600018"/>
                </a:cubicBezTo>
                <a:cubicBezTo>
                  <a:pt x="1460424" y="559550"/>
                  <a:pt x="942953" y="236668"/>
                  <a:pt x="880960" y="212560"/>
                </a:cubicBezTo>
                <a:cubicBezTo>
                  <a:pt x="818967" y="188452"/>
                  <a:pt x="1174567" y="443313"/>
                  <a:pt x="1190926" y="455367"/>
                </a:cubicBezTo>
                <a:cubicBezTo>
                  <a:pt x="1207285" y="467421"/>
                  <a:pt x="1091908" y="308994"/>
                  <a:pt x="979115" y="284886"/>
                </a:cubicBezTo>
                <a:cubicBezTo>
                  <a:pt x="866322" y="260778"/>
                  <a:pt x="535691" y="305550"/>
                  <a:pt x="514166" y="310716"/>
                </a:cubicBezTo>
                <a:cubicBezTo>
                  <a:pt x="492641" y="315882"/>
                  <a:pt x="899041" y="310716"/>
                  <a:pt x="849963" y="315882"/>
                </a:cubicBezTo>
                <a:cubicBezTo>
                  <a:pt x="800885" y="321048"/>
                  <a:pt x="212811" y="323632"/>
                  <a:pt x="219699" y="341713"/>
                </a:cubicBezTo>
                <a:cubicBezTo>
                  <a:pt x="226587" y="359794"/>
                  <a:pt x="852546" y="408011"/>
                  <a:pt x="891292" y="424370"/>
                </a:cubicBezTo>
                <a:cubicBezTo>
                  <a:pt x="930038" y="440729"/>
                  <a:pt x="511583" y="437286"/>
                  <a:pt x="452173" y="439869"/>
                </a:cubicBezTo>
                <a:cubicBezTo>
                  <a:pt x="392763" y="442452"/>
                  <a:pt x="583908" y="442452"/>
                  <a:pt x="509000" y="439869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B962A4E5-B2CE-95E9-AF15-7BF2BF9F2B79}"/>
              </a:ext>
            </a:extLst>
          </p:cNvPr>
          <p:cNvSpPr/>
          <p:nvPr/>
        </p:nvSpPr>
        <p:spPr>
          <a:xfrm>
            <a:off x="5202264" y="8817995"/>
            <a:ext cx="828746" cy="192695"/>
          </a:xfrm>
          <a:custGeom>
            <a:avLst/>
            <a:gdLst>
              <a:gd name="connsiteX0" fmla="*/ 503 w 828746"/>
              <a:gd name="connsiteY0" fmla="*/ 42372 h 192695"/>
              <a:gd name="connsiteX1" fmla="*/ 80936 w 828746"/>
              <a:gd name="connsiteY1" fmla="*/ 101638 h 192695"/>
              <a:gd name="connsiteX2" fmla="*/ 110569 w 828746"/>
              <a:gd name="connsiteY2" fmla="*/ 38 h 192695"/>
              <a:gd name="connsiteX3" fmla="*/ 110569 w 828746"/>
              <a:gd name="connsiteY3" fmla="*/ 88938 h 192695"/>
              <a:gd name="connsiteX4" fmla="*/ 233336 w 828746"/>
              <a:gd name="connsiteY4" fmla="*/ 29672 h 192695"/>
              <a:gd name="connsiteX5" fmla="*/ 423836 w 828746"/>
              <a:gd name="connsiteY5" fmla="*/ 114338 h 192695"/>
              <a:gd name="connsiteX6" fmla="*/ 406903 w 828746"/>
              <a:gd name="connsiteY6" fmla="*/ 105872 h 192695"/>
              <a:gd name="connsiteX7" fmla="*/ 631269 w 828746"/>
              <a:gd name="connsiteY7" fmla="*/ 190538 h 192695"/>
              <a:gd name="connsiteX8" fmla="*/ 707469 w 828746"/>
              <a:gd name="connsiteY8" fmla="*/ 165138 h 192695"/>
              <a:gd name="connsiteX9" fmla="*/ 826003 w 828746"/>
              <a:gd name="connsiteY9" fmla="*/ 190538 h 192695"/>
              <a:gd name="connsiteX10" fmla="*/ 580469 w 828746"/>
              <a:gd name="connsiteY10" fmla="*/ 97405 h 192695"/>
              <a:gd name="connsiteX11" fmla="*/ 724403 w 828746"/>
              <a:gd name="connsiteY11" fmla="*/ 29672 h 192695"/>
              <a:gd name="connsiteX12" fmla="*/ 500036 w 828746"/>
              <a:gd name="connsiteY12" fmla="*/ 63538 h 192695"/>
              <a:gd name="connsiteX13" fmla="*/ 394203 w 828746"/>
              <a:gd name="connsiteY13" fmla="*/ 33905 h 192695"/>
              <a:gd name="connsiteX14" fmla="*/ 533903 w 828746"/>
              <a:gd name="connsiteY14" fmla="*/ 25438 h 192695"/>
              <a:gd name="connsiteX15" fmla="*/ 318003 w 828746"/>
              <a:gd name="connsiteY15" fmla="*/ 8505 h 192695"/>
              <a:gd name="connsiteX16" fmla="*/ 203703 w 828746"/>
              <a:gd name="connsiteY16" fmla="*/ 8505 h 192695"/>
              <a:gd name="connsiteX17" fmla="*/ 144436 w 828746"/>
              <a:gd name="connsiteY17" fmla="*/ 16972 h 192695"/>
              <a:gd name="connsiteX18" fmla="*/ 123269 w 828746"/>
              <a:gd name="connsiteY18" fmla="*/ 50838 h 192695"/>
              <a:gd name="connsiteX19" fmla="*/ 503 w 828746"/>
              <a:gd name="connsiteY19" fmla="*/ 42372 h 19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746" h="192695">
                <a:moveTo>
                  <a:pt x="503" y="42372"/>
                </a:moveTo>
                <a:cubicBezTo>
                  <a:pt x="-6553" y="50839"/>
                  <a:pt x="62592" y="108694"/>
                  <a:pt x="80936" y="101638"/>
                </a:cubicBezTo>
                <a:cubicBezTo>
                  <a:pt x="99280" y="94582"/>
                  <a:pt x="105630" y="2155"/>
                  <a:pt x="110569" y="38"/>
                </a:cubicBezTo>
                <a:cubicBezTo>
                  <a:pt x="115508" y="-2079"/>
                  <a:pt x="90108" y="83999"/>
                  <a:pt x="110569" y="88938"/>
                </a:cubicBezTo>
                <a:cubicBezTo>
                  <a:pt x="131030" y="93877"/>
                  <a:pt x="181125" y="25439"/>
                  <a:pt x="233336" y="29672"/>
                </a:cubicBezTo>
                <a:cubicBezTo>
                  <a:pt x="285547" y="33905"/>
                  <a:pt x="394908" y="101638"/>
                  <a:pt x="423836" y="114338"/>
                </a:cubicBezTo>
                <a:cubicBezTo>
                  <a:pt x="452764" y="127038"/>
                  <a:pt x="372331" y="93172"/>
                  <a:pt x="406903" y="105872"/>
                </a:cubicBezTo>
                <a:cubicBezTo>
                  <a:pt x="441475" y="118572"/>
                  <a:pt x="581175" y="180660"/>
                  <a:pt x="631269" y="190538"/>
                </a:cubicBezTo>
                <a:cubicBezTo>
                  <a:pt x="681363" y="200416"/>
                  <a:pt x="675013" y="165138"/>
                  <a:pt x="707469" y="165138"/>
                </a:cubicBezTo>
                <a:cubicBezTo>
                  <a:pt x="739925" y="165138"/>
                  <a:pt x="847170" y="201827"/>
                  <a:pt x="826003" y="190538"/>
                </a:cubicBezTo>
                <a:cubicBezTo>
                  <a:pt x="804836" y="179249"/>
                  <a:pt x="597402" y="124216"/>
                  <a:pt x="580469" y="97405"/>
                </a:cubicBezTo>
                <a:cubicBezTo>
                  <a:pt x="563536" y="70594"/>
                  <a:pt x="737808" y="35316"/>
                  <a:pt x="724403" y="29672"/>
                </a:cubicBezTo>
                <a:cubicBezTo>
                  <a:pt x="710998" y="24028"/>
                  <a:pt x="555069" y="62833"/>
                  <a:pt x="500036" y="63538"/>
                </a:cubicBezTo>
                <a:cubicBezTo>
                  <a:pt x="445003" y="64243"/>
                  <a:pt x="388559" y="40255"/>
                  <a:pt x="394203" y="33905"/>
                </a:cubicBezTo>
                <a:cubicBezTo>
                  <a:pt x="399847" y="27555"/>
                  <a:pt x="546603" y="29671"/>
                  <a:pt x="533903" y="25438"/>
                </a:cubicBezTo>
                <a:cubicBezTo>
                  <a:pt x="521203" y="21205"/>
                  <a:pt x="373036" y="11327"/>
                  <a:pt x="318003" y="8505"/>
                </a:cubicBezTo>
                <a:cubicBezTo>
                  <a:pt x="262970" y="5683"/>
                  <a:pt x="232631" y="7094"/>
                  <a:pt x="203703" y="8505"/>
                </a:cubicBezTo>
                <a:cubicBezTo>
                  <a:pt x="174775" y="9916"/>
                  <a:pt x="157842" y="9917"/>
                  <a:pt x="144436" y="16972"/>
                </a:cubicBezTo>
                <a:cubicBezTo>
                  <a:pt x="131030" y="24027"/>
                  <a:pt x="142319" y="45194"/>
                  <a:pt x="123269" y="50838"/>
                </a:cubicBezTo>
                <a:cubicBezTo>
                  <a:pt x="104219" y="56482"/>
                  <a:pt x="7559" y="33905"/>
                  <a:pt x="503" y="42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D3DC114A-4FDA-58D4-3650-59E413BB6F28}"/>
              </a:ext>
            </a:extLst>
          </p:cNvPr>
          <p:cNvSpPr/>
          <p:nvPr/>
        </p:nvSpPr>
        <p:spPr>
          <a:xfrm>
            <a:off x="5344848" y="8618855"/>
            <a:ext cx="644476" cy="78782"/>
          </a:xfrm>
          <a:custGeom>
            <a:avLst/>
            <a:gdLst>
              <a:gd name="connsiteX0" fmla="*/ 6085 w 644476"/>
              <a:gd name="connsiteY0" fmla="*/ 76412 h 78782"/>
              <a:gd name="connsiteX1" fmla="*/ 90752 w 644476"/>
              <a:gd name="connsiteY1" fmla="*/ 67945 h 78782"/>
              <a:gd name="connsiteX2" fmla="*/ 412485 w 644476"/>
              <a:gd name="connsiteY2" fmla="*/ 46778 h 78782"/>
              <a:gd name="connsiteX3" fmla="*/ 365919 w 644476"/>
              <a:gd name="connsiteY3" fmla="*/ 212 h 78782"/>
              <a:gd name="connsiteX4" fmla="*/ 594519 w 644476"/>
              <a:gd name="connsiteY4" fmla="*/ 29845 h 78782"/>
              <a:gd name="connsiteX5" fmla="*/ 641085 w 644476"/>
              <a:gd name="connsiteY5" fmla="*/ 38312 h 78782"/>
              <a:gd name="connsiteX6" fmla="*/ 535252 w 644476"/>
              <a:gd name="connsiteY6" fmla="*/ 55245 h 78782"/>
              <a:gd name="connsiteX7" fmla="*/ 340519 w 644476"/>
              <a:gd name="connsiteY7" fmla="*/ 51012 h 78782"/>
              <a:gd name="connsiteX8" fmla="*/ 268552 w 644476"/>
              <a:gd name="connsiteY8" fmla="*/ 12912 h 78782"/>
              <a:gd name="connsiteX9" fmla="*/ 293952 w 644476"/>
              <a:gd name="connsiteY9" fmla="*/ 17145 h 78782"/>
              <a:gd name="connsiteX10" fmla="*/ 6085 w 644476"/>
              <a:gd name="connsiteY10" fmla="*/ 76412 h 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4476" h="78782">
                <a:moveTo>
                  <a:pt x="6085" y="76412"/>
                </a:moveTo>
                <a:cubicBezTo>
                  <a:pt x="-27782" y="84879"/>
                  <a:pt x="90752" y="67945"/>
                  <a:pt x="90752" y="67945"/>
                </a:cubicBezTo>
                <a:cubicBezTo>
                  <a:pt x="158485" y="63006"/>
                  <a:pt x="366624" y="58067"/>
                  <a:pt x="412485" y="46778"/>
                </a:cubicBezTo>
                <a:cubicBezTo>
                  <a:pt x="458346" y="35489"/>
                  <a:pt x="335580" y="3034"/>
                  <a:pt x="365919" y="212"/>
                </a:cubicBezTo>
                <a:cubicBezTo>
                  <a:pt x="396258" y="-2610"/>
                  <a:pt x="548658" y="23495"/>
                  <a:pt x="594519" y="29845"/>
                </a:cubicBezTo>
                <a:cubicBezTo>
                  <a:pt x="640380" y="36195"/>
                  <a:pt x="650963" y="34079"/>
                  <a:pt x="641085" y="38312"/>
                </a:cubicBezTo>
                <a:cubicBezTo>
                  <a:pt x="631207" y="42545"/>
                  <a:pt x="585346" y="53128"/>
                  <a:pt x="535252" y="55245"/>
                </a:cubicBezTo>
                <a:cubicBezTo>
                  <a:pt x="485158" y="57362"/>
                  <a:pt x="384969" y="58067"/>
                  <a:pt x="340519" y="51012"/>
                </a:cubicBezTo>
                <a:cubicBezTo>
                  <a:pt x="296069" y="43957"/>
                  <a:pt x="268552" y="12912"/>
                  <a:pt x="268552" y="12912"/>
                </a:cubicBezTo>
                <a:cubicBezTo>
                  <a:pt x="260791" y="7267"/>
                  <a:pt x="332052" y="8678"/>
                  <a:pt x="293952" y="17145"/>
                </a:cubicBezTo>
                <a:cubicBezTo>
                  <a:pt x="255852" y="25612"/>
                  <a:pt x="39952" y="67945"/>
                  <a:pt x="6085" y="764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BDB8455C-36ED-F585-A6F0-343ED54FD9F7}"/>
              </a:ext>
            </a:extLst>
          </p:cNvPr>
          <p:cNvSpPr/>
          <p:nvPr/>
        </p:nvSpPr>
        <p:spPr>
          <a:xfrm>
            <a:off x="4170312" y="6479801"/>
            <a:ext cx="336333" cy="57528"/>
          </a:xfrm>
          <a:custGeom>
            <a:avLst/>
            <a:gdLst>
              <a:gd name="connsiteX0" fmla="*/ 335013 w 336333"/>
              <a:gd name="connsiteY0" fmla="*/ 57524 h 57528"/>
              <a:gd name="connsiteX1" fmla="*/ 7988 w 336333"/>
              <a:gd name="connsiteY1" fmla="*/ 3549 h 57528"/>
              <a:gd name="connsiteX2" fmla="*/ 119113 w 336333"/>
              <a:gd name="connsiteY2" fmla="*/ 6724 h 57528"/>
              <a:gd name="connsiteX3" fmla="*/ 335013 w 336333"/>
              <a:gd name="connsiteY3" fmla="*/ 57524 h 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333" h="57528">
                <a:moveTo>
                  <a:pt x="335013" y="57524"/>
                </a:moveTo>
                <a:cubicBezTo>
                  <a:pt x="316492" y="56995"/>
                  <a:pt x="43971" y="12016"/>
                  <a:pt x="7988" y="3549"/>
                </a:cubicBezTo>
                <a:cubicBezTo>
                  <a:pt x="-27995" y="-4918"/>
                  <a:pt x="66197" y="4078"/>
                  <a:pt x="119113" y="6724"/>
                </a:cubicBezTo>
                <a:cubicBezTo>
                  <a:pt x="172029" y="9370"/>
                  <a:pt x="353534" y="58053"/>
                  <a:pt x="335013" y="5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C60F1DDA-6F31-49B8-83EF-7BAF29BF4E00}"/>
              </a:ext>
            </a:extLst>
          </p:cNvPr>
          <p:cNvSpPr/>
          <p:nvPr/>
        </p:nvSpPr>
        <p:spPr>
          <a:xfrm>
            <a:off x="4197673" y="6238864"/>
            <a:ext cx="1037906" cy="330793"/>
          </a:xfrm>
          <a:custGeom>
            <a:avLst/>
            <a:gdLst>
              <a:gd name="connsiteX0" fmla="*/ 148902 w 1037906"/>
              <a:gd name="connsiteY0" fmla="*/ 330211 h 330793"/>
              <a:gd name="connsiteX1" fmla="*/ 253677 w 1037906"/>
              <a:gd name="connsiteY1" fmla="*/ 317511 h 330793"/>
              <a:gd name="connsiteX2" fmla="*/ 333052 w 1037906"/>
              <a:gd name="connsiteY2" fmla="*/ 298461 h 330793"/>
              <a:gd name="connsiteX3" fmla="*/ 367977 w 1037906"/>
              <a:gd name="connsiteY3" fmla="*/ 215911 h 330793"/>
              <a:gd name="connsiteX4" fmla="*/ 374327 w 1037906"/>
              <a:gd name="connsiteY4" fmla="*/ 269886 h 330793"/>
              <a:gd name="connsiteX5" fmla="*/ 390202 w 1037906"/>
              <a:gd name="connsiteY5" fmla="*/ 301636 h 330793"/>
              <a:gd name="connsiteX6" fmla="*/ 415602 w 1037906"/>
              <a:gd name="connsiteY6" fmla="*/ 238136 h 330793"/>
              <a:gd name="connsiteX7" fmla="*/ 441002 w 1037906"/>
              <a:gd name="connsiteY7" fmla="*/ 212736 h 330793"/>
              <a:gd name="connsiteX8" fmla="*/ 685477 w 1037906"/>
              <a:gd name="connsiteY8" fmla="*/ 180986 h 330793"/>
              <a:gd name="connsiteX9" fmla="*/ 647377 w 1037906"/>
              <a:gd name="connsiteY9" fmla="*/ 190511 h 330793"/>
              <a:gd name="connsiteX10" fmla="*/ 822002 w 1037906"/>
              <a:gd name="connsiteY10" fmla="*/ 196861 h 330793"/>
              <a:gd name="connsiteX11" fmla="*/ 907727 w 1037906"/>
              <a:gd name="connsiteY11" fmla="*/ 250836 h 330793"/>
              <a:gd name="connsiteX12" fmla="*/ 742627 w 1037906"/>
              <a:gd name="connsiteY12" fmla="*/ 187336 h 330793"/>
              <a:gd name="connsiteX13" fmla="*/ 929952 w 1037906"/>
              <a:gd name="connsiteY13" fmla="*/ 244486 h 330793"/>
              <a:gd name="connsiteX14" fmla="*/ 971227 w 1037906"/>
              <a:gd name="connsiteY14" fmla="*/ 206386 h 330793"/>
              <a:gd name="connsiteX15" fmla="*/ 1037902 w 1037906"/>
              <a:gd name="connsiteY15" fmla="*/ 123836 h 330793"/>
              <a:gd name="connsiteX16" fmla="*/ 974402 w 1037906"/>
              <a:gd name="connsiteY16" fmla="*/ 196861 h 330793"/>
              <a:gd name="connsiteX17" fmla="*/ 923602 w 1037906"/>
              <a:gd name="connsiteY17" fmla="*/ 222261 h 330793"/>
              <a:gd name="connsiteX18" fmla="*/ 1002977 w 1037906"/>
              <a:gd name="connsiteY18" fmla="*/ 104786 h 330793"/>
              <a:gd name="connsiteX19" fmla="*/ 952177 w 1037906"/>
              <a:gd name="connsiteY19" fmla="*/ 158761 h 330793"/>
              <a:gd name="connsiteX20" fmla="*/ 882327 w 1037906"/>
              <a:gd name="connsiteY20" fmla="*/ 203211 h 330793"/>
              <a:gd name="connsiteX21" fmla="*/ 936302 w 1037906"/>
              <a:gd name="connsiteY21" fmla="*/ 142886 h 330793"/>
              <a:gd name="connsiteX22" fmla="*/ 971227 w 1037906"/>
              <a:gd name="connsiteY22" fmla="*/ 88911 h 330793"/>
              <a:gd name="connsiteX23" fmla="*/ 866452 w 1037906"/>
              <a:gd name="connsiteY23" fmla="*/ 187336 h 330793"/>
              <a:gd name="connsiteX24" fmla="*/ 850577 w 1037906"/>
              <a:gd name="connsiteY24" fmla="*/ 187336 h 330793"/>
              <a:gd name="connsiteX25" fmla="*/ 844227 w 1037906"/>
              <a:gd name="connsiteY25" fmla="*/ 161936 h 330793"/>
              <a:gd name="connsiteX26" fmla="*/ 879152 w 1037906"/>
              <a:gd name="connsiteY26" fmla="*/ 79386 h 330793"/>
              <a:gd name="connsiteX27" fmla="*/ 850577 w 1037906"/>
              <a:gd name="connsiteY27" fmla="*/ 123836 h 330793"/>
              <a:gd name="connsiteX28" fmla="*/ 790252 w 1037906"/>
              <a:gd name="connsiteY28" fmla="*/ 184161 h 330793"/>
              <a:gd name="connsiteX29" fmla="*/ 796602 w 1037906"/>
              <a:gd name="connsiteY29" fmla="*/ 155586 h 330793"/>
              <a:gd name="connsiteX30" fmla="*/ 850577 w 1037906"/>
              <a:gd name="connsiteY30" fmla="*/ 66686 h 330793"/>
              <a:gd name="connsiteX31" fmla="*/ 758502 w 1037906"/>
              <a:gd name="connsiteY31" fmla="*/ 177811 h 330793"/>
              <a:gd name="connsiteX32" fmla="*/ 764852 w 1037906"/>
              <a:gd name="connsiteY32" fmla="*/ 133361 h 330793"/>
              <a:gd name="connsiteX33" fmla="*/ 774377 w 1037906"/>
              <a:gd name="connsiteY33" fmla="*/ 31761 h 330793"/>
              <a:gd name="connsiteX34" fmla="*/ 742627 w 1037906"/>
              <a:gd name="connsiteY34" fmla="*/ 130186 h 330793"/>
              <a:gd name="connsiteX35" fmla="*/ 701352 w 1037906"/>
              <a:gd name="connsiteY35" fmla="*/ 161936 h 330793"/>
              <a:gd name="connsiteX36" fmla="*/ 720402 w 1037906"/>
              <a:gd name="connsiteY36" fmla="*/ 98436 h 330793"/>
              <a:gd name="connsiteX37" fmla="*/ 780727 w 1037906"/>
              <a:gd name="connsiteY37" fmla="*/ 11 h 330793"/>
              <a:gd name="connsiteX38" fmla="*/ 710877 w 1037906"/>
              <a:gd name="connsiteY38" fmla="*/ 104786 h 330793"/>
              <a:gd name="connsiteX39" fmla="*/ 663252 w 1037906"/>
              <a:gd name="connsiteY39" fmla="*/ 161936 h 330793"/>
              <a:gd name="connsiteX40" fmla="*/ 637852 w 1037906"/>
              <a:gd name="connsiteY40" fmla="*/ 107961 h 330793"/>
              <a:gd name="connsiteX41" fmla="*/ 685477 w 1037906"/>
              <a:gd name="connsiteY41" fmla="*/ 15886 h 330793"/>
              <a:gd name="connsiteX42" fmla="*/ 660077 w 1037906"/>
              <a:gd name="connsiteY42" fmla="*/ 63511 h 330793"/>
              <a:gd name="connsiteX43" fmla="*/ 615627 w 1037906"/>
              <a:gd name="connsiteY43" fmla="*/ 123836 h 330793"/>
              <a:gd name="connsiteX44" fmla="*/ 615627 w 1037906"/>
              <a:gd name="connsiteY44" fmla="*/ 149236 h 330793"/>
              <a:gd name="connsiteX45" fmla="*/ 571177 w 1037906"/>
              <a:gd name="connsiteY45" fmla="*/ 168286 h 330793"/>
              <a:gd name="connsiteX46" fmla="*/ 555302 w 1037906"/>
              <a:gd name="connsiteY46" fmla="*/ 114311 h 330793"/>
              <a:gd name="connsiteX47" fmla="*/ 587052 w 1037906"/>
              <a:gd name="connsiteY47" fmla="*/ 22236 h 330793"/>
              <a:gd name="connsiteX48" fmla="*/ 561652 w 1037906"/>
              <a:gd name="connsiteY48" fmla="*/ 79386 h 330793"/>
              <a:gd name="connsiteX49" fmla="*/ 504502 w 1037906"/>
              <a:gd name="connsiteY49" fmla="*/ 168286 h 330793"/>
              <a:gd name="connsiteX50" fmla="*/ 447352 w 1037906"/>
              <a:gd name="connsiteY50" fmla="*/ 171461 h 330793"/>
              <a:gd name="connsiteX51" fmla="*/ 447352 w 1037906"/>
              <a:gd name="connsiteY51" fmla="*/ 111136 h 330793"/>
              <a:gd name="connsiteX52" fmla="*/ 456877 w 1037906"/>
              <a:gd name="connsiteY52" fmla="*/ 88911 h 330793"/>
              <a:gd name="connsiteX53" fmla="*/ 437827 w 1037906"/>
              <a:gd name="connsiteY53" fmla="*/ 41286 h 330793"/>
              <a:gd name="connsiteX54" fmla="*/ 434652 w 1037906"/>
              <a:gd name="connsiteY54" fmla="*/ 98436 h 330793"/>
              <a:gd name="connsiteX55" fmla="*/ 425127 w 1037906"/>
              <a:gd name="connsiteY55" fmla="*/ 146061 h 330793"/>
              <a:gd name="connsiteX56" fmla="*/ 425127 w 1037906"/>
              <a:gd name="connsiteY56" fmla="*/ 200036 h 330793"/>
              <a:gd name="connsiteX57" fmla="*/ 402902 w 1037906"/>
              <a:gd name="connsiteY57" fmla="*/ 111136 h 330793"/>
              <a:gd name="connsiteX58" fmla="*/ 412427 w 1037906"/>
              <a:gd name="connsiteY58" fmla="*/ 155586 h 330793"/>
              <a:gd name="connsiteX59" fmla="*/ 345752 w 1037906"/>
              <a:gd name="connsiteY59" fmla="*/ 228611 h 330793"/>
              <a:gd name="connsiteX60" fmla="*/ 339402 w 1037906"/>
              <a:gd name="connsiteY60" fmla="*/ 177811 h 330793"/>
              <a:gd name="connsiteX61" fmla="*/ 364802 w 1037906"/>
              <a:gd name="connsiteY61" fmla="*/ 53986 h 330793"/>
              <a:gd name="connsiteX62" fmla="*/ 342577 w 1037906"/>
              <a:gd name="connsiteY62" fmla="*/ 127011 h 330793"/>
              <a:gd name="connsiteX63" fmla="*/ 342577 w 1037906"/>
              <a:gd name="connsiteY63" fmla="*/ 206386 h 330793"/>
              <a:gd name="connsiteX64" fmla="*/ 304477 w 1037906"/>
              <a:gd name="connsiteY64" fmla="*/ 171461 h 330793"/>
              <a:gd name="connsiteX65" fmla="*/ 345752 w 1037906"/>
              <a:gd name="connsiteY65" fmla="*/ 231786 h 330793"/>
              <a:gd name="connsiteX66" fmla="*/ 272727 w 1037906"/>
              <a:gd name="connsiteY66" fmla="*/ 200036 h 330793"/>
              <a:gd name="connsiteX67" fmla="*/ 320352 w 1037906"/>
              <a:gd name="connsiteY67" fmla="*/ 244486 h 330793"/>
              <a:gd name="connsiteX68" fmla="*/ 272727 w 1037906"/>
              <a:gd name="connsiteY68" fmla="*/ 206386 h 330793"/>
              <a:gd name="connsiteX69" fmla="*/ 256852 w 1037906"/>
              <a:gd name="connsiteY69" fmla="*/ 139711 h 330793"/>
              <a:gd name="connsiteX70" fmla="*/ 275902 w 1037906"/>
              <a:gd name="connsiteY70" fmla="*/ 219086 h 330793"/>
              <a:gd name="connsiteX71" fmla="*/ 294952 w 1037906"/>
              <a:gd name="connsiteY71" fmla="*/ 234961 h 330793"/>
              <a:gd name="connsiteX72" fmla="*/ 221927 w 1037906"/>
              <a:gd name="connsiteY72" fmla="*/ 241311 h 330793"/>
              <a:gd name="connsiteX73" fmla="*/ 247327 w 1037906"/>
              <a:gd name="connsiteY73" fmla="*/ 260361 h 330793"/>
              <a:gd name="connsiteX74" fmla="*/ 196527 w 1037906"/>
              <a:gd name="connsiteY74" fmla="*/ 266711 h 330793"/>
              <a:gd name="connsiteX75" fmla="*/ 145727 w 1037906"/>
              <a:gd name="connsiteY75" fmla="*/ 266711 h 330793"/>
              <a:gd name="connsiteX76" fmla="*/ 352102 w 1037906"/>
              <a:gd name="connsiteY76" fmla="*/ 260361 h 330793"/>
              <a:gd name="connsiteX77" fmla="*/ 225102 w 1037906"/>
              <a:gd name="connsiteY77" fmla="*/ 279411 h 330793"/>
              <a:gd name="connsiteX78" fmla="*/ 2852 w 1037906"/>
              <a:gd name="connsiteY78" fmla="*/ 263536 h 330793"/>
              <a:gd name="connsiteX79" fmla="*/ 113977 w 1037906"/>
              <a:gd name="connsiteY79" fmla="*/ 273061 h 330793"/>
              <a:gd name="connsiteX80" fmla="*/ 326702 w 1037906"/>
              <a:gd name="connsiteY80" fmla="*/ 298461 h 330793"/>
              <a:gd name="connsiteX81" fmla="*/ 148902 w 1037906"/>
              <a:gd name="connsiteY81" fmla="*/ 330211 h 33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037906" h="330793">
                <a:moveTo>
                  <a:pt x="148902" y="330211"/>
                </a:moveTo>
                <a:cubicBezTo>
                  <a:pt x="136731" y="333386"/>
                  <a:pt x="222985" y="322803"/>
                  <a:pt x="253677" y="317511"/>
                </a:cubicBezTo>
                <a:cubicBezTo>
                  <a:pt x="284369" y="312219"/>
                  <a:pt x="314002" y="315394"/>
                  <a:pt x="333052" y="298461"/>
                </a:cubicBezTo>
                <a:cubicBezTo>
                  <a:pt x="352102" y="281528"/>
                  <a:pt x="361098" y="220673"/>
                  <a:pt x="367977" y="215911"/>
                </a:cubicBezTo>
                <a:cubicBezTo>
                  <a:pt x="374856" y="211149"/>
                  <a:pt x="370623" y="255599"/>
                  <a:pt x="374327" y="269886"/>
                </a:cubicBezTo>
                <a:cubicBezTo>
                  <a:pt x="378031" y="284173"/>
                  <a:pt x="383323" y="306928"/>
                  <a:pt x="390202" y="301636"/>
                </a:cubicBezTo>
                <a:cubicBezTo>
                  <a:pt x="397081" y="296344"/>
                  <a:pt x="407135" y="252953"/>
                  <a:pt x="415602" y="238136"/>
                </a:cubicBezTo>
                <a:cubicBezTo>
                  <a:pt x="424069" y="223319"/>
                  <a:pt x="396023" y="222261"/>
                  <a:pt x="441002" y="212736"/>
                </a:cubicBezTo>
                <a:cubicBezTo>
                  <a:pt x="485981" y="203211"/>
                  <a:pt x="651081" y="184690"/>
                  <a:pt x="685477" y="180986"/>
                </a:cubicBezTo>
                <a:cubicBezTo>
                  <a:pt x="719873" y="177282"/>
                  <a:pt x="624623" y="187865"/>
                  <a:pt x="647377" y="190511"/>
                </a:cubicBezTo>
                <a:cubicBezTo>
                  <a:pt x="670131" y="193157"/>
                  <a:pt x="778610" y="186807"/>
                  <a:pt x="822002" y="196861"/>
                </a:cubicBezTo>
                <a:cubicBezTo>
                  <a:pt x="865394" y="206915"/>
                  <a:pt x="920956" y="252423"/>
                  <a:pt x="907727" y="250836"/>
                </a:cubicBezTo>
                <a:cubicBezTo>
                  <a:pt x="894498" y="249249"/>
                  <a:pt x="738923" y="188394"/>
                  <a:pt x="742627" y="187336"/>
                </a:cubicBezTo>
                <a:cubicBezTo>
                  <a:pt x="746331" y="186278"/>
                  <a:pt x="891852" y="241311"/>
                  <a:pt x="929952" y="244486"/>
                </a:cubicBezTo>
                <a:cubicBezTo>
                  <a:pt x="968052" y="247661"/>
                  <a:pt x="953235" y="226494"/>
                  <a:pt x="971227" y="206386"/>
                </a:cubicBezTo>
                <a:cubicBezTo>
                  <a:pt x="989219" y="186278"/>
                  <a:pt x="1037373" y="125423"/>
                  <a:pt x="1037902" y="123836"/>
                </a:cubicBezTo>
                <a:cubicBezTo>
                  <a:pt x="1038431" y="122249"/>
                  <a:pt x="993452" y="180457"/>
                  <a:pt x="974402" y="196861"/>
                </a:cubicBezTo>
                <a:cubicBezTo>
                  <a:pt x="955352" y="213265"/>
                  <a:pt x="918839" y="237607"/>
                  <a:pt x="923602" y="222261"/>
                </a:cubicBezTo>
                <a:cubicBezTo>
                  <a:pt x="928365" y="206915"/>
                  <a:pt x="998215" y="115369"/>
                  <a:pt x="1002977" y="104786"/>
                </a:cubicBezTo>
                <a:cubicBezTo>
                  <a:pt x="1007740" y="94203"/>
                  <a:pt x="972285" y="142357"/>
                  <a:pt x="952177" y="158761"/>
                </a:cubicBezTo>
                <a:cubicBezTo>
                  <a:pt x="932069" y="175165"/>
                  <a:pt x="884973" y="205857"/>
                  <a:pt x="882327" y="203211"/>
                </a:cubicBezTo>
                <a:cubicBezTo>
                  <a:pt x="879681" y="200565"/>
                  <a:pt x="921485" y="161936"/>
                  <a:pt x="936302" y="142886"/>
                </a:cubicBezTo>
                <a:cubicBezTo>
                  <a:pt x="951119" y="123836"/>
                  <a:pt x="982869" y="81503"/>
                  <a:pt x="971227" y="88911"/>
                </a:cubicBezTo>
                <a:cubicBezTo>
                  <a:pt x="959585" y="96319"/>
                  <a:pt x="886560" y="170932"/>
                  <a:pt x="866452" y="187336"/>
                </a:cubicBezTo>
                <a:cubicBezTo>
                  <a:pt x="846344" y="203740"/>
                  <a:pt x="854281" y="191569"/>
                  <a:pt x="850577" y="187336"/>
                </a:cubicBezTo>
                <a:cubicBezTo>
                  <a:pt x="846873" y="183103"/>
                  <a:pt x="839465" y="179928"/>
                  <a:pt x="844227" y="161936"/>
                </a:cubicBezTo>
                <a:cubicBezTo>
                  <a:pt x="848990" y="143944"/>
                  <a:pt x="878094" y="85736"/>
                  <a:pt x="879152" y="79386"/>
                </a:cubicBezTo>
                <a:cubicBezTo>
                  <a:pt x="880210" y="73036"/>
                  <a:pt x="865394" y="106374"/>
                  <a:pt x="850577" y="123836"/>
                </a:cubicBezTo>
                <a:cubicBezTo>
                  <a:pt x="835760" y="141298"/>
                  <a:pt x="799248" y="178869"/>
                  <a:pt x="790252" y="184161"/>
                </a:cubicBezTo>
                <a:cubicBezTo>
                  <a:pt x="781256" y="189453"/>
                  <a:pt x="786548" y="175165"/>
                  <a:pt x="796602" y="155586"/>
                </a:cubicBezTo>
                <a:cubicBezTo>
                  <a:pt x="806656" y="136007"/>
                  <a:pt x="856927" y="62982"/>
                  <a:pt x="850577" y="66686"/>
                </a:cubicBezTo>
                <a:cubicBezTo>
                  <a:pt x="844227" y="70390"/>
                  <a:pt x="772790" y="166698"/>
                  <a:pt x="758502" y="177811"/>
                </a:cubicBezTo>
                <a:cubicBezTo>
                  <a:pt x="744215" y="188923"/>
                  <a:pt x="762206" y="157703"/>
                  <a:pt x="764852" y="133361"/>
                </a:cubicBezTo>
                <a:cubicBezTo>
                  <a:pt x="767498" y="109019"/>
                  <a:pt x="778081" y="32290"/>
                  <a:pt x="774377" y="31761"/>
                </a:cubicBezTo>
                <a:cubicBezTo>
                  <a:pt x="770673" y="31232"/>
                  <a:pt x="754798" y="108490"/>
                  <a:pt x="742627" y="130186"/>
                </a:cubicBezTo>
                <a:cubicBezTo>
                  <a:pt x="730456" y="151882"/>
                  <a:pt x="705056" y="167228"/>
                  <a:pt x="701352" y="161936"/>
                </a:cubicBezTo>
                <a:cubicBezTo>
                  <a:pt x="697648" y="156644"/>
                  <a:pt x="707173" y="125423"/>
                  <a:pt x="720402" y="98436"/>
                </a:cubicBezTo>
                <a:cubicBezTo>
                  <a:pt x="733631" y="71448"/>
                  <a:pt x="782315" y="-1047"/>
                  <a:pt x="780727" y="11"/>
                </a:cubicBezTo>
                <a:cubicBezTo>
                  <a:pt x="779139" y="1069"/>
                  <a:pt x="730456" y="77799"/>
                  <a:pt x="710877" y="104786"/>
                </a:cubicBezTo>
                <a:cubicBezTo>
                  <a:pt x="691298" y="131773"/>
                  <a:pt x="675423" y="161407"/>
                  <a:pt x="663252" y="161936"/>
                </a:cubicBezTo>
                <a:cubicBezTo>
                  <a:pt x="651081" y="162465"/>
                  <a:pt x="634148" y="132303"/>
                  <a:pt x="637852" y="107961"/>
                </a:cubicBezTo>
                <a:cubicBezTo>
                  <a:pt x="641556" y="83619"/>
                  <a:pt x="681773" y="23294"/>
                  <a:pt x="685477" y="15886"/>
                </a:cubicBezTo>
                <a:cubicBezTo>
                  <a:pt x="689181" y="8478"/>
                  <a:pt x="671719" y="45519"/>
                  <a:pt x="660077" y="63511"/>
                </a:cubicBezTo>
                <a:cubicBezTo>
                  <a:pt x="648435" y="81503"/>
                  <a:pt x="623035" y="109549"/>
                  <a:pt x="615627" y="123836"/>
                </a:cubicBezTo>
                <a:cubicBezTo>
                  <a:pt x="608219" y="138123"/>
                  <a:pt x="623035" y="141828"/>
                  <a:pt x="615627" y="149236"/>
                </a:cubicBezTo>
                <a:cubicBezTo>
                  <a:pt x="608219" y="156644"/>
                  <a:pt x="581231" y="174107"/>
                  <a:pt x="571177" y="168286"/>
                </a:cubicBezTo>
                <a:cubicBezTo>
                  <a:pt x="561123" y="162465"/>
                  <a:pt x="552656" y="138653"/>
                  <a:pt x="555302" y="114311"/>
                </a:cubicBezTo>
                <a:cubicBezTo>
                  <a:pt x="557948" y="89969"/>
                  <a:pt x="585994" y="28057"/>
                  <a:pt x="587052" y="22236"/>
                </a:cubicBezTo>
                <a:cubicBezTo>
                  <a:pt x="588110" y="16415"/>
                  <a:pt x="575410" y="55044"/>
                  <a:pt x="561652" y="79386"/>
                </a:cubicBezTo>
                <a:cubicBezTo>
                  <a:pt x="547894" y="103728"/>
                  <a:pt x="523552" y="152940"/>
                  <a:pt x="504502" y="168286"/>
                </a:cubicBezTo>
                <a:cubicBezTo>
                  <a:pt x="485452" y="183632"/>
                  <a:pt x="456877" y="180986"/>
                  <a:pt x="447352" y="171461"/>
                </a:cubicBezTo>
                <a:cubicBezTo>
                  <a:pt x="437827" y="161936"/>
                  <a:pt x="445765" y="124894"/>
                  <a:pt x="447352" y="111136"/>
                </a:cubicBezTo>
                <a:cubicBezTo>
                  <a:pt x="448939" y="97378"/>
                  <a:pt x="458464" y="100553"/>
                  <a:pt x="456877" y="88911"/>
                </a:cubicBezTo>
                <a:cubicBezTo>
                  <a:pt x="455290" y="77269"/>
                  <a:pt x="441531" y="39699"/>
                  <a:pt x="437827" y="41286"/>
                </a:cubicBezTo>
                <a:cubicBezTo>
                  <a:pt x="434123" y="42873"/>
                  <a:pt x="436769" y="80974"/>
                  <a:pt x="434652" y="98436"/>
                </a:cubicBezTo>
                <a:cubicBezTo>
                  <a:pt x="432535" y="115898"/>
                  <a:pt x="426715" y="129128"/>
                  <a:pt x="425127" y="146061"/>
                </a:cubicBezTo>
                <a:cubicBezTo>
                  <a:pt x="423540" y="162994"/>
                  <a:pt x="428831" y="205857"/>
                  <a:pt x="425127" y="200036"/>
                </a:cubicBezTo>
                <a:cubicBezTo>
                  <a:pt x="421423" y="194215"/>
                  <a:pt x="405019" y="118544"/>
                  <a:pt x="402902" y="111136"/>
                </a:cubicBezTo>
                <a:cubicBezTo>
                  <a:pt x="400785" y="103728"/>
                  <a:pt x="421952" y="136007"/>
                  <a:pt x="412427" y="155586"/>
                </a:cubicBezTo>
                <a:cubicBezTo>
                  <a:pt x="402902" y="175165"/>
                  <a:pt x="357923" y="224907"/>
                  <a:pt x="345752" y="228611"/>
                </a:cubicBezTo>
                <a:cubicBezTo>
                  <a:pt x="333581" y="232315"/>
                  <a:pt x="336227" y="206915"/>
                  <a:pt x="339402" y="177811"/>
                </a:cubicBezTo>
                <a:cubicBezTo>
                  <a:pt x="342577" y="148707"/>
                  <a:pt x="364273" y="62453"/>
                  <a:pt x="364802" y="53986"/>
                </a:cubicBezTo>
                <a:cubicBezTo>
                  <a:pt x="365331" y="45519"/>
                  <a:pt x="346281" y="101611"/>
                  <a:pt x="342577" y="127011"/>
                </a:cubicBezTo>
                <a:cubicBezTo>
                  <a:pt x="338873" y="152411"/>
                  <a:pt x="348927" y="198978"/>
                  <a:pt x="342577" y="206386"/>
                </a:cubicBezTo>
                <a:cubicBezTo>
                  <a:pt x="336227" y="213794"/>
                  <a:pt x="303948" y="167228"/>
                  <a:pt x="304477" y="171461"/>
                </a:cubicBezTo>
                <a:cubicBezTo>
                  <a:pt x="305006" y="175694"/>
                  <a:pt x="351044" y="227023"/>
                  <a:pt x="345752" y="231786"/>
                </a:cubicBezTo>
                <a:cubicBezTo>
                  <a:pt x="340460" y="236548"/>
                  <a:pt x="276960" y="197919"/>
                  <a:pt x="272727" y="200036"/>
                </a:cubicBezTo>
                <a:cubicBezTo>
                  <a:pt x="268494" y="202153"/>
                  <a:pt x="320352" y="243428"/>
                  <a:pt x="320352" y="244486"/>
                </a:cubicBezTo>
                <a:cubicBezTo>
                  <a:pt x="320352" y="245544"/>
                  <a:pt x="283310" y="223848"/>
                  <a:pt x="272727" y="206386"/>
                </a:cubicBezTo>
                <a:cubicBezTo>
                  <a:pt x="262144" y="188923"/>
                  <a:pt x="256323" y="137594"/>
                  <a:pt x="256852" y="139711"/>
                </a:cubicBezTo>
                <a:cubicBezTo>
                  <a:pt x="257381" y="141828"/>
                  <a:pt x="269552" y="203211"/>
                  <a:pt x="275902" y="219086"/>
                </a:cubicBezTo>
                <a:cubicBezTo>
                  <a:pt x="282252" y="234961"/>
                  <a:pt x="303948" y="231257"/>
                  <a:pt x="294952" y="234961"/>
                </a:cubicBezTo>
                <a:cubicBezTo>
                  <a:pt x="285956" y="238665"/>
                  <a:pt x="229864" y="237078"/>
                  <a:pt x="221927" y="241311"/>
                </a:cubicBezTo>
                <a:cubicBezTo>
                  <a:pt x="213990" y="245544"/>
                  <a:pt x="251560" y="256128"/>
                  <a:pt x="247327" y="260361"/>
                </a:cubicBezTo>
                <a:cubicBezTo>
                  <a:pt x="243094" y="264594"/>
                  <a:pt x="213460" y="265653"/>
                  <a:pt x="196527" y="266711"/>
                </a:cubicBezTo>
                <a:cubicBezTo>
                  <a:pt x="179594" y="267769"/>
                  <a:pt x="119798" y="267769"/>
                  <a:pt x="145727" y="266711"/>
                </a:cubicBezTo>
                <a:cubicBezTo>
                  <a:pt x="171656" y="265653"/>
                  <a:pt x="338873" y="258244"/>
                  <a:pt x="352102" y="260361"/>
                </a:cubicBezTo>
                <a:cubicBezTo>
                  <a:pt x="365331" y="262478"/>
                  <a:pt x="283310" y="278882"/>
                  <a:pt x="225102" y="279411"/>
                </a:cubicBezTo>
                <a:cubicBezTo>
                  <a:pt x="166894" y="279940"/>
                  <a:pt x="21373" y="264594"/>
                  <a:pt x="2852" y="263536"/>
                </a:cubicBezTo>
                <a:cubicBezTo>
                  <a:pt x="-15669" y="262478"/>
                  <a:pt x="60002" y="267240"/>
                  <a:pt x="113977" y="273061"/>
                </a:cubicBezTo>
                <a:cubicBezTo>
                  <a:pt x="167952" y="278882"/>
                  <a:pt x="317706" y="290523"/>
                  <a:pt x="326702" y="298461"/>
                </a:cubicBezTo>
                <a:cubicBezTo>
                  <a:pt x="335698" y="306398"/>
                  <a:pt x="161073" y="327036"/>
                  <a:pt x="148902" y="330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132A7C7-A6DB-5D81-C722-91A43BBB8BF7}"/>
              </a:ext>
            </a:extLst>
          </p:cNvPr>
          <p:cNvSpPr/>
          <p:nvPr/>
        </p:nvSpPr>
        <p:spPr>
          <a:xfrm>
            <a:off x="4962281" y="6429359"/>
            <a:ext cx="417212" cy="254383"/>
          </a:xfrm>
          <a:custGeom>
            <a:avLst/>
            <a:gdLst>
              <a:gd name="connsiteX0" fmla="*/ 244 w 417212"/>
              <a:gd name="connsiteY0" fmla="*/ 16 h 254383"/>
              <a:gd name="connsiteX1" fmla="*/ 158994 w 417212"/>
              <a:gd name="connsiteY1" fmla="*/ 57166 h 254383"/>
              <a:gd name="connsiteX2" fmla="*/ 276469 w 417212"/>
              <a:gd name="connsiteY2" fmla="*/ 146066 h 254383"/>
              <a:gd name="connsiteX3" fmla="*/ 263769 w 417212"/>
              <a:gd name="connsiteY3" fmla="*/ 120666 h 254383"/>
              <a:gd name="connsiteX4" fmla="*/ 343144 w 417212"/>
              <a:gd name="connsiteY4" fmla="*/ 168291 h 254383"/>
              <a:gd name="connsiteX5" fmla="*/ 406644 w 417212"/>
              <a:gd name="connsiteY5" fmla="*/ 254016 h 254383"/>
              <a:gd name="connsiteX6" fmla="*/ 387594 w 417212"/>
              <a:gd name="connsiteY6" fmla="*/ 200041 h 254383"/>
              <a:gd name="connsiteX7" fmla="*/ 416169 w 417212"/>
              <a:gd name="connsiteY7" fmla="*/ 219091 h 254383"/>
              <a:gd name="connsiteX8" fmla="*/ 343144 w 417212"/>
              <a:gd name="connsiteY8" fmla="*/ 139716 h 254383"/>
              <a:gd name="connsiteX9" fmla="*/ 343144 w 417212"/>
              <a:gd name="connsiteY9" fmla="*/ 95266 h 254383"/>
              <a:gd name="connsiteX10" fmla="*/ 378069 w 417212"/>
              <a:gd name="connsiteY10" fmla="*/ 53991 h 254383"/>
              <a:gd name="connsiteX11" fmla="*/ 336794 w 417212"/>
              <a:gd name="connsiteY11" fmla="*/ 101616 h 254383"/>
              <a:gd name="connsiteX12" fmla="*/ 292344 w 417212"/>
              <a:gd name="connsiteY12" fmla="*/ 101616 h 254383"/>
              <a:gd name="connsiteX13" fmla="*/ 317744 w 417212"/>
              <a:gd name="connsiteY13" fmla="*/ 82566 h 254383"/>
              <a:gd name="connsiteX14" fmla="*/ 254244 w 417212"/>
              <a:gd name="connsiteY14" fmla="*/ 92091 h 254383"/>
              <a:gd name="connsiteX15" fmla="*/ 330444 w 417212"/>
              <a:gd name="connsiteY15" fmla="*/ 9541 h 254383"/>
              <a:gd name="connsiteX16" fmla="*/ 257419 w 417212"/>
              <a:gd name="connsiteY16" fmla="*/ 50816 h 254383"/>
              <a:gd name="connsiteX17" fmla="*/ 203444 w 417212"/>
              <a:gd name="connsiteY17" fmla="*/ 50816 h 254383"/>
              <a:gd name="connsiteX18" fmla="*/ 158994 w 417212"/>
              <a:gd name="connsiteY18" fmla="*/ 22241 h 254383"/>
              <a:gd name="connsiteX19" fmla="*/ 197094 w 417212"/>
              <a:gd name="connsiteY19" fmla="*/ 50816 h 254383"/>
              <a:gd name="connsiteX20" fmla="*/ 244 w 417212"/>
              <a:gd name="connsiteY20" fmla="*/ 16 h 25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212" h="254383">
                <a:moveTo>
                  <a:pt x="244" y="16"/>
                </a:moveTo>
                <a:cubicBezTo>
                  <a:pt x="-6106" y="1074"/>
                  <a:pt x="112957" y="32824"/>
                  <a:pt x="158994" y="57166"/>
                </a:cubicBezTo>
                <a:cubicBezTo>
                  <a:pt x="205032" y="81508"/>
                  <a:pt x="259007" y="135483"/>
                  <a:pt x="276469" y="146066"/>
                </a:cubicBezTo>
                <a:cubicBezTo>
                  <a:pt x="293932" y="156649"/>
                  <a:pt x="252657" y="116962"/>
                  <a:pt x="263769" y="120666"/>
                </a:cubicBezTo>
                <a:cubicBezTo>
                  <a:pt x="274881" y="124370"/>
                  <a:pt x="319332" y="146066"/>
                  <a:pt x="343144" y="168291"/>
                </a:cubicBezTo>
                <a:cubicBezTo>
                  <a:pt x="366956" y="190516"/>
                  <a:pt x="399236" y="248724"/>
                  <a:pt x="406644" y="254016"/>
                </a:cubicBezTo>
                <a:cubicBezTo>
                  <a:pt x="414052" y="259308"/>
                  <a:pt x="386007" y="205862"/>
                  <a:pt x="387594" y="200041"/>
                </a:cubicBezTo>
                <a:cubicBezTo>
                  <a:pt x="389182" y="194220"/>
                  <a:pt x="423577" y="229145"/>
                  <a:pt x="416169" y="219091"/>
                </a:cubicBezTo>
                <a:cubicBezTo>
                  <a:pt x="408761" y="209037"/>
                  <a:pt x="355315" y="160353"/>
                  <a:pt x="343144" y="139716"/>
                </a:cubicBezTo>
                <a:cubicBezTo>
                  <a:pt x="330973" y="119079"/>
                  <a:pt x="337323" y="109553"/>
                  <a:pt x="343144" y="95266"/>
                </a:cubicBezTo>
                <a:cubicBezTo>
                  <a:pt x="348965" y="80979"/>
                  <a:pt x="379127" y="52933"/>
                  <a:pt x="378069" y="53991"/>
                </a:cubicBezTo>
                <a:cubicBezTo>
                  <a:pt x="377011" y="55049"/>
                  <a:pt x="351081" y="93679"/>
                  <a:pt x="336794" y="101616"/>
                </a:cubicBezTo>
                <a:cubicBezTo>
                  <a:pt x="322507" y="109553"/>
                  <a:pt x="295519" y="104791"/>
                  <a:pt x="292344" y="101616"/>
                </a:cubicBezTo>
                <a:cubicBezTo>
                  <a:pt x="289169" y="98441"/>
                  <a:pt x="324094" y="84154"/>
                  <a:pt x="317744" y="82566"/>
                </a:cubicBezTo>
                <a:cubicBezTo>
                  <a:pt x="311394" y="80979"/>
                  <a:pt x="252127" y="104262"/>
                  <a:pt x="254244" y="92091"/>
                </a:cubicBezTo>
                <a:cubicBezTo>
                  <a:pt x="256361" y="79920"/>
                  <a:pt x="329915" y="16420"/>
                  <a:pt x="330444" y="9541"/>
                </a:cubicBezTo>
                <a:cubicBezTo>
                  <a:pt x="330973" y="2662"/>
                  <a:pt x="278585" y="43937"/>
                  <a:pt x="257419" y="50816"/>
                </a:cubicBezTo>
                <a:cubicBezTo>
                  <a:pt x="236253" y="57695"/>
                  <a:pt x="219848" y="55579"/>
                  <a:pt x="203444" y="50816"/>
                </a:cubicBezTo>
                <a:cubicBezTo>
                  <a:pt x="187040" y="46053"/>
                  <a:pt x="160052" y="22241"/>
                  <a:pt x="158994" y="22241"/>
                </a:cubicBezTo>
                <a:cubicBezTo>
                  <a:pt x="157936" y="22241"/>
                  <a:pt x="220907" y="53991"/>
                  <a:pt x="197094" y="50816"/>
                </a:cubicBezTo>
                <a:cubicBezTo>
                  <a:pt x="173282" y="47641"/>
                  <a:pt x="6594" y="-1042"/>
                  <a:pt x="2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13159F1-FF38-DB62-D00E-125DCA65EC75}"/>
              </a:ext>
            </a:extLst>
          </p:cNvPr>
          <p:cNvSpPr/>
          <p:nvPr/>
        </p:nvSpPr>
        <p:spPr>
          <a:xfrm>
            <a:off x="4346427" y="6327850"/>
            <a:ext cx="520999" cy="153489"/>
          </a:xfrm>
          <a:custGeom>
            <a:avLst/>
            <a:gdLst>
              <a:gd name="connsiteX0" fmla="*/ 6498 w 520999"/>
              <a:gd name="connsiteY0" fmla="*/ 152325 h 153489"/>
              <a:gd name="connsiteX1" fmla="*/ 301773 w 520999"/>
              <a:gd name="connsiteY1" fmla="*/ 15800 h 153489"/>
              <a:gd name="connsiteX2" fmla="*/ 282723 w 520999"/>
              <a:gd name="connsiteY2" fmla="*/ 34850 h 153489"/>
              <a:gd name="connsiteX3" fmla="*/ 349398 w 520999"/>
              <a:gd name="connsiteY3" fmla="*/ 15800 h 153489"/>
              <a:gd name="connsiteX4" fmla="*/ 520848 w 520999"/>
              <a:gd name="connsiteY4" fmla="*/ 15800 h 153489"/>
              <a:gd name="connsiteX5" fmla="*/ 377973 w 520999"/>
              <a:gd name="connsiteY5" fmla="*/ 9450 h 153489"/>
              <a:gd name="connsiteX6" fmla="*/ 289073 w 520999"/>
              <a:gd name="connsiteY6" fmla="*/ 3100 h 153489"/>
              <a:gd name="connsiteX7" fmla="*/ 101748 w 520999"/>
              <a:gd name="connsiteY7" fmla="*/ 63425 h 153489"/>
              <a:gd name="connsiteX8" fmla="*/ 206523 w 520999"/>
              <a:gd name="connsiteY8" fmla="*/ 22150 h 153489"/>
              <a:gd name="connsiteX9" fmla="*/ 104923 w 520999"/>
              <a:gd name="connsiteY9" fmla="*/ 79300 h 153489"/>
              <a:gd name="connsiteX10" fmla="*/ 6498 w 520999"/>
              <a:gd name="connsiteY10" fmla="*/ 152325 h 15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999" h="153489">
                <a:moveTo>
                  <a:pt x="6498" y="152325"/>
                </a:moveTo>
                <a:cubicBezTo>
                  <a:pt x="39306" y="141742"/>
                  <a:pt x="255736" y="35379"/>
                  <a:pt x="301773" y="15800"/>
                </a:cubicBezTo>
                <a:cubicBezTo>
                  <a:pt x="347811" y="-3779"/>
                  <a:pt x="274786" y="34850"/>
                  <a:pt x="282723" y="34850"/>
                </a:cubicBezTo>
                <a:cubicBezTo>
                  <a:pt x="290660" y="34850"/>
                  <a:pt x="309711" y="18975"/>
                  <a:pt x="349398" y="15800"/>
                </a:cubicBezTo>
                <a:cubicBezTo>
                  <a:pt x="389085" y="12625"/>
                  <a:pt x="516086" y="16858"/>
                  <a:pt x="520848" y="15800"/>
                </a:cubicBezTo>
                <a:cubicBezTo>
                  <a:pt x="525610" y="14742"/>
                  <a:pt x="416602" y="11567"/>
                  <a:pt x="377973" y="9450"/>
                </a:cubicBezTo>
                <a:cubicBezTo>
                  <a:pt x="339344" y="7333"/>
                  <a:pt x="335110" y="-5896"/>
                  <a:pt x="289073" y="3100"/>
                </a:cubicBezTo>
                <a:cubicBezTo>
                  <a:pt x="243036" y="12096"/>
                  <a:pt x="115506" y="60250"/>
                  <a:pt x="101748" y="63425"/>
                </a:cubicBezTo>
                <a:cubicBezTo>
                  <a:pt x="87990" y="66600"/>
                  <a:pt x="205994" y="19504"/>
                  <a:pt x="206523" y="22150"/>
                </a:cubicBezTo>
                <a:cubicBezTo>
                  <a:pt x="207052" y="24796"/>
                  <a:pt x="135615" y="60250"/>
                  <a:pt x="104923" y="79300"/>
                </a:cubicBezTo>
                <a:cubicBezTo>
                  <a:pt x="74231" y="98350"/>
                  <a:pt x="-26310" y="162908"/>
                  <a:pt x="6498" y="15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D47964-4A69-DA18-27BA-8DEBE8B1A2F7}"/>
              </a:ext>
            </a:extLst>
          </p:cNvPr>
          <p:cNvSpPr/>
          <p:nvPr/>
        </p:nvSpPr>
        <p:spPr>
          <a:xfrm>
            <a:off x="4702143" y="6198951"/>
            <a:ext cx="78658" cy="212834"/>
          </a:xfrm>
          <a:custGeom>
            <a:avLst/>
            <a:gdLst>
              <a:gd name="connsiteX0" fmla="*/ 32 w 78658"/>
              <a:gd name="connsiteY0" fmla="*/ 205024 h 212834"/>
              <a:gd name="connsiteX1" fmla="*/ 76232 w 78658"/>
              <a:gd name="connsiteY1" fmla="*/ 8174 h 212834"/>
              <a:gd name="connsiteX2" fmla="*/ 60357 w 78658"/>
              <a:gd name="connsiteY2" fmla="*/ 49449 h 212834"/>
              <a:gd name="connsiteX3" fmla="*/ 66707 w 78658"/>
              <a:gd name="connsiteY3" fmla="*/ 160574 h 212834"/>
              <a:gd name="connsiteX4" fmla="*/ 32 w 78658"/>
              <a:gd name="connsiteY4" fmla="*/ 205024 h 21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58" h="212834">
                <a:moveTo>
                  <a:pt x="32" y="205024"/>
                </a:moveTo>
                <a:cubicBezTo>
                  <a:pt x="1620" y="179624"/>
                  <a:pt x="66178" y="34103"/>
                  <a:pt x="76232" y="8174"/>
                </a:cubicBezTo>
                <a:cubicBezTo>
                  <a:pt x="86286" y="-17755"/>
                  <a:pt x="61945" y="24049"/>
                  <a:pt x="60357" y="49449"/>
                </a:cubicBezTo>
                <a:cubicBezTo>
                  <a:pt x="58770" y="74849"/>
                  <a:pt x="77819" y="133057"/>
                  <a:pt x="66707" y="160574"/>
                </a:cubicBezTo>
                <a:cubicBezTo>
                  <a:pt x="55595" y="188091"/>
                  <a:pt x="-1556" y="230424"/>
                  <a:pt x="32" y="20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EAEC45E-7D25-7FCA-6A68-A60F6521F375}"/>
              </a:ext>
            </a:extLst>
          </p:cNvPr>
          <p:cNvSpPr/>
          <p:nvPr/>
        </p:nvSpPr>
        <p:spPr>
          <a:xfrm>
            <a:off x="4638648" y="6326860"/>
            <a:ext cx="734268" cy="229541"/>
          </a:xfrm>
          <a:custGeom>
            <a:avLst/>
            <a:gdLst>
              <a:gd name="connsiteX0" fmla="*/ 27 w 734268"/>
              <a:gd name="connsiteY0" fmla="*/ 16790 h 229541"/>
              <a:gd name="connsiteX1" fmla="*/ 292127 w 734268"/>
              <a:gd name="connsiteY1" fmla="*/ 915 h 229541"/>
              <a:gd name="connsiteX2" fmla="*/ 142902 w 734268"/>
              <a:gd name="connsiteY2" fmla="*/ 19965 h 229541"/>
              <a:gd name="connsiteX3" fmla="*/ 257202 w 734268"/>
              <a:gd name="connsiteY3" fmla="*/ 19965 h 229541"/>
              <a:gd name="connsiteX4" fmla="*/ 492152 w 734268"/>
              <a:gd name="connsiteY4" fmla="*/ 89815 h 229541"/>
              <a:gd name="connsiteX5" fmla="*/ 479452 w 734268"/>
              <a:gd name="connsiteY5" fmla="*/ 67590 h 229541"/>
              <a:gd name="connsiteX6" fmla="*/ 615977 w 734268"/>
              <a:gd name="connsiteY6" fmla="*/ 118390 h 229541"/>
              <a:gd name="connsiteX7" fmla="*/ 514377 w 734268"/>
              <a:gd name="connsiteY7" fmla="*/ 83465 h 229541"/>
              <a:gd name="connsiteX8" fmla="*/ 663602 w 734268"/>
              <a:gd name="connsiteY8" fmla="*/ 156490 h 229541"/>
              <a:gd name="connsiteX9" fmla="*/ 733452 w 734268"/>
              <a:gd name="connsiteY9" fmla="*/ 229515 h 229541"/>
              <a:gd name="connsiteX10" fmla="*/ 679477 w 734268"/>
              <a:gd name="connsiteY10" fmla="*/ 162840 h 229541"/>
              <a:gd name="connsiteX11" fmla="*/ 396902 w 734268"/>
              <a:gd name="connsiteY11" fmla="*/ 7265 h 229541"/>
              <a:gd name="connsiteX12" fmla="*/ 441352 w 734268"/>
              <a:gd name="connsiteY12" fmla="*/ 23140 h 229541"/>
              <a:gd name="connsiteX13" fmla="*/ 311177 w 734268"/>
              <a:gd name="connsiteY13" fmla="*/ 915 h 229541"/>
              <a:gd name="connsiteX14" fmla="*/ 27 w 734268"/>
              <a:gd name="connsiteY14" fmla="*/ 16790 h 22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4268" h="229541">
                <a:moveTo>
                  <a:pt x="27" y="16790"/>
                </a:moveTo>
                <a:cubicBezTo>
                  <a:pt x="-3148" y="16790"/>
                  <a:pt x="268315" y="386"/>
                  <a:pt x="292127" y="915"/>
                </a:cubicBezTo>
                <a:cubicBezTo>
                  <a:pt x="315939" y="1444"/>
                  <a:pt x="148723" y="16790"/>
                  <a:pt x="142902" y="19965"/>
                </a:cubicBezTo>
                <a:cubicBezTo>
                  <a:pt x="137081" y="23140"/>
                  <a:pt x="198994" y="8323"/>
                  <a:pt x="257202" y="19965"/>
                </a:cubicBezTo>
                <a:cubicBezTo>
                  <a:pt x="315410" y="31607"/>
                  <a:pt x="455110" y="81878"/>
                  <a:pt x="492152" y="89815"/>
                </a:cubicBezTo>
                <a:cubicBezTo>
                  <a:pt x="529194" y="97753"/>
                  <a:pt x="458815" y="62828"/>
                  <a:pt x="479452" y="67590"/>
                </a:cubicBezTo>
                <a:cubicBezTo>
                  <a:pt x="500089" y="72352"/>
                  <a:pt x="610156" y="115744"/>
                  <a:pt x="615977" y="118390"/>
                </a:cubicBezTo>
                <a:cubicBezTo>
                  <a:pt x="621798" y="121036"/>
                  <a:pt x="506440" y="77115"/>
                  <a:pt x="514377" y="83465"/>
                </a:cubicBezTo>
                <a:cubicBezTo>
                  <a:pt x="522314" y="89815"/>
                  <a:pt x="627090" y="132148"/>
                  <a:pt x="663602" y="156490"/>
                </a:cubicBezTo>
                <a:cubicBezTo>
                  <a:pt x="700115" y="180832"/>
                  <a:pt x="730806" y="228457"/>
                  <a:pt x="733452" y="229515"/>
                </a:cubicBezTo>
                <a:cubicBezTo>
                  <a:pt x="736098" y="230573"/>
                  <a:pt x="735569" y="199882"/>
                  <a:pt x="679477" y="162840"/>
                </a:cubicBezTo>
                <a:cubicBezTo>
                  <a:pt x="623385" y="125798"/>
                  <a:pt x="436590" y="30548"/>
                  <a:pt x="396902" y="7265"/>
                </a:cubicBezTo>
                <a:cubicBezTo>
                  <a:pt x="357215" y="-16018"/>
                  <a:pt x="455639" y="24198"/>
                  <a:pt x="441352" y="23140"/>
                </a:cubicBezTo>
                <a:cubicBezTo>
                  <a:pt x="427065" y="22082"/>
                  <a:pt x="377852" y="3561"/>
                  <a:pt x="311177" y="915"/>
                </a:cubicBezTo>
                <a:cubicBezTo>
                  <a:pt x="244502" y="-1731"/>
                  <a:pt x="3202" y="16790"/>
                  <a:pt x="27" y="16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C3581A6-85F9-4578-BC82-837AC120DE68}"/>
              </a:ext>
            </a:extLst>
          </p:cNvPr>
          <p:cNvSpPr/>
          <p:nvPr/>
        </p:nvSpPr>
        <p:spPr>
          <a:xfrm>
            <a:off x="5283192" y="6546825"/>
            <a:ext cx="197370" cy="184789"/>
          </a:xfrm>
          <a:custGeom>
            <a:avLst/>
            <a:gdLst>
              <a:gd name="connsiteX0" fmla="*/ 8 w 197370"/>
              <a:gd name="connsiteY0" fmla="*/ 25 h 184789"/>
              <a:gd name="connsiteX1" fmla="*/ 130183 w 197370"/>
              <a:gd name="connsiteY1" fmla="*/ 85750 h 184789"/>
              <a:gd name="connsiteX2" fmla="*/ 196858 w 197370"/>
              <a:gd name="connsiteY2" fmla="*/ 184175 h 184789"/>
              <a:gd name="connsiteX3" fmla="*/ 158758 w 197370"/>
              <a:gd name="connsiteY3" fmla="*/ 123850 h 184789"/>
              <a:gd name="connsiteX4" fmla="*/ 117483 w 197370"/>
              <a:gd name="connsiteY4" fmla="*/ 50825 h 184789"/>
              <a:gd name="connsiteX5" fmla="*/ 136533 w 197370"/>
              <a:gd name="connsiteY5" fmla="*/ 76225 h 184789"/>
              <a:gd name="connsiteX6" fmla="*/ 8 w 197370"/>
              <a:gd name="connsiteY6" fmla="*/ 25 h 18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370" h="184789">
                <a:moveTo>
                  <a:pt x="8" y="25"/>
                </a:moveTo>
                <a:cubicBezTo>
                  <a:pt x="-1050" y="1613"/>
                  <a:pt x="97375" y="55058"/>
                  <a:pt x="130183" y="85750"/>
                </a:cubicBezTo>
                <a:cubicBezTo>
                  <a:pt x="162991" y="116442"/>
                  <a:pt x="192096" y="177825"/>
                  <a:pt x="196858" y="184175"/>
                </a:cubicBezTo>
                <a:cubicBezTo>
                  <a:pt x="201620" y="190525"/>
                  <a:pt x="171987" y="146075"/>
                  <a:pt x="158758" y="123850"/>
                </a:cubicBezTo>
                <a:cubicBezTo>
                  <a:pt x="145529" y="101625"/>
                  <a:pt x="121187" y="58762"/>
                  <a:pt x="117483" y="50825"/>
                </a:cubicBezTo>
                <a:cubicBezTo>
                  <a:pt x="113779" y="42888"/>
                  <a:pt x="150820" y="79929"/>
                  <a:pt x="136533" y="76225"/>
                </a:cubicBezTo>
                <a:cubicBezTo>
                  <a:pt x="122246" y="72521"/>
                  <a:pt x="1066" y="-1563"/>
                  <a:pt x="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8CA35DF-3227-0DC9-A9CB-3C36A8F76820}"/>
              </a:ext>
            </a:extLst>
          </p:cNvPr>
          <p:cNvSpPr/>
          <p:nvPr/>
        </p:nvSpPr>
        <p:spPr>
          <a:xfrm>
            <a:off x="4457690" y="6502387"/>
            <a:ext cx="181291" cy="152540"/>
          </a:xfrm>
          <a:custGeom>
            <a:avLst/>
            <a:gdLst>
              <a:gd name="connsiteX0" fmla="*/ 10 w 181291"/>
              <a:gd name="connsiteY0" fmla="*/ 13 h 152540"/>
              <a:gd name="connsiteX1" fmla="*/ 104785 w 181291"/>
              <a:gd name="connsiteY1" fmla="*/ 79388 h 152540"/>
              <a:gd name="connsiteX2" fmla="*/ 180985 w 181291"/>
              <a:gd name="connsiteY2" fmla="*/ 152413 h 152540"/>
              <a:gd name="connsiteX3" fmla="*/ 133360 w 181291"/>
              <a:gd name="connsiteY3" fmla="*/ 98438 h 152540"/>
              <a:gd name="connsiteX4" fmla="*/ 111135 w 181291"/>
              <a:gd name="connsiteY4" fmla="*/ 73038 h 152540"/>
              <a:gd name="connsiteX5" fmla="*/ 10 w 181291"/>
              <a:gd name="connsiteY5" fmla="*/ 13 h 1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291" h="152540">
                <a:moveTo>
                  <a:pt x="10" y="13"/>
                </a:moveTo>
                <a:cubicBezTo>
                  <a:pt x="-1048" y="1071"/>
                  <a:pt x="74622" y="53988"/>
                  <a:pt x="104785" y="79388"/>
                </a:cubicBezTo>
                <a:cubicBezTo>
                  <a:pt x="134948" y="104788"/>
                  <a:pt x="176223" y="149238"/>
                  <a:pt x="180985" y="152413"/>
                </a:cubicBezTo>
                <a:cubicBezTo>
                  <a:pt x="185747" y="155588"/>
                  <a:pt x="133360" y="98438"/>
                  <a:pt x="133360" y="98438"/>
                </a:cubicBezTo>
                <a:cubicBezTo>
                  <a:pt x="121718" y="85209"/>
                  <a:pt x="125952" y="85738"/>
                  <a:pt x="111135" y="73038"/>
                </a:cubicBezTo>
                <a:cubicBezTo>
                  <a:pt x="96318" y="60338"/>
                  <a:pt x="1068" y="-1045"/>
                  <a:pt x="1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3492C6-619A-1864-DE18-E9F6330E8D1F}"/>
              </a:ext>
            </a:extLst>
          </p:cNvPr>
          <p:cNvSpPr/>
          <p:nvPr/>
        </p:nvSpPr>
        <p:spPr>
          <a:xfrm>
            <a:off x="4320774" y="6511845"/>
            <a:ext cx="255477" cy="152531"/>
          </a:xfrm>
          <a:custGeom>
            <a:avLst/>
            <a:gdLst>
              <a:gd name="connsiteX0" fmla="*/ 254401 w 255477"/>
              <a:gd name="connsiteY0" fmla="*/ 80 h 152531"/>
              <a:gd name="connsiteX1" fmla="*/ 194076 w 255477"/>
              <a:gd name="connsiteY1" fmla="*/ 38180 h 152531"/>
              <a:gd name="connsiteX2" fmla="*/ 181376 w 255477"/>
              <a:gd name="connsiteY2" fmla="*/ 54055 h 152531"/>
              <a:gd name="connsiteX3" fmla="*/ 401 w 255477"/>
              <a:gd name="connsiteY3" fmla="*/ 88980 h 152531"/>
              <a:gd name="connsiteX4" fmla="*/ 133751 w 255477"/>
              <a:gd name="connsiteY4" fmla="*/ 63580 h 152531"/>
              <a:gd name="connsiteX5" fmla="*/ 175026 w 255477"/>
              <a:gd name="connsiteY5" fmla="*/ 76280 h 152531"/>
              <a:gd name="connsiteX6" fmla="*/ 127401 w 255477"/>
              <a:gd name="connsiteY6" fmla="*/ 152480 h 152531"/>
              <a:gd name="connsiteX7" fmla="*/ 200426 w 255477"/>
              <a:gd name="connsiteY7" fmla="*/ 63580 h 152531"/>
              <a:gd name="connsiteX8" fmla="*/ 130576 w 255477"/>
              <a:gd name="connsiteY8" fmla="*/ 50880 h 152531"/>
              <a:gd name="connsiteX9" fmla="*/ 254401 w 255477"/>
              <a:gd name="connsiteY9" fmla="*/ 80 h 1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77" h="152531">
                <a:moveTo>
                  <a:pt x="254401" y="80"/>
                </a:moveTo>
                <a:cubicBezTo>
                  <a:pt x="264984" y="-2037"/>
                  <a:pt x="194076" y="38180"/>
                  <a:pt x="194076" y="38180"/>
                </a:cubicBezTo>
                <a:cubicBezTo>
                  <a:pt x="181905" y="47176"/>
                  <a:pt x="213655" y="45588"/>
                  <a:pt x="181376" y="54055"/>
                </a:cubicBezTo>
                <a:cubicBezTo>
                  <a:pt x="149097" y="62522"/>
                  <a:pt x="401" y="88980"/>
                  <a:pt x="401" y="88980"/>
                </a:cubicBezTo>
                <a:cubicBezTo>
                  <a:pt x="-7537" y="90568"/>
                  <a:pt x="104647" y="65697"/>
                  <a:pt x="133751" y="63580"/>
                </a:cubicBezTo>
                <a:cubicBezTo>
                  <a:pt x="162855" y="61463"/>
                  <a:pt x="176084" y="61463"/>
                  <a:pt x="175026" y="76280"/>
                </a:cubicBezTo>
                <a:cubicBezTo>
                  <a:pt x="173968" y="91097"/>
                  <a:pt x="123168" y="154597"/>
                  <a:pt x="127401" y="152480"/>
                </a:cubicBezTo>
                <a:cubicBezTo>
                  <a:pt x="131634" y="150363"/>
                  <a:pt x="199897" y="80513"/>
                  <a:pt x="200426" y="63580"/>
                </a:cubicBezTo>
                <a:cubicBezTo>
                  <a:pt x="200955" y="46647"/>
                  <a:pt x="124755" y="57230"/>
                  <a:pt x="130576" y="50880"/>
                </a:cubicBezTo>
                <a:cubicBezTo>
                  <a:pt x="136397" y="44530"/>
                  <a:pt x="243818" y="2197"/>
                  <a:pt x="25440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67082E1-5D79-2237-8A45-258A2D04CEA1}"/>
              </a:ext>
            </a:extLst>
          </p:cNvPr>
          <p:cNvSpPr/>
          <p:nvPr/>
        </p:nvSpPr>
        <p:spPr>
          <a:xfrm>
            <a:off x="4399836" y="6618908"/>
            <a:ext cx="210311" cy="134319"/>
          </a:xfrm>
          <a:custGeom>
            <a:avLst/>
            <a:gdLst>
              <a:gd name="connsiteX0" fmla="*/ 203914 w 210311"/>
              <a:gd name="connsiteY0" fmla="*/ 967 h 134319"/>
              <a:gd name="connsiteX1" fmla="*/ 714 w 210311"/>
              <a:gd name="connsiteY1" fmla="*/ 32717 h 134319"/>
              <a:gd name="connsiteX2" fmla="*/ 134064 w 210311"/>
              <a:gd name="connsiteY2" fmla="*/ 23192 h 134319"/>
              <a:gd name="connsiteX3" fmla="*/ 64214 w 210311"/>
              <a:gd name="connsiteY3" fmla="*/ 134317 h 134319"/>
              <a:gd name="connsiteX4" fmla="*/ 153114 w 210311"/>
              <a:gd name="connsiteY4" fmla="*/ 20017 h 134319"/>
              <a:gd name="connsiteX5" fmla="*/ 203914 w 210311"/>
              <a:gd name="connsiteY5" fmla="*/ 967 h 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1" h="134319">
                <a:moveTo>
                  <a:pt x="203914" y="967"/>
                </a:moveTo>
                <a:cubicBezTo>
                  <a:pt x="178514" y="3084"/>
                  <a:pt x="12356" y="29013"/>
                  <a:pt x="714" y="32717"/>
                </a:cubicBezTo>
                <a:cubicBezTo>
                  <a:pt x="-10928" y="36421"/>
                  <a:pt x="123481" y="6259"/>
                  <a:pt x="134064" y="23192"/>
                </a:cubicBezTo>
                <a:cubicBezTo>
                  <a:pt x="144647" y="40125"/>
                  <a:pt x="61039" y="134846"/>
                  <a:pt x="64214" y="134317"/>
                </a:cubicBezTo>
                <a:cubicBezTo>
                  <a:pt x="67389" y="133788"/>
                  <a:pt x="134064" y="41713"/>
                  <a:pt x="153114" y="20017"/>
                </a:cubicBezTo>
                <a:cubicBezTo>
                  <a:pt x="172164" y="-1679"/>
                  <a:pt x="229314" y="-1150"/>
                  <a:pt x="203914" y="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F83511B-7BD4-C15A-C26D-E2FD7E6D3927}"/>
              </a:ext>
            </a:extLst>
          </p:cNvPr>
          <p:cNvSpPr/>
          <p:nvPr/>
        </p:nvSpPr>
        <p:spPr>
          <a:xfrm>
            <a:off x="4584660" y="6635498"/>
            <a:ext cx="174267" cy="266988"/>
          </a:xfrm>
          <a:custGeom>
            <a:avLst/>
            <a:gdLst>
              <a:gd name="connsiteX0" fmla="*/ 12740 w 174267"/>
              <a:gd name="connsiteY0" fmla="*/ 252 h 266988"/>
              <a:gd name="connsiteX1" fmla="*/ 136565 w 174267"/>
              <a:gd name="connsiteY1" fmla="*/ 63752 h 266988"/>
              <a:gd name="connsiteX2" fmla="*/ 171490 w 174267"/>
              <a:gd name="connsiteY2" fmla="*/ 82802 h 266988"/>
              <a:gd name="connsiteX3" fmla="*/ 76240 w 174267"/>
              <a:gd name="connsiteY3" fmla="*/ 54227 h 266988"/>
              <a:gd name="connsiteX4" fmla="*/ 31790 w 174267"/>
              <a:gd name="connsiteY4" fmla="*/ 92327 h 266988"/>
              <a:gd name="connsiteX5" fmla="*/ 40 w 174267"/>
              <a:gd name="connsiteY5" fmla="*/ 266952 h 266988"/>
              <a:gd name="connsiteX6" fmla="*/ 38140 w 174267"/>
              <a:gd name="connsiteY6" fmla="*/ 76452 h 266988"/>
              <a:gd name="connsiteX7" fmla="*/ 41315 w 174267"/>
              <a:gd name="connsiteY7" fmla="*/ 47877 h 266988"/>
              <a:gd name="connsiteX8" fmla="*/ 44490 w 174267"/>
              <a:gd name="connsiteY8" fmla="*/ 41527 h 266988"/>
              <a:gd name="connsiteX9" fmla="*/ 12740 w 174267"/>
              <a:gd name="connsiteY9" fmla="*/ 252 h 26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267" h="266988">
                <a:moveTo>
                  <a:pt x="12740" y="252"/>
                </a:moveTo>
                <a:cubicBezTo>
                  <a:pt x="28086" y="3956"/>
                  <a:pt x="110107" y="49994"/>
                  <a:pt x="136565" y="63752"/>
                </a:cubicBezTo>
                <a:cubicBezTo>
                  <a:pt x="163023" y="77510"/>
                  <a:pt x="181544" y="84389"/>
                  <a:pt x="171490" y="82802"/>
                </a:cubicBezTo>
                <a:cubicBezTo>
                  <a:pt x="161436" y="81215"/>
                  <a:pt x="99523" y="52640"/>
                  <a:pt x="76240" y="54227"/>
                </a:cubicBezTo>
                <a:cubicBezTo>
                  <a:pt x="52957" y="55815"/>
                  <a:pt x="44490" y="56873"/>
                  <a:pt x="31790" y="92327"/>
                </a:cubicBezTo>
                <a:cubicBezTo>
                  <a:pt x="19090" y="127781"/>
                  <a:pt x="-1018" y="269598"/>
                  <a:pt x="40" y="266952"/>
                </a:cubicBezTo>
                <a:cubicBezTo>
                  <a:pt x="1098" y="264306"/>
                  <a:pt x="31261" y="112964"/>
                  <a:pt x="38140" y="76452"/>
                </a:cubicBezTo>
                <a:cubicBezTo>
                  <a:pt x="45019" y="39940"/>
                  <a:pt x="41315" y="47877"/>
                  <a:pt x="41315" y="47877"/>
                </a:cubicBezTo>
                <a:cubicBezTo>
                  <a:pt x="42373" y="42056"/>
                  <a:pt x="48194" y="48406"/>
                  <a:pt x="44490" y="41527"/>
                </a:cubicBezTo>
                <a:cubicBezTo>
                  <a:pt x="40786" y="34648"/>
                  <a:pt x="-2606" y="-3452"/>
                  <a:pt x="12740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31C48EB-5681-BE17-9F48-6D2CC131B363}"/>
              </a:ext>
            </a:extLst>
          </p:cNvPr>
          <p:cNvSpPr/>
          <p:nvPr/>
        </p:nvSpPr>
        <p:spPr>
          <a:xfrm>
            <a:off x="4636522" y="6724587"/>
            <a:ext cx="97507" cy="77278"/>
          </a:xfrm>
          <a:custGeom>
            <a:avLst/>
            <a:gdLst>
              <a:gd name="connsiteX0" fmla="*/ 97403 w 97507"/>
              <a:gd name="connsiteY0" fmla="*/ 63 h 77278"/>
              <a:gd name="connsiteX1" fmla="*/ 21203 w 97507"/>
              <a:gd name="connsiteY1" fmla="*/ 15938 h 77278"/>
              <a:gd name="connsiteX2" fmla="*/ 40253 w 97507"/>
              <a:gd name="connsiteY2" fmla="*/ 76263 h 77278"/>
              <a:gd name="connsiteX3" fmla="*/ 21203 w 97507"/>
              <a:gd name="connsiteY3" fmla="*/ 50863 h 77278"/>
              <a:gd name="connsiteX4" fmla="*/ 2153 w 97507"/>
              <a:gd name="connsiteY4" fmla="*/ 12763 h 77278"/>
              <a:gd name="connsiteX5" fmla="*/ 97403 w 97507"/>
              <a:gd name="connsiteY5" fmla="*/ 63 h 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07" h="77278">
                <a:moveTo>
                  <a:pt x="97403" y="63"/>
                </a:moveTo>
                <a:cubicBezTo>
                  <a:pt x="100578" y="592"/>
                  <a:pt x="30728" y="3238"/>
                  <a:pt x="21203" y="15938"/>
                </a:cubicBezTo>
                <a:cubicBezTo>
                  <a:pt x="11678" y="28638"/>
                  <a:pt x="40253" y="70442"/>
                  <a:pt x="40253" y="76263"/>
                </a:cubicBezTo>
                <a:cubicBezTo>
                  <a:pt x="40253" y="82084"/>
                  <a:pt x="27553" y="61446"/>
                  <a:pt x="21203" y="50863"/>
                </a:cubicBezTo>
                <a:cubicBezTo>
                  <a:pt x="14853" y="40280"/>
                  <a:pt x="-6843" y="23346"/>
                  <a:pt x="2153" y="12763"/>
                </a:cubicBezTo>
                <a:cubicBezTo>
                  <a:pt x="11149" y="2180"/>
                  <a:pt x="94228" y="-466"/>
                  <a:pt x="9740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B647F28-3C0E-E607-FF01-BF28D6E729CC}"/>
              </a:ext>
            </a:extLst>
          </p:cNvPr>
          <p:cNvSpPr/>
          <p:nvPr/>
        </p:nvSpPr>
        <p:spPr>
          <a:xfrm>
            <a:off x="4732262" y="6737078"/>
            <a:ext cx="544813" cy="207427"/>
          </a:xfrm>
          <a:custGeom>
            <a:avLst/>
            <a:gdLst>
              <a:gd name="connsiteX0" fmla="*/ 1663 w 544813"/>
              <a:gd name="connsiteY0" fmla="*/ 124097 h 207427"/>
              <a:gd name="connsiteX1" fmla="*/ 11188 w 544813"/>
              <a:gd name="connsiteY1" fmla="*/ 54247 h 207427"/>
              <a:gd name="connsiteX2" fmla="*/ 39763 w 544813"/>
              <a:gd name="connsiteY2" fmla="*/ 19322 h 207427"/>
              <a:gd name="connsiteX3" fmla="*/ 135013 w 544813"/>
              <a:gd name="connsiteY3" fmla="*/ 57422 h 207427"/>
              <a:gd name="connsiteX4" fmla="*/ 106438 w 544813"/>
              <a:gd name="connsiteY4" fmla="*/ 28847 h 207427"/>
              <a:gd name="connsiteX5" fmla="*/ 182638 w 544813"/>
              <a:gd name="connsiteY5" fmla="*/ 51072 h 207427"/>
              <a:gd name="connsiteX6" fmla="*/ 265188 w 544813"/>
              <a:gd name="connsiteY6" fmla="*/ 28847 h 207427"/>
              <a:gd name="connsiteX7" fmla="*/ 338213 w 544813"/>
              <a:gd name="connsiteY7" fmla="*/ 32022 h 207427"/>
              <a:gd name="connsiteX8" fmla="*/ 322338 w 544813"/>
              <a:gd name="connsiteY8" fmla="*/ 44722 h 207427"/>
              <a:gd name="connsiteX9" fmla="*/ 417588 w 544813"/>
              <a:gd name="connsiteY9" fmla="*/ 12972 h 207427"/>
              <a:gd name="connsiteX10" fmla="*/ 465213 w 544813"/>
              <a:gd name="connsiteY10" fmla="*/ 19322 h 207427"/>
              <a:gd name="connsiteX11" fmla="*/ 471563 w 544813"/>
              <a:gd name="connsiteY11" fmla="*/ 272 h 207427"/>
              <a:gd name="connsiteX12" fmla="*/ 465213 w 544813"/>
              <a:gd name="connsiteY12" fmla="*/ 12972 h 207427"/>
              <a:gd name="connsiteX13" fmla="*/ 544588 w 544813"/>
              <a:gd name="connsiteY13" fmla="*/ 73297 h 207427"/>
              <a:gd name="connsiteX14" fmla="*/ 436638 w 544813"/>
              <a:gd name="connsiteY14" fmla="*/ 19322 h 207427"/>
              <a:gd name="connsiteX15" fmla="*/ 389013 w 544813"/>
              <a:gd name="connsiteY15" fmla="*/ 35197 h 207427"/>
              <a:gd name="connsiteX16" fmla="*/ 471563 w 544813"/>
              <a:gd name="connsiteY16" fmla="*/ 133622 h 207427"/>
              <a:gd name="connsiteX17" fmla="*/ 376313 w 544813"/>
              <a:gd name="connsiteY17" fmla="*/ 60597 h 207427"/>
              <a:gd name="connsiteX18" fmla="*/ 306463 w 544813"/>
              <a:gd name="connsiteY18" fmla="*/ 44722 h 207427"/>
              <a:gd name="connsiteX19" fmla="*/ 328688 w 544813"/>
              <a:gd name="connsiteY19" fmla="*/ 98697 h 207427"/>
              <a:gd name="connsiteX20" fmla="*/ 338213 w 544813"/>
              <a:gd name="connsiteY20" fmla="*/ 143147 h 207427"/>
              <a:gd name="connsiteX21" fmla="*/ 284238 w 544813"/>
              <a:gd name="connsiteY21" fmla="*/ 54247 h 207427"/>
              <a:gd name="connsiteX22" fmla="*/ 296938 w 544813"/>
              <a:gd name="connsiteY22" fmla="*/ 117747 h 207427"/>
              <a:gd name="connsiteX23" fmla="*/ 290588 w 544813"/>
              <a:gd name="connsiteY23" fmla="*/ 181247 h 207427"/>
              <a:gd name="connsiteX24" fmla="*/ 290588 w 544813"/>
              <a:gd name="connsiteY24" fmla="*/ 95522 h 207427"/>
              <a:gd name="connsiteX25" fmla="*/ 211213 w 544813"/>
              <a:gd name="connsiteY25" fmla="*/ 54247 h 207427"/>
              <a:gd name="connsiteX26" fmla="*/ 258838 w 544813"/>
              <a:gd name="connsiteY26" fmla="*/ 117747 h 207427"/>
              <a:gd name="connsiteX27" fmla="*/ 262013 w 544813"/>
              <a:gd name="connsiteY27" fmla="*/ 155847 h 207427"/>
              <a:gd name="connsiteX28" fmla="*/ 195338 w 544813"/>
              <a:gd name="connsiteY28" fmla="*/ 63772 h 207427"/>
              <a:gd name="connsiteX29" fmla="*/ 192163 w 544813"/>
              <a:gd name="connsiteY29" fmla="*/ 108222 h 207427"/>
              <a:gd name="connsiteX30" fmla="*/ 160413 w 544813"/>
              <a:gd name="connsiteY30" fmla="*/ 206647 h 207427"/>
              <a:gd name="connsiteX31" fmla="*/ 166763 w 544813"/>
              <a:gd name="connsiteY31" fmla="*/ 149497 h 207427"/>
              <a:gd name="connsiteX32" fmla="*/ 166763 w 544813"/>
              <a:gd name="connsiteY32" fmla="*/ 63772 h 207427"/>
              <a:gd name="connsiteX33" fmla="*/ 135013 w 544813"/>
              <a:gd name="connsiteY33" fmla="*/ 51072 h 207427"/>
              <a:gd name="connsiteX34" fmla="*/ 150888 w 544813"/>
              <a:gd name="connsiteY34" fmla="*/ 155847 h 207427"/>
              <a:gd name="connsiteX35" fmla="*/ 138188 w 544813"/>
              <a:gd name="connsiteY35" fmla="*/ 73297 h 207427"/>
              <a:gd name="connsiteX36" fmla="*/ 119138 w 544813"/>
              <a:gd name="connsiteY36" fmla="*/ 54247 h 207427"/>
              <a:gd name="connsiteX37" fmla="*/ 106438 w 544813"/>
              <a:gd name="connsiteY37" fmla="*/ 117747 h 207427"/>
              <a:gd name="connsiteX38" fmla="*/ 96913 w 544813"/>
              <a:gd name="connsiteY38" fmla="*/ 44722 h 207427"/>
              <a:gd name="connsiteX39" fmla="*/ 77863 w 544813"/>
              <a:gd name="connsiteY39" fmla="*/ 76472 h 207427"/>
              <a:gd name="connsiteX40" fmla="*/ 74688 w 544813"/>
              <a:gd name="connsiteY40" fmla="*/ 35197 h 207427"/>
              <a:gd name="connsiteX41" fmla="*/ 42938 w 544813"/>
              <a:gd name="connsiteY41" fmla="*/ 57422 h 207427"/>
              <a:gd name="connsiteX42" fmla="*/ 1663 w 544813"/>
              <a:gd name="connsiteY42" fmla="*/ 124097 h 2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44813" h="207427">
                <a:moveTo>
                  <a:pt x="1663" y="124097"/>
                </a:moveTo>
                <a:cubicBezTo>
                  <a:pt x="-3629" y="123568"/>
                  <a:pt x="4838" y="71709"/>
                  <a:pt x="11188" y="54247"/>
                </a:cubicBezTo>
                <a:cubicBezTo>
                  <a:pt x="17538" y="36785"/>
                  <a:pt x="19126" y="18793"/>
                  <a:pt x="39763" y="19322"/>
                </a:cubicBezTo>
                <a:cubicBezTo>
                  <a:pt x="60400" y="19851"/>
                  <a:pt x="123901" y="55835"/>
                  <a:pt x="135013" y="57422"/>
                </a:cubicBezTo>
                <a:cubicBezTo>
                  <a:pt x="146125" y="59009"/>
                  <a:pt x="98501" y="29905"/>
                  <a:pt x="106438" y="28847"/>
                </a:cubicBezTo>
                <a:cubicBezTo>
                  <a:pt x="114375" y="27789"/>
                  <a:pt x="156180" y="51072"/>
                  <a:pt x="182638" y="51072"/>
                </a:cubicBezTo>
                <a:cubicBezTo>
                  <a:pt x="209096" y="51072"/>
                  <a:pt x="239259" y="32022"/>
                  <a:pt x="265188" y="28847"/>
                </a:cubicBezTo>
                <a:cubicBezTo>
                  <a:pt x="291117" y="25672"/>
                  <a:pt x="328688" y="29376"/>
                  <a:pt x="338213" y="32022"/>
                </a:cubicBezTo>
                <a:cubicBezTo>
                  <a:pt x="347738" y="34668"/>
                  <a:pt x="309109" y="47897"/>
                  <a:pt x="322338" y="44722"/>
                </a:cubicBezTo>
                <a:cubicBezTo>
                  <a:pt x="335567" y="41547"/>
                  <a:pt x="393776" y="17205"/>
                  <a:pt x="417588" y="12972"/>
                </a:cubicBezTo>
                <a:cubicBezTo>
                  <a:pt x="441400" y="8739"/>
                  <a:pt x="456217" y="21439"/>
                  <a:pt x="465213" y="19322"/>
                </a:cubicBezTo>
                <a:cubicBezTo>
                  <a:pt x="474209" y="17205"/>
                  <a:pt x="471563" y="272"/>
                  <a:pt x="471563" y="272"/>
                </a:cubicBezTo>
                <a:cubicBezTo>
                  <a:pt x="471563" y="-786"/>
                  <a:pt x="453042" y="801"/>
                  <a:pt x="465213" y="12972"/>
                </a:cubicBezTo>
                <a:cubicBezTo>
                  <a:pt x="477384" y="25143"/>
                  <a:pt x="549350" y="72239"/>
                  <a:pt x="544588" y="73297"/>
                </a:cubicBezTo>
                <a:cubicBezTo>
                  <a:pt x="539826" y="74355"/>
                  <a:pt x="462567" y="25672"/>
                  <a:pt x="436638" y="19322"/>
                </a:cubicBezTo>
                <a:cubicBezTo>
                  <a:pt x="410709" y="12972"/>
                  <a:pt x="383192" y="16147"/>
                  <a:pt x="389013" y="35197"/>
                </a:cubicBezTo>
                <a:cubicBezTo>
                  <a:pt x="394834" y="54247"/>
                  <a:pt x="473680" y="129389"/>
                  <a:pt x="471563" y="133622"/>
                </a:cubicBezTo>
                <a:cubicBezTo>
                  <a:pt x="469446" y="137855"/>
                  <a:pt x="403830" y="75414"/>
                  <a:pt x="376313" y="60597"/>
                </a:cubicBezTo>
                <a:cubicBezTo>
                  <a:pt x="348796" y="45780"/>
                  <a:pt x="314400" y="38372"/>
                  <a:pt x="306463" y="44722"/>
                </a:cubicBezTo>
                <a:cubicBezTo>
                  <a:pt x="298526" y="51072"/>
                  <a:pt x="323396" y="82293"/>
                  <a:pt x="328688" y="98697"/>
                </a:cubicBezTo>
                <a:cubicBezTo>
                  <a:pt x="333980" y="115101"/>
                  <a:pt x="345621" y="150555"/>
                  <a:pt x="338213" y="143147"/>
                </a:cubicBezTo>
                <a:cubicBezTo>
                  <a:pt x="330805" y="135739"/>
                  <a:pt x="291117" y="58480"/>
                  <a:pt x="284238" y="54247"/>
                </a:cubicBezTo>
                <a:cubicBezTo>
                  <a:pt x="277359" y="50014"/>
                  <a:pt x="295880" y="96580"/>
                  <a:pt x="296938" y="117747"/>
                </a:cubicBezTo>
                <a:cubicBezTo>
                  <a:pt x="297996" y="138914"/>
                  <a:pt x="291646" y="184951"/>
                  <a:pt x="290588" y="181247"/>
                </a:cubicBezTo>
                <a:cubicBezTo>
                  <a:pt x="289530" y="177543"/>
                  <a:pt x="303817" y="116689"/>
                  <a:pt x="290588" y="95522"/>
                </a:cubicBezTo>
                <a:cubicBezTo>
                  <a:pt x="277359" y="74355"/>
                  <a:pt x="216505" y="50543"/>
                  <a:pt x="211213" y="54247"/>
                </a:cubicBezTo>
                <a:cubicBezTo>
                  <a:pt x="205921" y="57951"/>
                  <a:pt x="250371" y="100814"/>
                  <a:pt x="258838" y="117747"/>
                </a:cubicBezTo>
                <a:cubicBezTo>
                  <a:pt x="267305" y="134680"/>
                  <a:pt x="272596" y="164843"/>
                  <a:pt x="262013" y="155847"/>
                </a:cubicBezTo>
                <a:cubicBezTo>
                  <a:pt x="251430" y="146851"/>
                  <a:pt x="206980" y="71709"/>
                  <a:pt x="195338" y="63772"/>
                </a:cubicBezTo>
                <a:cubicBezTo>
                  <a:pt x="183696" y="55834"/>
                  <a:pt x="197984" y="84409"/>
                  <a:pt x="192163" y="108222"/>
                </a:cubicBezTo>
                <a:cubicBezTo>
                  <a:pt x="186342" y="132035"/>
                  <a:pt x="164646" y="199768"/>
                  <a:pt x="160413" y="206647"/>
                </a:cubicBezTo>
                <a:cubicBezTo>
                  <a:pt x="156180" y="213526"/>
                  <a:pt x="165705" y="173309"/>
                  <a:pt x="166763" y="149497"/>
                </a:cubicBezTo>
                <a:cubicBezTo>
                  <a:pt x="167821" y="125685"/>
                  <a:pt x="172055" y="80176"/>
                  <a:pt x="166763" y="63772"/>
                </a:cubicBezTo>
                <a:cubicBezTo>
                  <a:pt x="161471" y="47368"/>
                  <a:pt x="137659" y="35726"/>
                  <a:pt x="135013" y="51072"/>
                </a:cubicBezTo>
                <a:cubicBezTo>
                  <a:pt x="132367" y="66418"/>
                  <a:pt x="150359" y="152143"/>
                  <a:pt x="150888" y="155847"/>
                </a:cubicBezTo>
                <a:cubicBezTo>
                  <a:pt x="151417" y="159551"/>
                  <a:pt x="143480" y="90230"/>
                  <a:pt x="138188" y="73297"/>
                </a:cubicBezTo>
                <a:cubicBezTo>
                  <a:pt x="132896" y="56364"/>
                  <a:pt x="124430" y="46839"/>
                  <a:pt x="119138" y="54247"/>
                </a:cubicBezTo>
                <a:cubicBezTo>
                  <a:pt x="113846" y="61655"/>
                  <a:pt x="110142" y="119334"/>
                  <a:pt x="106438" y="117747"/>
                </a:cubicBezTo>
                <a:cubicBezTo>
                  <a:pt x="102734" y="116160"/>
                  <a:pt x="101675" y="51601"/>
                  <a:pt x="96913" y="44722"/>
                </a:cubicBezTo>
                <a:cubicBezTo>
                  <a:pt x="92151" y="37843"/>
                  <a:pt x="81567" y="78059"/>
                  <a:pt x="77863" y="76472"/>
                </a:cubicBezTo>
                <a:cubicBezTo>
                  <a:pt x="74159" y="74885"/>
                  <a:pt x="80509" y="38372"/>
                  <a:pt x="74688" y="35197"/>
                </a:cubicBezTo>
                <a:cubicBezTo>
                  <a:pt x="68867" y="32022"/>
                  <a:pt x="52463" y="44722"/>
                  <a:pt x="42938" y="57422"/>
                </a:cubicBezTo>
                <a:cubicBezTo>
                  <a:pt x="33413" y="70122"/>
                  <a:pt x="6955" y="124626"/>
                  <a:pt x="1663" y="124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EBB26FB-4EDF-6CDC-03E0-E3D13F592A3E}"/>
              </a:ext>
            </a:extLst>
          </p:cNvPr>
          <p:cNvSpPr/>
          <p:nvPr/>
        </p:nvSpPr>
        <p:spPr>
          <a:xfrm>
            <a:off x="4495265" y="6508747"/>
            <a:ext cx="118059" cy="235277"/>
          </a:xfrm>
          <a:custGeom>
            <a:avLst/>
            <a:gdLst>
              <a:gd name="connsiteX0" fmla="*/ 38635 w 118059"/>
              <a:gd name="connsiteY0" fmla="*/ 3 h 235277"/>
              <a:gd name="connsiteX1" fmla="*/ 92610 w 118059"/>
              <a:gd name="connsiteY1" fmla="*/ 92078 h 235277"/>
              <a:gd name="connsiteX2" fmla="*/ 70385 w 118059"/>
              <a:gd name="connsiteY2" fmla="*/ 142878 h 235277"/>
              <a:gd name="connsiteX3" fmla="*/ 535 w 118059"/>
              <a:gd name="connsiteY3" fmla="*/ 234953 h 235277"/>
              <a:gd name="connsiteX4" fmla="*/ 111660 w 118059"/>
              <a:gd name="connsiteY4" fmla="*/ 107953 h 235277"/>
              <a:gd name="connsiteX5" fmla="*/ 105310 w 118059"/>
              <a:gd name="connsiteY5" fmla="*/ 60328 h 235277"/>
              <a:gd name="connsiteX6" fmla="*/ 111660 w 118059"/>
              <a:gd name="connsiteY6" fmla="*/ 95253 h 235277"/>
              <a:gd name="connsiteX7" fmla="*/ 38635 w 118059"/>
              <a:gd name="connsiteY7" fmla="*/ 3 h 2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059" h="235277">
                <a:moveTo>
                  <a:pt x="38635" y="3"/>
                </a:moveTo>
                <a:cubicBezTo>
                  <a:pt x="35460" y="-526"/>
                  <a:pt x="87318" y="68265"/>
                  <a:pt x="92610" y="92078"/>
                </a:cubicBezTo>
                <a:cubicBezTo>
                  <a:pt x="97902" y="115891"/>
                  <a:pt x="85731" y="119066"/>
                  <a:pt x="70385" y="142878"/>
                </a:cubicBezTo>
                <a:cubicBezTo>
                  <a:pt x="55039" y="166690"/>
                  <a:pt x="-6344" y="240774"/>
                  <a:pt x="535" y="234953"/>
                </a:cubicBezTo>
                <a:cubicBezTo>
                  <a:pt x="7414" y="229132"/>
                  <a:pt x="94197" y="137057"/>
                  <a:pt x="111660" y="107953"/>
                </a:cubicBezTo>
                <a:cubicBezTo>
                  <a:pt x="129123" y="78849"/>
                  <a:pt x="105310" y="62445"/>
                  <a:pt x="105310" y="60328"/>
                </a:cubicBezTo>
                <a:cubicBezTo>
                  <a:pt x="105310" y="58211"/>
                  <a:pt x="124889" y="103190"/>
                  <a:pt x="111660" y="95253"/>
                </a:cubicBezTo>
                <a:cubicBezTo>
                  <a:pt x="98431" y="87316"/>
                  <a:pt x="41810" y="532"/>
                  <a:pt x="3863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5BD3AA4C-DF9F-E800-7046-63CBA28757B9}"/>
              </a:ext>
            </a:extLst>
          </p:cNvPr>
          <p:cNvSpPr/>
          <p:nvPr/>
        </p:nvSpPr>
        <p:spPr>
          <a:xfrm>
            <a:off x="4609997" y="6654706"/>
            <a:ext cx="827204" cy="121105"/>
          </a:xfrm>
          <a:custGeom>
            <a:avLst/>
            <a:gdLst>
              <a:gd name="connsiteX0" fmla="*/ 103 w 827204"/>
              <a:gd name="connsiteY0" fmla="*/ 25494 h 121105"/>
              <a:gd name="connsiteX1" fmla="*/ 181078 w 827204"/>
              <a:gd name="connsiteY1" fmla="*/ 95344 h 121105"/>
              <a:gd name="connsiteX2" fmla="*/ 352528 w 827204"/>
              <a:gd name="connsiteY2" fmla="*/ 104869 h 121105"/>
              <a:gd name="connsiteX3" fmla="*/ 206478 w 827204"/>
              <a:gd name="connsiteY3" fmla="*/ 85819 h 121105"/>
              <a:gd name="connsiteX4" fmla="*/ 463653 w 827204"/>
              <a:gd name="connsiteY4" fmla="*/ 69944 h 121105"/>
              <a:gd name="connsiteX5" fmla="*/ 393803 w 827204"/>
              <a:gd name="connsiteY5" fmla="*/ 95344 h 121105"/>
              <a:gd name="connsiteX6" fmla="*/ 527153 w 827204"/>
              <a:gd name="connsiteY6" fmla="*/ 79469 h 121105"/>
              <a:gd name="connsiteX7" fmla="*/ 619228 w 827204"/>
              <a:gd name="connsiteY7" fmla="*/ 76294 h 121105"/>
              <a:gd name="connsiteX8" fmla="*/ 724003 w 827204"/>
              <a:gd name="connsiteY8" fmla="*/ 76294 h 121105"/>
              <a:gd name="connsiteX9" fmla="*/ 825603 w 827204"/>
              <a:gd name="connsiteY9" fmla="*/ 28669 h 121105"/>
              <a:gd name="connsiteX10" fmla="*/ 777978 w 827204"/>
              <a:gd name="connsiteY10" fmla="*/ 47719 h 121105"/>
              <a:gd name="connsiteX11" fmla="*/ 670028 w 827204"/>
              <a:gd name="connsiteY11" fmla="*/ 57244 h 121105"/>
              <a:gd name="connsiteX12" fmla="*/ 704953 w 827204"/>
              <a:gd name="connsiteY12" fmla="*/ 94 h 121105"/>
              <a:gd name="connsiteX13" fmla="*/ 654153 w 827204"/>
              <a:gd name="connsiteY13" fmla="*/ 44544 h 121105"/>
              <a:gd name="connsiteX14" fmla="*/ 495403 w 827204"/>
              <a:gd name="connsiteY14" fmla="*/ 76294 h 121105"/>
              <a:gd name="connsiteX15" fmla="*/ 336653 w 827204"/>
              <a:gd name="connsiteY15" fmla="*/ 120744 h 121105"/>
              <a:gd name="connsiteX16" fmla="*/ 352528 w 827204"/>
              <a:gd name="connsiteY16" fmla="*/ 95344 h 121105"/>
              <a:gd name="connsiteX17" fmla="*/ 149328 w 827204"/>
              <a:gd name="connsiteY17" fmla="*/ 60419 h 121105"/>
              <a:gd name="connsiteX18" fmla="*/ 206478 w 827204"/>
              <a:gd name="connsiteY18" fmla="*/ 88994 h 121105"/>
              <a:gd name="connsiteX19" fmla="*/ 103 w 827204"/>
              <a:gd name="connsiteY19" fmla="*/ 25494 h 1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204" h="121105">
                <a:moveTo>
                  <a:pt x="103" y="25494"/>
                </a:moveTo>
                <a:cubicBezTo>
                  <a:pt x="-4130" y="26552"/>
                  <a:pt x="122341" y="82115"/>
                  <a:pt x="181078" y="95344"/>
                </a:cubicBezTo>
                <a:cubicBezTo>
                  <a:pt x="239815" y="108573"/>
                  <a:pt x="348295" y="106456"/>
                  <a:pt x="352528" y="104869"/>
                </a:cubicBezTo>
                <a:cubicBezTo>
                  <a:pt x="356761" y="103282"/>
                  <a:pt x="187957" y="91640"/>
                  <a:pt x="206478" y="85819"/>
                </a:cubicBezTo>
                <a:cubicBezTo>
                  <a:pt x="224999" y="79998"/>
                  <a:pt x="432432" y="68357"/>
                  <a:pt x="463653" y="69944"/>
                </a:cubicBezTo>
                <a:cubicBezTo>
                  <a:pt x="494874" y="71531"/>
                  <a:pt x="383220" y="93757"/>
                  <a:pt x="393803" y="95344"/>
                </a:cubicBezTo>
                <a:cubicBezTo>
                  <a:pt x="404386" y="96932"/>
                  <a:pt x="489582" y="82644"/>
                  <a:pt x="527153" y="79469"/>
                </a:cubicBezTo>
                <a:cubicBezTo>
                  <a:pt x="564724" y="76294"/>
                  <a:pt x="586420" y="76823"/>
                  <a:pt x="619228" y="76294"/>
                </a:cubicBezTo>
                <a:cubicBezTo>
                  <a:pt x="652036" y="75765"/>
                  <a:pt x="689607" y="84231"/>
                  <a:pt x="724003" y="76294"/>
                </a:cubicBezTo>
                <a:cubicBezTo>
                  <a:pt x="758399" y="68357"/>
                  <a:pt x="816607" y="33431"/>
                  <a:pt x="825603" y="28669"/>
                </a:cubicBezTo>
                <a:cubicBezTo>
                  <a:pt x="834599" y="23907"/>
                  <a:pt x="803907" y="42957"/>
                  <a:pt x="777978" y="47719"/>
                </a:cubicBezTo>
                <a:cubicBezTo>
                  <a:pt x="752049" y="52481"/>
                  <a:pt x="682199" y="65181"/>
                  <a:pt x="670028" y="57244"/>
                </a:cubicBezTo>
                <a:cubicBezTo>
                  <a:pt x="657857" y="49307"/>
                  <a:pt x="707599" y="2211"/>
                  <a:pt x="704953" y="94"/>
                </a:cubicBezTo>
                <a:cubicBezTo>
                  <a:pt x="702307" y="-2023"/>
                  <a:pt x="689078" y="31844"/>
                  <a:pt x="654153" y="44544"/>
                </a:cubicBezTo>
                <a:cubicBezTo>
                  <a:pt x="619228" y="57244"/>
                  <a:pt x="548320" y="63594"/>
                  <a:pt x="495403" y="76294"/>
                </a:cubicBezTo>
                <a:cubicBezTo>
                  <a:pt x="442486" y="88994"/>
                  <a:pt x="360466" y="117569"/>
                  <a:pt x="336653" y="120744"/>
                </a:cubicBezTo>
                <a:cubicBezTo>
                  <a:pt x="312841" y="123919"/>
                  <a:pt x="383749" y="105398"/>
                  <a:pt x="352528" y="95344"/>
                </a:cubicBezTo>
                <a:cubicBezTo>
                  <a:pt x="321307" y="85290"/>
                  <a:pt x="173670" y="61477"/>
                  <a:pt x="149328" y="60419"/>
                </a:cubicBezTo>
                <a:cubicBezTo>
                  <a:pt x="124986" y="59361"/>
                  <a:pt x="227115" y="90052"/>
                  <a:pt x="206478" y="88994"/>
                </a:cubicBezTo>
                <a:cubicBezTo>
                  <a:pt x="185841" y="87936"/>
                  <a:pt x="4336" y="24436"/>
                  <a:pt x="103" y="25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ED9A786-D7F4-37AF-B44A-1079B8069318}"/>
              </a:ext>
            </a:extLst>
          </p:cNvPr>
          <p:cNvSpPr/>
          <p:nvPr/>
        </p:nvSpPr>
        <p:spPr>
          <a:xfrm>
            <a:off x="5095832" y="6575234"/>
            <a:ext cx="228858" cy="158948"/>
          </a:xfrm>
          <a:custGeom>
            <a:avLst/>
            <a:gdLst>
              <a:gd name="connsiteX0" fmla="*/ 228643 w 228858"/>
              <a:gd name="connsiteY0" fmla="*/ 191 h 158948"/>
              <a:gd name="connsiteX1" fmla="*/ 142918 w 228858"/>
              <a:gd name="connsiteY1" fmla="*/ 41466 h 158948"/>
              <a:gd name="connsiteX2" fmla="*/ 139743 w 228858"/>
              <a:gd name="connsiteY2" fmla="*/ 111316 h 158948"/>
              <a:gd name="connsiteX3" fmla="*/ 43 w 228858"/>
              <a:gd name="connsiteY3" fmla="*/ 158941 h 158948"/>
              <a:gd name="connsiteX4" fmla="*/ 155618 w 228858"/>
              <a:gd name="connsiteY4" fmla="*/ 108141 h 158948"/>
              <a:gd name="connsiteX5" fmla="*/ 114343 w 228858"/>
              <a:gd name="connsiteY5" fmla="*/ 57341 h 158948"/>
              <a:gd name="connsiteX6" fmla="*/ 228643 w 228858"/>
              <a:gd name="connsiteY6" fmla="*/ 191 h 15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58" h="158948">
                <a:moveTo>
                  <a:pt x="228643" y="191"/>
                </a:moveTo>
                <a:cubicBezTo>
                  <a:pt x="233405" y="-2455"/>
                  <a:pt x="157735" y="22945"/>
                  <a:pt x="142918" y="41466"/>
                </a:cubicBezTo>
                <a:cubicBezTo>
                  <a:pt x="128101" y="59987"/>
                  <a:pt x="163555" y="91737"/>
                  <a:pt x="139743" y="111316"/>
                </a:cubicBezTo>
                <a:cubicBezTo>
                  <a:pt x="115931" y="130895"/>
                  <a:pt x="-2603" y="159470"/>
                  <a:pt x="43" y="158941"/>
                </a:cubicBezTo>
                <a:cubicBezTo>
                  <a:pt x="2689" y="158412"/>
                  <a:pt x="136568" y="125074"/>
                  <a:pt x="155618" y="108141"/>
                </a:cubicBezTo>
                <a:cubicBezTo>
                  <a:pt x="174668" y="91208"/>
                  <a:pt x="99526" y="75862"/>
                  <a:pt x="114343" y="57341"/>
                </a:cubicBezTo>
                <a:cubicBezTo>
                  <a:pt x="129160" y="38820"/>
                  <a:pt x="223881" y="2837"/>
                  <a:pt x="228643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61EFF3B-C84B-B6A2-CEE5-01320FE9A4C8}"/>
              </a:ext>
            </a:extLst>
          </p:cNvPr>
          <p:cNvSpPr/>
          <p:nvPr/>
        </p:nvSpPr>
        <p:spPr>
          <a:xfrm>
            <a:off x="5143500" y="6640273"/>
            <a:ext cx="234965" cy="93902"/>
          </a:xfrm>
          <a:custGeom>
            <a:avLst/>
            <a:gdLst>
              <a:gd name="connsiteX0" fmla="*/ 0 w 234965"/>
              <a:gd name="connsiteY0" fmla="*/ 93902 h 93902"/>
              <a:gd name="connsiteX1" fmla="*/ 79375 w 234965"/>
              <a:gd name="connsiteY1" fmla="*/ 74852 h 93902"/>
              <a:gd name="connsiteX2" fmla="*/ 158750 w 234965"/>
              <a:gd name="connsiteY2" fmla="*/ 1827 h 93902"/>
              <a:gd name="connsiteX3" fmla="*/ 146050 w 234965"/>
              <a:gd name="connsiteY3" fmla="*/ 24052 h 93902"/>
              <a:gd name="connsiteX4" fmla="*/ 142875 w 234965"/>
              <a:gd name="connsiteY4" fmla="*/ 46277 h 93902"/>
              <a:gd name="connsiteX5" fmla="*/ 177800 w 234965"/>
              <a:gd name="connsiteY5" fmla="*/ 24052 h 93902"/>
              <a:gd name="connsiteX6" fmla="*/ 234950 w 234965"/>
              <a:gd name="connsiteY6" fmla="*/ 14527 h 93902"/>
              <a:gd name="connsiteX7" fmla="*/ 184150 w 234965"/>
              <a:gd name="connsiteY7" fmla="*/ 33577 h 93902"/>
              <a:gd name="connsiteX8" fmla="*/ 0 w 234965"/>
              <a:gd name="connsiteY8" fmla="*/ 93902 h 9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65" h="93902">
                <a:moveTo>
                  <a:pt x="0" y="93902"/>
                </a:moveTo>
                <a:cubicBezTo>
                  <a:pt x="26458" y="92050"/>
                  <a:pt x="52917" y="90198"/>
                  <a:pt x="79375" y="74852"/>
                </a:cubicBezTo>
                <a:cubicBezTo>
                  <a:pt x="105833" y="59506"/>
                  <a:pt x="158750" y="1827"/>
                  <a:pt x="158750" y="1827"/>
                </a:cubicBezTo>
                <a:cubicBezTo>
                  <a:pt x="169862" y="-6640"/>
                  <a:pt x="148696" y="16644"/>
                  <a:pt x="146050" y="24052"/>
                </a:cubicBezTo>
                <a:cubicBezTo>
                  <a:pt x="143404" y="31460"/>
                  <a:pt x="137583" y="46277"/>
                  <a:pt x="142875" y="46277"/>
                </a:cubicBezTo>
                <a:cubicBezTo>
                  <a:pt x="148167" y="46277"/>
                  <a:pt x="162454" y="29344"/>
                  <a:pt x="177800" y="24052"/>
                </a:cubicBezTo>
                <a:cubicBezTo>
                  <a:pt x="193146" y="18760"/>
                  <a:pt x="233892" y="12939"/>
                  <a:pt x="234950" y="14527"/>
                </a:cubicBezTo>
                <a:cubicBezTo>
                  <a:pt x="236008" y="16115"/>
                  <a:pt x="184150" y="33577"/>
                  <a:pt x="184150" y="33577"/>
                </a:cubicBezTo>
                <a:lnTo>
                  <a:pt x="0" y="939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68DFCAC-D720-3660-19CE-985887713412}"/>
              </a:ext>
            </a:extLst>
          </p:cNvPr>
          <p:cNvSpPr/>
          <p:nvPr/>
        </p:nvSpPr>
        <p:spPr>
          <a:xfrm>
            <a:off x="5295668" y="6562721"/>
            <a:ext cx="140049" cy="158761"/>
          </a:xfrm>
          <a:custGeom>
            <a:avLst/>
            <a:gdLst>
              <a:gd name="connsiteX0" fmla="*/ 232 w 140049"/>
              <a:gd name="connsiteY0" fmla="*/ 4 h 158761"/>
              <a:gd name="connsiteX1" fmla="*/ 85957 w 140049"/>
              <a:gd name="connsiteY1" fmla="*/ 69854 h 158761"/>
              <a:gd name="connsiteX2" fmla="*/ 124057 w 140049"/>
              <a:gd name="connsiteY2" fmla="*/ 117479 h 158761"/>
              <a:gd name="connsiteX3" fmla="*/ 139932 w 140049"/>
              <a:gd name="connsiteY3" fmla="*/ 158754 h 158761"/>
              <a:gd name="connsiteX4" fmla="*/ 130407 w 140049"/>
              <a:gd name="connsiteY4" fmla="*/ 114304 h 158761"/>
              <a:gd name="connsiteX5" fmla="*/ 114532 w 140049"/>
              <a:gd name="connsiteY5" fmla="*/ 73029 h 158761"/>
              <a:gd name="connsiteX6" fmla="*/ 232 w 140049"/>
              <a:gd name="connsiteY6" fmla="*/ 4 h 15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49" h="158761">
                <a:moveTo>
                  <a:pt x="232" y="4"/>
                </a:moveTo>
                <a:cubicBezTo>
                  <a:pt x="-4531" y="-525"/>
                  <a:pt x="65320" y="50275"/>
                  <a:pt x="85957" y="69854"/>
                </a:cubicBezTo>
                <a:cubicBezTo>
                  <a:pt x="106594" y="89433"/>
                  <a:pt x="115061" y="102662"/>
                  <a:pt x="124057" y="117479"/>
                </a:cubicBezTo>
                <a:cubicBezTo>
                  <a:pt x="133053" y="132296"/>
                  <a:pt x="138874" y="159283"/>
                  <a:pt x="139932" y="158754"/>
                </a:cubicBezTo>
                <a:cubicBezTo>
                  <a:pt x="140990" y="158225"/>
                  <a:pt x="134640" y="128591"/>
                  <a:pt x="130407" y="114304"/>
                </a:cubicBezTo>
                <a:cubicBezTo>
                  <a:pt x="126174" y="100017"/>
                  <a:pt x="131465" y="86258"/>
                  <a:pt x="114532" y="73029"/>
                </a:cubicBezTo>
                <a:cubicBezTo>
                  <a:pt x="97599" y="59800"/>
                  <a:pt x="4995" y="533"/>
                  <a:pt x="23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1393038-F905-E906-9573-BA688909390E}"/>
              </a:ext>
            </a:extLst>
          </p:cNvPr>
          <p:cNvSpPr/>
          <p:nvPr/>
        </p:nvSpPr>
        <p:spPr>
          <a:xfrm>
            <a:off x="4574930" y="6391267"/>
            <a:ext cx="500902" cy="331797"/>
          </a:xfrm>
          <a:custGeom>
            <a:avLst/>
            <a:gdLst>
              <a:gd name="connsiteX0" fmla="*/ 495545 w 500902"/>
              <a:gd name="connsiteY0" fmla="*/ 34933 h 331797"/>
              <a:gd name="connsiteX1" fmla="*/ 422520 w 500902"/>
              <a:gd name="connsiteY1" fmla="*/ 66683 h 331797"/>
              <a:gd name="connsiteX2" fmla="*/ 454270 w 500902"/>
              <a:gd name="connsiteY2" fmla="*/ 114308 h 331797"/>
              <a:gd name="connsiteX3" fmla="*/ 441570 w 500902"/>
              <a:gd name="connsiteY3" fmla="*/ 222258 h 331797"/>
              <a:gd name="connsiteX4" fmla="*/ 346320 w 500902"/>
              <a:gd name="connsiteY4" fmla="*/ 311158 h 331797"/>
              <a:gd name="connsiteX5" fmla="*/ 216145 w 500902"/>
              <a:gd name="connsiteY5" fmla="*/ 330208 h 331797"/>
              <a:gd name="connsiteX6" fmla="*/ 133595 w 500902"/>
              <a:gd name="connsiteY6" fmla="*/ 282583 h 331797"/>
              <a:gd name="connsiteX7" fmla="*/ 73270 w 500902"/>
              <a:gd name="connsiteY7" fmla="*/ 215908 h 331797"/>
              <a:gd name="connsiteX8" fmla="*/ 51045 w 500902"/>
              <a:gd name="connsiteY8" fmla="*/ 184158 h 331797"/>
              <a:gd name="connsiteX9" fmla="*/ 47870 w 500902"/>
              <a:gd name="connsiteY9" fmla="*/ 104783 h 331797"/>
              <a:gd name="connsiteX10" fmla="*/ 245 w 500902"/>
              <a:gd name="connsiteY10" fmla="*/ 130183 h 331797"/>
              <a:gd name="connsiteX11" fmla="*/ 41520 w 500902"/>
              <a:gd name="connsiteY11" fmla="*/ 50808 h 331797"/>
              <a:gd name="connsiteX12" fmla="*/ 251070 w 500902"/>
              <a:gd name="connsiteY12" fmla="*/ 8 h 331797"/>
              <a:gd name="connsiteX13" fmla="*/ 495545 w 500902"/>
              <a:gd name="connsiteY13" fmla="*/ 34933 h 33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0902" h="331797">
                <a:moveTo>
                  <a:pt x="495545" y="34933"/>
                </a:moveTo>
                <a:cubicBezTo>
                  <a:pt x="524120" y="46045"/>
                  <a:pt x="429399" y="53454"/>
                  <a:pt x="422520" y="66683"/>
                </a:cubicBezTo>
                <a:cubicBezTo>
                  <a:pt x="415641" y="79912"/>
                  <a:pt x="451095" y="88379"/>
                  <a:pt x="454270" y="114308"/>
                </a:cubicBezTo>
                <a:cubicBezTo>
                  <a:pt x="457445" y="140237"/>
                  <a:pt x="459562" y="189450"/>
                  <a:pt x="441570" y="222258"/>
                </a:cubicBezTo>
                <a:cubicBezTo>
                  <a:pt x="423578" y="255066"/>
                  <a:pt x="383891" y="293166"/>
                  <a:pt x="346320" y="311158"/>
                </a:cubicBezTo>
                <a:cubicBezTo>
                  <a:pt x="308749" y="329150"/>
                  <a:pt x="251599" y="334970"/>
                  <a:pt x="216145" y="330208"/>
                </a:cubicBezTo>
                <a:cubicBezTo>
                  <a:pt x="180691" y="325446"/>
                  <a:pt x="157407" y="301633"/>
                  <a:pt x="133595" y="282583"/>
                </a:cubicBezTo>
                <a:cubicBezTo>
                  <a:pt x="109783" y="263533"/>
                  <a:pt x="87028" y="232312"/>
                  <a:pt x="73270" y="215908"/>
                </a:cubicBezTo>
                <a:cubicBezTo>
                  <a:pt x="59512" y="199504"/>
                  <a:pt x="55278" y="202679"/>
                  <a:pt x="51045" y="184158"/>
                </a:cubicBezTo>
                <a:cubicBezTo>
                  <a:pt x="46812" y="165637"/>
                  <a:pt x="56337" y="113779"/>
                  <a:pt x="47870" y="104783"/>
                </a:cubicBezTo>
                <a:cubicBezTo>
                  <a:pt x="39403" y="95787"/>
                  <a:pt x="1303" y="139179"/>
                  <a:pt x="245" y="130183"/>
                </a:cubicBezTo>
                <a:cubicBezTo>
                  <a:pt x="-813" y="121187"/>
                  <a:pt x="-284" y="72504"/>
                  <a:pt x="41520" y="50808"/>
                </a:cubicBezTo>
                <a:cubicBezTo>
                  <a:pt x="83324" y="29112"/>
                  <a:pt x="182808" y="537"/>
                  <a:pt x="251070" y="8"/>
                </a:cubicBezTo>
                <a:cubicBezTo>
                  <a:pt x="319332" y="-521"/>
                  <a:pt x="466970" y="23821"/>
                  <a:pt x="495545" y="349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A4287489-C3CF-EF72-F9B1-5E20ACF0DA65}"/>
              </a:ext>
            </a:extLst>
          </p:cNvPr>
          <p:cNvSpPr/>
          <p:nvPr/>
        </p:nvSpPr>
        <p:spPr>
          <a:xfrm>
            <a:off x="4696328" y="6488271"/>
            <a:ext cx="62789" cy="627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2F93BB04-4C46-65C1-D246-1B4B465EE885}"/>
              </a:ext>
            </a:extLst>
          </p:cNvPr>
          <p:cNvSpPr/>
          <p:nvPr/>
        </p:nvSpPr>
        <p:spPr>
          <a:xfrm rot="21391129">
            <a:off x="4782205" y="6451429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0DC8F949-1CD1-84A9-5BAB-02C5FE0AC08E}"/>
              </a:ext>
            </a:extLst>
          </p:cNvPr>
          <p:cNvSpPr/>
          <p:nvPr/>
        </p:nvSpPr>
        <p:spPr>
          <a:xfrm rot="1405538">
            <a:off x="4938121" y="6503524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1F5FE46-0F6B-ABCF-DCEC-3775AEBACB1A}"/>
              </a:ext>
            </a:extLst>
          </p:cNvPr>
          <p:cNvSpPr/>
          <p:nvPr/>
        </p:nvSpPr>
        <p:spPr>
          <a:xfrm>
            <a:off x="4234258" y="6407105"/>
            <a:ext cx="369628" cy="170743"/>
          </a:xfrm>
          <a:custGeom>
            <a:avLst/>
            <a:gdLst>
              <a:gd name="connsiteX0" fmla="*/ 1192 w 369628"/>
              <a:gd name="connsiteY0" fmla="*/ 114345 h 170743"/>
              <a:gd name="connsiteX1" fmla="*/ 229792 w 369628"/>
              <a:gd name="connsiteY1" fmla="*/ 155620 h 170743"/>
              <a:gd name="connsiteX2" fmla="*/ 166292 w 369628"/>
              <a:gd name="connsiteY2" fmla="*/ 168320 h 170743"/>
              <a:gd name="connsiteX3" fmla="*/ 347267 w 369628"/>
              <a:gd name="connsiteY3" fmla="*/ 111170 h 170743"/>
              <a:gd name="connsiteX4" fmla="*/ 293292 w 369628"/>
              <a:gd name="connsiteY4" fmla="*/ 107995 h 170743"/>
              <a:gd name="connsiteX5" fmla="*/ 347267 w 369628"/>
              <a:gd name="connsiteY5" fmla="*/ 57195 h 170743"/>
              <a:gd name="connsiteX6" fmla="*/ 296467 w 369628"/>
              <a:gd name="connsiteY6" fmla="*/ 45 h 170743"/>
              <a:gd name="connsiteX7" fmla="*/ 369492 w 369628"/>
              <a:gd name="connsiteY7" fmla="*/ 66720 h 170743"/>
              <a:gd name="connsiteX8" fmla="*/ 274242 w 369628"/>
              <a:gd name="connsiteY8" fmla="*/ 101645 h 170743"/>
              <a:gd name="connsiteX9" fmla="*/ 67867 w 369628"/>
              <a:gd name="connsiteY9" fmla="*/ 88945 h 170743"/>
              <a:gd name="connsiteX10" fmla="*/ 277417 w 369628"/>
              <a:gd name="connsiteY10" fmla="*/ 111170 h 170743"/>
              <a:gd name="connsiteX11" fmla="*/ 144067 w 369628"/>
              <a:gd name="connsiteY11" fmla="*/ 117520 h 170743"/>
              <a:gd name="connsiteX12" fmla="*/ 1192 w 369628"/>
              <a:gd name="connsiteY12" fmla="*/ 114345 h 17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628" h="170743">
                <a:moveTo>
                  <a:pt x="1192" y="114345"/>
                </a:moveTo>
                <a:cubicBezTo>
                  <a:pt x="15480" y="120695"/>
                  <a:pt x="202275" y="146624"/>
                  <a:pt x="229792" y="155620"/>
                </a:cubicBezTo>
                <a:cubicBezTo>
                  <a:pt x="257309" y="164616"/>
                  <a:pt x="146713" y="175728"/>
                  <a:pt x="166292" y="168320"/>
                </a:cubicBezTo>
                <a:cubicBezTo>
                  <a:pt x="185871" y="160912"/>
                  <a:pt x="326100" y="121224"/>
                  <a:pt x="347267" y="111170"/>
                </a:cubicBezTo>
                <a:cubicBezTo>
                  <a:pt x="368434" y="101116"/>
                  <a:pt x="293292" y="116991"/>
                  <a:pt x="293292" y="107995"/>
                </a:cubicBezTo>
                <a:cubicBezTo>
                  <a:pt x="293292" y="98999"/>
                  <a:pt x="346738" y="75187"/>
                  <a:pt x="347267" y="57195"/>
                </a:cubicBezTo>
                <a:cubicBezTo>
                  <a:pt x="347796" y="39203"/>
                  <a:pt x="292763" y="-1542"/>
                  <a:pt x="296467" y="45"/>
                </a:cubicBezTo>
                <a:cubicBezTo>
                  <a:pt x="300171" y="1632"/>
                  <a:pt x="373196" y="49787"/>
                  <a:pt x="369492" y="66720"/>
                </a:cubicBezTo>
                <a:cubicBezTo>
                  <a:pt x="365788" y="83653"/>
                  <a:pt x="324513" y="97941"/>
                  <a:pt x="274242" y="101645"/>
                </a:cubicBezTo>
                <a:cubicBezTo>
                  <a:pt x="223971" y="105349"/>
                  <a:pt x="67338" y="87358"/>
                  <a:pt x="67867" y="88945"/>
                </a:cubicBezTo>
                <a:cubicBezTo>
                  <a:pt x="68396" y="90532"/>
                  <a:pt x="264717" y="106407"/>
                  <a:pt x="277417" y="111170"/>
                </a:cubicBezTo>
                <a:cubicBezTo>
                  <a:pt x="290117" y="115933"/>
                  <a:pt x="183225" y="116462"/>
                  <a:pt x="144067" y="117520"/>
                </a:cubicBezTo>
                <a:cubicBezTo>
                  <a:pt x="104909" y="118578"/>
                  <a:pt x="-13096" y="107995"/>
                  <a:pt x="1192" y="11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BFACF4A-8C3B-DA29-FE84-CDEEEA5ECB7B}"/>
              </a:ext>
            </a:extLst>
          </p:cNvPr>
          <p:cNvSpPr/>
          <p:nvPr/>
        </p:nvSpPr>
        <p:spPr>
          <a:xfrm>
            <a:off x="4463820" y="6642027"/>
            <a:ext cx="185346" cy="205298"/>
          </a:xfrm>
          <a:custGeom>
            <a:avLst/>
            <a:gdLst>
              <a:gd name="connsiteX0" fmla="*/ 230 w 185346"/>
              <a:gd name="connsiteY0" fmla="*/ 73 h 205298"/>
              <a:gd name="connsiteX1" fmla="*/ 98655 w 185346"/>
              <a:gd name="connsiteY1" fmla="*/ 82623 h 205298"/>
              <a:gd name="connsiteX2" fmla="*/ 98655 w 185346"/>
              <a:gd name="connsiteY2" fmla="*/ 165173 h 205298"/>
              <a:gd name="connsiteX3" fmla="*/ 146280 w 185346"/>
              <a:gd name="connsiteY3" fmla="*/ 66748 h 205298"/>
              <a:gd name="connsiteX4" fmla="*/ 108180 w 185346"/>
              <a:gd name="connsiteY4" fmla="*/ 203273 h 205298"/>
              <a:gd name="connsiteX5" fmla="*/ 111355 w 185346"/>
              <a:gd name="connsiteY5" fmla="*/ 142948 h 205298"/>
              <a:gd name="connsiteX6" fmla="*/ 184380 w 185346"/>
              <a:gd name="connsiteY6" fmla="*/ 66748 h 205298"/>
              <a:gd name="connsiteX7" fmla="*/ 149455 w 185346"/>
              <a:gd name="connsiteY7" fmla="*/ 79448 h 205298"/>
              <a:gd name="connsiteX8" fmla="*/ 95480 w 185346"/>
              <a:gd name="connsiteY8" fmla="*/ 15948 h 205298"/>
              <a:gd name="connsiteX9" fmla="*/ 130405 w 185346"/>
              <a:gd name="connsiteY9" fmla="*/ 66748 h 205298"/>
              <a:gd name="connsiteX10" fmla="*/ 230 w 185346"/>
              <a:gd name="connsiteY10" fmla="*/ 73 h 20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346" h="205298">
                <a:moveTo>
                  <a:pt x="230" y="73"/>
                </a:moveTo>
                <a:cubicBezTo>
                  <a:pt x="-5062" y="2719"/>
                  <a:pt x="82251" y="55106"/>
                  <a:pt x="98655" y="82623"/>
                </a:cubicBezTo>
                <a:cubicBezTo>
                  <a:pt x="115059" y="110140"/>
                  <a:pt x="90718" y="167819"/>
                  <a:pt x="98655" y="165173"/>
                </a:cubicBezTo>
                <a:cubicBezTo>
                  <a:pt x="106592" y="162527"/>
                  <a:pt x="144693" y="60398"/>
                  <a:pt x="146280" y="66748"/>
                </a:cubicBezTo>
                <a:cubicBezTo>
                  <a:pt x="147868" y="73098"/>
                  <a:pt x="114001" y="190573"/>
                  <a:pt x="108180" y="203273"/>
                </a:cubicBezTo>
                <a:cubicBezTo>
                  <a:pt x="102359" y="215973"/>
                  <a:pt x="98655" y="165702"/>
                  <a:pt x="111355" y="142948"/>
                </a:cubicBezTo>
                <a:cubicBezTo>
                  <a:pt x="124055" y="120194"/>
                  <a:pt x="178030" y="77331"/>
                  <a:pt x="184380" y="66748"/>
                </a:cubicBezTo>
                <a:cubicBezTo>
                  <a:pt x="190730" y="56165"/>
                  <a:pt x="164272" y="87915"/>
                  <a:pt x="149455" y="79448"/>
                </a:cubicBezTo>
                <a:cubicBezTo>
                  <a:pt x="134638" y="70981"/>
                  <a:pt x="98655" y="18065"/>
                  <a:pt x="95480" y="15948"/>
                </a:cubicBezTo>
                <a:cubicBezTo>
                  <a:pt x="92305" y="13831"/>
                  <a:pt x="140988" y="66219"/>
                  <a:pt x="130405" y="66748"/>
                </a:cubicBezTo>
                <a:cubicBezTo>
                  <a:pt x="119822" y="67277"/>
                  <a:pt x="5522" y="-2573"/>
                  <a:pt x="230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395DA8B-6757-2D4F-60F9-196C73BB441C}"/>
              </a:ext>
            </a:extLst>
          </p:cNvPr>
          <p:cNvSpPr/>
          <p:nvPr/>
        </p:nvSpPr>
        <p:spPr>
          <a:xfrm>
            <a:off x="4637024" y="6771539"/>
            <a:ext cx="601911" cy="115120"/>
          </a:xfrm>
          <a:custGeom>
            <a:avLst/>
            <a:gdLst>
              <a:gd name="connsiteX0" fmla="*/ 1651 w 601911"/>
              <a:gd name="connsiteY0" fmla="*/ 95986 h 115120"/>
              <a:gd name="connsiteX1" fmla="*/ 319151 w 601911"/>
              <a:gd name="connsiteY1" fmla="*/ 83286 h 115120"/>
              <a:gd name="connsiteX2" fmla="*/ 268351 w 601911"/>
              <a:gd name="connsiteY2" fmla="*/ 99161 h 115120"/>
              <a:gd name="connsiteX3" fmla="*/ 484251 w 601911"/>
              <a:gd name="connsiteY3" fmla="*/ 736 h 115120"/>
              <a:gd name="connsiteX4" fmla="*/ 389001 w 601911"/>
              <a:gd name="connsiteY4" fmla="*/ 73761 h 115120"/>
              <a:gd name="connsiteX5" fmla="*/ 601726 w 601911"/>
              <a:gd name="connsiteY5" fmla="*/ 736 h 115120"/>
              <a:gd name="connsiteX6" fmla="*/ 423926 w 601911"/>
              <a:gd name="connsiteY6" fmla="*/ 38836 h 115120"/>
              <a:gd name="connsiteX7" fmla="*/ 296926 w 601911"/>
              <a:gd name="connsiteY7" fmla="*/ 83286 h 115120"/>
              <a:gd name="connsiteX8" fmla="*/ 535051 w 601911"/>
              <a:gd name="connsiteY8" fmla="*/ 73761 h 115120"/>
              <a:gd name="connsiteX9" fmla="*/ 179451 w 601911"/>
              <a:gd name="connsiteY9" fmla="*/ 115036 h 115120"/>
              <a:gd name="connsiteX10" fmla="*/ 477901 w 601911"/>
              <a:gd name="connsiteY10" fmla="*/ 61061 h 115120"/>
              <a:gd name="connsiteX11" fmla="*/ 1651 w 601911"/>
              <a:gd name="connsiteY11" fmla="*/ 95986 h 11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1911" h="115120">
                <a:moveTo>
                  <a:pt x="1651" y="95986"/>
                </a:moveTo>
                <a:cubicBezTo>
                  <a:pt x="-24807" y="99690"/>
                  <a:pt x="274701" y="82757"/>
                  <a:pt x="319151" y="83286"/>
                </a:cubicBezTo>
                <a:cubicBezTo>
                  <a:pt x="363601" y="83815"/>
                  <a:pt x="240834" y="112919"/>
                  <a:pt x="268351" y="99161"/>
                </a:cubicBezTo>
                <a:cubicBezTo>
                  <a:pt x="295868" y="85403"/>
                  <a:pt x="464143" y="4969"/>
                  <a:pt x="484251" y="736"/>
                </a:cubicBezTo>
                <a:cubicBezTo>
                  <a:pt x="504359" y="-3497"/>
                  <a:pt x="369422" y="73761"/>
                  <a:pt x="389001" y="73761"/>
                </a:cubicBezTo>
                <a:cubicBezTo>
                  <a:pt x="408580" y="73761"/>
                  <a:pt x="595905" y="6557"/>
                  <a:pt x="601726" y="736"/>
                </a:cubicBezTo>
                <a:cubicBezTo>
                  <a:pt x="607547" y="-5085"/>
                  <a:pt x="474726" y="25078"/>
                  <a:pt x="423926" y="38836"/>
                </a:cubicBezTo>
                <a:cubicBezTo>
                  <a:pt x="373126" y="52594"/>
                  <a:pt x="278405" y="77465"/>
                  <a:pt x="296926" y="83286"/>
                </a:cubicBezTo>
                <a:cubicBezTo>
                  <a:pt x="315447" y="89107"/>
                  <a:pt x="554630" y="68469"/>
                  <a:pt x="535051" y="73761"/>
                </a:cubicBezTo>
                <a:cubicBezTo>
                  <a:pt x="515472" y="79053"/>
                  <a:pt x="188976" y="117153"/>
                  <a:pt x="179451" y="115036"/>
                </a:cubicBezTo>
                <a:cubicBezTo>
                  <a:pt x="169926" y="112919"/>
                  <a:pt x="507534" y="62648"/>
                  <a:pt x="477901" y="61061"/>
                </a:cubicBezTo>
                <a:cubicBezTo>
                  <a:pt x="448268" y="59474"/>
                  <a:pt x="28109" y="92282"/>
                  <a:pt x="1651" y="95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BB44F67-1854-721E-2C9C-A1650E525A0B}"/>
              </a:ext>
            </a:extLst>
          </p:cNvPr>
          <p:cNvSpPr/>
          <p:nvPr/>
        </p:nvSpPr>
        <p:spPr>
          <a:xfrm>
            <a:off x="5456975" y="5892222"/>
            <a:ext cx="436051" cy="447189"/>
          </a:xfrm>
          <a:custGeom>
            <a:avLst/>
            <a:gdLst>
              <a:gd name="connsiteX0" fmla="*/ 292950 w 436051"/>
              <a:gd name="connsiteY0" fmla="*/ 445078 h 447189"/>
              <a:gd name="connsiteX1" fmla="*/ 385025 w 436051"/>
              <a:gd name="connsiteY1" fmla="*/ 378403 h 447189"/>
              <a:gd name="connsiteX2" fmla="*/ 388200 w 436051"/>
              <a:gd name="connsiteY2" fmla="*/ 229178 h 447189"/>
              <a:gd name="connsiteX3" fmla="*/ 435825 w 436051"/>
              <a:gd name="connsiteY3" fmla="*/ 302203 h 447189"/>
              <a:gd name="connsiteX4" fmla="*/ 365975 w 436051"/>
              <a:gd name="connsiteY4" fmla="*/ 99003 h 447189"/>
              <a:gd name="connsiteX5" fmla="*/ 385025 w 436051"/>
              <a:gd name="connsiteY5" fmla="*/ 140278 h 447189"/>
              <a:gd name="connsiteX6" fmla="*/ 115150 w 436051"/>
              <a:gd name="connsiteY6" fmla="*/ 19628 h 447189"/>
              <a:gd name="connsiteX7" fmla="*/ 264375 w 436051"/>
              <a:gd name="connsiteY7" fmla="*/ 105353 h 447189"/>
              <a:gd name="connsiteX8" fmla="*/ 850 w 436051"/>
              <a:gd name="connsiteY8" fmla="*/ 578 h 447189"/>
              <a:gd name="connsiteX9" fmla="*/ 175475 w 436051"/>
              <a:gd name="connsiteY9" fmla="*/ 162503 h 447189"/>
              <a:gd name="connsiteX10" fmla="*/ 35775 w 436051"/>
              <a:gd name="connsiteY10" fmla="*/ 19628 h 447189"/>
              <a:gd name="connsiteX11" fmla="*/ 242150 w 436051"/>
              <a:gd name="connsiteY11" fmla="*/ 108528 h 447189"/>
              <a:gd name="connsiteX12" fmla="*/ 353275 w 436051"/>
              <a:gd name="connsiteY12" fmla="*/ 149803 h 447189"/>
              <a:gd name="connsiteX13" fmla="*/ 391375 w 436051"/>
              <a:gd name="connsiteY13" fmla="*/ 241878 h 447189"/>
              <a:gd name="connsiteX14" fmla="*/ 378675 w 436051"/>
              <a:gd name="connsiteY14" fmla="*/ 219653 h 447189"/>
              <a:gd name="connsiteX15" fmla="*/ 327875 w 436051"/>
              <a:gd name="connsiteY15" fmla="*/ 343478 h 447189"/>
              <a:gd name="connsiteX16" fmla="*/ 362800 w 436051"/>
              <a:gd name="connsiteY16" fmla="*/ 226003 h 447189"/>
              <a:gd name="connsiteX17" fmla="*/ 375500 w 436051"/>
              <a:gd name="connsiteY17" fmla="*/ 337128 h 447189"/>
              <a:gd name="connsiteX18" fmla="*/ 372325 w 436051"/>
              <a:gd name="connsiteY18" fmla="*/ 368878 h 447189"/>
              <a:gd name="connsiteX19" fmla="*/ 410425 w 436051"/>
              <a:gd name="connsiteY19" fmla="*/ 305378 h 447189"/>
              <a:gd name="connsiteX20" fmla="*/ 292950 w 436051"/>
              <a:gd name="connsiteY20" fmla="*/ 445078 h 44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6051" h="447189">
                <a:moveTo>
                  <a:pt x="292950" y="445078"/>
                </a:moveTo>
                <a:cubicBezTo>
                  <a:pt x="288717" y="457249"/>
                  <a:pt x="369150" y="414386"/>
                  <a:pt x="385025" y="378403"/>
                </a:cubicBezTo>
                <a:cubicBezTo>
                  <a:pt x="400900" y="342420"/>
                  <a:pt x="379733" y="241878"/>
                  <a:pt x="388200" y="229178"/>
                </a:cubicBezTo>
                <a:cubicBezTo>
                  <a:pt x="396667" y="216478"/>
                  <a:pt x="439529" y="323899"/>
                  <a:pt x="435825" y="302203"/>
                </a:cubicBezTo>
                <a:cubicBezTo>
                  <a:pt x="432121" y="280507"/>
                  <a:pt x="374442" y="125991"/>
                  <a:pt x="365975" y="99003"/>
                </a:cubicBezTo>
                <a:cubicBezTo>
                  <a:pt x="357508" y="72015"/>
                  <a:pt x="426829" y="153507"/>
                  <a:pt x="385025" y="140278"/>
                </a:cubicBezTo>
                <a:cubicBezTo>
                  <a:pt x="343221" y="127049"/>
                  <a:pt x="135258" y="25449"/>
                  <a:pt x="115150" y="19628"/>
                </a:cubicBezTo>
                <a:cubicBezTo>
                  <a:pt x="95042" y="13807"/>
                  <a:pt x="283425" y="108528"/>
                  <a:pt x="264375" y="105353"/>
                </a:cubicBezTo>
                <a:cubicBezTo>
                  <a:pt x="245325" y="102178"/>
                  <a:pt x="15667" y="-8947"/>
                  <a:pt x="850" y="578"/>
                </a:cubicBezTo>
                <a:cubicBezTo>
                  <a:pt x="-13967" y="10103"/>
                  <a:pt x="169654" y="159328"/>
                  <a:pt x="175475" y="162503"/>
                </a:cubicBezTo>
                <a:cubicBezTo>
                  <a:pt x="181296" y="165678"/>
                  <a:pt x="24663" y="28624"/>
                  <a:pt x="35775" y="19628"/>
                </a:cubicBezTo>
                <a:cubicBezTo>
                  <a:pt x="46887" y="10632"/>
                  <a:pt x="189233" y="86832"/>
                  <a:pt x="242150" y="108528"/>
                </a:cubicBezTo>
                <a:cubicBezTo>
                  <a:pt x="295067" y="130224"/>
                  <a:pt x="328404" y="127578"/>
                  <a:pt x="353275" y="149803"/>
                </a:cubicBezTo>
                <a:cubicBezTo>
                  <a:pt x="378146" y="172028"/>
                  <a:pt x="387142" y="230236"/>
                  <a:pt x="391375" y="241878"/>
                </a:cubicBezTo>
                <a:cubicBezTo>
                  <a:pt x="395608" y="253520"/>
                  <a:pt x="389258" y="202720"/>
                  <a:pt x="378675" y="219653"/>
                </a:cubicBezTo>
                <a:cubicBezTo>
                  <a:pt x="368092" y="236586"/>
                  <a:pt x="330521" y="342420"/>
                  <a:pt x="327875" y="343478"/>
                </a:cubicBezTo>
                <a:cubicBezTo>
                  <a:pt x="325229" y="344536"/>
                  <a:pt x="354863" y="227061"/>
                  <a:pt x="362800" y="226003"/>
                </a:cubicBezTo>
                <a:cubicBezTo>
                  <a:pt x="370737" y="224945"/>
                  <a:pt x="373912" y="313315"/>
                  <a:pt x="375500" y="337128"/>
                </a:cubicBezTo>
                <a:cubicBezTo>
                  <a:pt x="377088" y="360941"/>
                  <a:pt x="366504" y="374170"/>
                  <a:pt x="372325" y="368878"/>
                </a:cubicBezTo>
                <a:cubicBezTo>
                  <a:pt x="378146" y="363586"/>
                  <a:pt x="417833" y="295324"/>
                  <a:pt x="410425" y="305378"/>
                </a:cubicBezTo>
                <a:cubicBezTo>
                  <a:pt x="403017" y="315432"/>
                  <a:pt x="297183" y="432907"/>
                  <a:pt x="292950" y="445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B94F633-17B8-CD77-BEDC-4799279A96D9}"/>
              </a:ext>
            </a:extLst>
          </p:cNvPr>
          <p:cNvSpPr/>
          <p:nvPr/>
        </p:nvSpPr>
        <p:spPr>
          <a:xfrm>
            <a:off x="4927597" y="5727641"/>
            <a:ext cx="590626" cy="343188"/>
          </a:xfrm>
          <a:custGeom>
            <a:avLst/>
            <a:gdLst>
              <a:gd name="connsiteX0" fmla="*/ 590553 w 590626"/>
              <a:gd name="connsiteY0" fmla="*/ 342959 h 343188"/>
              <a:gd name="connsiteX1" fmla="*/ 460378 w 590626"/>
              <a:gd name="connsiteY1" fmla="*/ 241359 h 343188"/>
              <a:gd name="connsiteX2" fmla="*/ 396878 w 590626"/>
              <a:gd name="connsiteY2" fmla="*/ 127059 h 343188"/>
              <a:gd name="connsiteX3" fmla="*/ 152403 w 590626"/>
              <a:gd name="connsiteY3" fmla="*/ 88959 h 343188"/>
              <a:gd name="connsiteX4" fmla="*/ 212728 w 590626"/>
              <a:gd name="connsiteY4" fmla="*/ 88959 h 343188"/>
              <a:gd name="connsiteX5" fmla="*/ 88903 w 590626"/>
              <a:gd name="connsiteY5" fmla="*/ 98484 h 343188"/>
              <a:gd name="connsiteX6" fmla="*/ 266703 w 590626"/>
              <a:gd name="connsiteY6" fmla="*/ 59 h 343188"/>
              <a:gd name="connsiteX7" fmla="*/ 3 w 590626"/>
              <a:gd name="connsiteY7" fmla="*/ 114359 h 343188"/>
              <a:gd name="connsiteX8" fmla="*/ 273053 w 590626"/>
              <a:gd name="connsiteY8" fmla="*/ 76259 h 343188"/>
              <a:gd name="connsiteX9" fmla="*/ 536578 w 590626"/>
              <a:gd name="connsiteY9" fmla="*/ 238184 h 343188"/>
              <a:gd name="connsiteX10" fmla="*/ 441328 w 590626"/>
              <a:gd name="connsiteY10" fmla="*/ 212784 h 343188"/>
              <a:gd name="connsiteX11" fmla="*/ 590553 w 590626"/>
              <a:gd name="connsiteY11" fmla="*/ 342959 h 3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0626" h="343188">
                <a:moveTo>
                  <a:pt x="590553" y="342959"/>
                </a:moveTo>
                <a:cubicBezTo>
                  <a:pt x="593728" y="347721"/>
                  <a:pt x="492657" y="277342"/>
                  <a:pt x="460378" y="241359"/>
                </a:cubicBezTo>
                <a:cubicBezTo>
                  <a:pt x="428099" y="205376"/>
                  <a:pt x="448207" y="152459"/>
                  <a:pt x="396878" y="127059"/>
                </a:cubicBezTo>
                <a:cubicBezTo>
                  <a:pt x="345549" y="101659"/>
                  <a:pt x="183095" y="95309"/>
                  <a:pt x="152403" y="88959"/>
                </a:cubicBezTo>
                <a:cubicBezTo>
                  <a:pt x="121711" y="82609"/>
                  <a:pt x="223311" y="87371"/>
                  <a:pt x="212728" y="88959"/>
                </a:cubicBezTo>
                <a:cubicBezTo>
                  <a:pt x="202145" y="90546"/>
                  <a:pt x="79907" y="113301"/>
                  <a:pt x="88903" y="98484"/>
                </a:cubicBezTo>
                <a:cubicBezTo>
                  <a:pt x="97899" y="83667"/>
                  <a:pt x="281520" y="-2587"/>
                  <a:pt x="266703" y="59"/>
                </a:cubicBezTo>
                <a:cubicBezTo>
                  <a:pt x="251886" y="2705"/>
                  <a:pt x="-1055" y="101659"/>
                  <a:pt x="3" y="114359"/>
                </a:cubicBezTo>
                <a:cubicBezTo>
                  <a:pt x="1061" y="127059"/>
                  <a:pt x="183624" y="55622"/>
                  <a:pt x="273053" y="76259"/>
                </a:cubicBezTo>
                <a:cubicBezTo>
                  <a:pt x="362482" y="96896"/>
                  <a:pt x="508532" y="215430"/>
                  <a:pt x="536578" y="238184"/>
                </a:cubicBezTo>
                <a:cubicBezTo>
                  <a:pt x="564624" y="260938"/>
                  <a:pt x="434978" y="199026"/>
                  <a:pt x="441328" y="212784"/>
                </a:cubicBezTo>
                <a:cubicBezTo>
                  <a:pt x="447678" y="226542"/>
                  <a:pt x="587378" y="338197"/>
                  <a:pt x="590553" y="342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C379754-7628-6FBE-BE3A-177EF7929A1F}"/>
              </a:ext>
            </a:extLst>
          </p:cNvPr>
          <p:cNvSpPr/>
          <p:nvPr/>
        </p:nvSpPr>
        <p:spPr>
          <a:xfrm>
            <a:off x="3810354" y="6025560"/>
            <a:ext cx="396552" cy="126894"/>
          </a:xfrm>
          <a:custGeom>
            <a:avLst/>
            <a:gdLst>
              <a:gd name="connsiteX0" fmla="*/ 386996 w 396552"/>
              <a:gd name="connsiteY0" fmla="*/ 124415 h 126894"/>
              <a:gd name="connsiteX1" fmla="*/ 104421 w 396552"/>
              <a:gd name="connsiteY1" fmla="*/ 60915 h 126894"/>
              <a:gd name="connsiteX2" fmla="*/ 2821 w 396552"/>
              <a:gd name="connsiteY2" fmla="*/ 48215 h 126894"/>
              <a:gd name="connsiteX3" fmla="*/ 199671 w 396552"/>
              <a:gd name="connsiteY3" fmla="*/ 67265 h 126894"/>
              <a:gd name="connsiteX4" fmla="*/ 364771 w 396552"/>
              <a:gd name="connsiteY4" fmla="*/ 60915 h 126894"/>
              <a:gd name="connsiteX5" fmla="*/ 186971 w 396552"/>
              <a:gd name="connsiteY5" fmla="*/ 25990 h 126894"/>
              <a:gd name="connsiteX6" fmla="*/ 107596 w 396552"/>
              <a:gd name="connsiteY6" fmla="*/ 590 h 126894"/>
              <a:gd name="connsiteX7" fmla="*/ 329846 w 396552"/>
              <a:gd name="connsiteY7" fmla="*/ 51390 h 126894"/>
              <a:gd name="connsiteX8" fmla="*/ 256821 w 396552"/>
              <a:gd name="connsiteY8" fmla="*/ 57740 h 126894"/>
              <a:gd name="connsiteX9" fmla="*/ 326671 w 396552"/>
              <a:gd name="connsiteY9" fmla="*/ 108540 h 126894"/>
              <a:gd name="connsiteX10" fmla="*/ 386996 w 396552"/>
              <a:gd name="connsiteY10" fmla="*/ 124415 h 12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552" h="126894">
                <a:moveTo>
                  <a:pt x="386996" y="124415"/>
                </a:moveTo>
                <a:cubicBezTo>
                  <a:pt x="349954" y="116477"/>
                  <a:pt x="168450" y="73615"/>
                  <a:pt x="104421" y="60915"/>
                </a:cubicBezTo>
                <a:cubicBezTo>
                  <a:pt x="40392" y="48215"/>
                  <a:pt x="-13054" y="47157"/>
                  <a:pt x="2821" y="48215"/>
                </a:cubicBezTo>
                <a:cubicBezTo>
                  <a:pt x="18696" y="49273"/>
                  <a:pt x="139346" y="65148"/>
                  <a:pt x="199671" y="67265"/>
                </a:cubicBezTo>
                <a:cubicBezTo>
                  <a:pt x="259996" y="69382"/>
                  <a:pt x="366888" y="67794"/>
                  <a:pt x="364771" y="60915"/>
                </a:cubicBezTo>
                <a:cubicBezTo>
                  <a:pt x="362654" y="54036"/>
                  <a:pt x="229833" y="36044"/>
                  <a:pt x="186971" y="25990"/>
                </a:cubicBezTo>
                <a:cubicBezTo>
                  <a:pt x="144108" y="15936"/>
                  <a:pt x="83784" y="-3643"/>
                  <a:pt x="107596" y="590"/>
                </a:cubicBezTo>
                <a:cubicBezTo>
                  <a:pt x="131408" y="4823"/>
                  <a:pt x="304975" y="41865"/>
                  <a:pt x="329846" y="51390"/>
                </a:cubicBezTo>
                <a:cubicBezTo>
                  <a:pt x="354717" y="60915"/>
                  <a:pt x="257350" y="48215"/>
                  <a:pt x="256821" y="57740"/>
                </a:cubicBezTo>
                <a:cubicBezTo>
                  <a:pt x="256292" y="67265"/>
                  <a:pt x="310796" y="97427"/>
                  <a:pt x="326671" y="108540"/>
                </a:cubicBezTo>
                <a:cubicBezTo>
                  <a:pt x="342546" y="119652"/>
                  <a:pt x="424038" y="132353"/>
                  <a:pt x="386996" y="124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6EB14B6-4878-16EB-BFFA-0C778EC893CE}"/>
              </a:ext>
            </a:extLst>
          </p:cNvPr>
          <p:cNvSpPr/>
          <p:nvPr/>
        </p:nvSpPr>
        <p:spPr>
          <a:xfrm>
            <a:off x="5228517" y="6009307"/>
            <a:ext cx="457125" cy="273427"/>
          </a:xfrm>
          <a:custGeom>
            <a:avLst/>
            <a:gdLst>
              <a:gd name="connsiteX0" fmla="*/ 454733 w 457125"/>
              <a:gd name="connsiteY0" fmla="*/ 270843 h 273427"/>
              <a:gd name="connsiteX1" fmla="*/ 334083 w 457125"/>
              <a:gd name="connsiteY1" fmla="*/ 204168 h 273427"/>
              <a:gd name="connsiteX2" fmla="*/ 181683 w 457125"/>
              <a:gd name="connsiteY2" fmla="*/ 51768 h 273427"/>
              <a:gd name="connsiteX3" fmla="*/ 340433 w 457125"/>
              <a:gd name="connsiteY3" fmla="*/ 232743 h 273427"/>
              <a:gd name="connsiteX4" fmla="*/ 146758 w 457125"/>
              <a:gd name="connsiteY4" fmla="*/ 93043 h 273427"/>
              <a:gd name="connsiteX5" fmla="*/ 29283 w 457125"/>
              <a:gd name="connsiteY5" fmla="*/ 968 h 273427"/>
              <a:gd name="connsiteX6" fmla="*/ 197558 w 457125"/>
              <a:gd name="connsiteY6" fmla="*/ 150193 h 273427"/>
              <a:gd name="connsiteX7" fmla="*/ 708 w 457125"/>
              <a:gd name="connsiteY7" fmla="*/ 13668 h 273427"/>
              <a:gd name="connsiteX8" fmla="*/ 283283 w 457125"/>
              <a:gd name="connsiteY8" fmla="*/ 197818 h 273427"/>
              <a:gd name="connsiteX9" fmla="*/ 222958 w 457125"/>
              <a:gd name="connsiteY9" fmla="*/ 121618 h 273427"/>
              <a:gd name="connsiteX10" fmla="*/ 454733 w 457125"/>
              <a:gd name="connsiteY10" fmla="*/ 270843 h 27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125" h="273427">
                <a:moveTo>
                  <a:pt x="454733" y="270843"/>
                </a:moveTo>
                <a:cubicBezTo>
                  <a:pt x="473254" y="284601"/>
                  <a:pt x="379591" y="240680"/>
                  <a:pt x="334083" y="204168"/>
                </a:cubicBezTo>
                <a:cubicBezTo>
                  <a:pt x="288575" y="167656"/>
                  <a:pt x="180625" y="47006"/>
                  <a:pt x="181683" y="51768"/>
                </a:cubicBezTo>
                <a:cubicBezTo>
                  <a:pt x="182741" y="56530"/>
                  <a:pt x="346254" y="225864"/>
                  <a:pt x="340433" y="232743"/>
                </a:cubicBezTo>
                <a:cubicBezTo>
                  <a:pt x="334612" y="239622"/>
                  <a:pt x="198616" y="131672"/>
                  <a:pt x="146758" y="93043"/>
                </a:cubicBezTo>
                <a:cubicBezTo>
                  <a:pt x="94900" y="54414"/>
                  <a:pt x="20816" y="-8557"/>
                  <a:pt x="29283" y="968"/>
                </a:cubicBezTo>
                <a:cubicBezTo>
                  <a:pt x="37750" y="10493"/>
                  <a:pt x="202320" y="148076"/>
                  <a:pt x="197558" y="150193"/>
                </a:cubicBezTo>
                <a:cubicBezTo>
                  <a:pt x="192796" y="152310"/>
                  <a:pt x="-13579" y="5731"/>
                  <a:pt x="708" y="13668"/>
                </a:cubicBezTo>
                <a:cubicBezTo>
                  <a:pt x="14995" y="21605"/>
                  <a:pt x="246241" y="179826"/>
                  <a:pt x="283283" y="197818"/>
                </a:cubicBezTo>
                <a:cubicBezTo>
                  <a:pt x="320325" y="215810"/>
                  <a:pt x="197029" y="109447"/>
                  <a:pt x="222958" y="121618"/>
                </a:cubicBezTo>
                <a:cubicBezTo>
                  <a:pt x="248887" y="133789"/>
                  <a:pt x="436212" y="257085"/>
                  <a:pt x="454733" y="270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B76111-6755-5FF7-329D-D1B694061190}"/>
              </a:ext>
            </a:extLst>
          </p:cNvPr>
          <p:cNvSpPr/>
          <p:nvPr/>
        </p:nvSpPr>
        <p:spPr>
          <a:xfrm>
            <a:off x="4494660" y="5718175"/>
            <a:ext cx="814100" cy="460384"/>
          </a:xfrm>
          <a:custGeom>
            <a:avLst/>
            <a:gdLst>
              <a:gd name="connsiteX0" fmla="*/ 813940 w 814100"/>
              <a:gd name="connsiteY0" fmla="*/ 460375 h 460384"/>
              <a:gd name="connsiteX1" fmla="*/ 728215 w 814100"/>
              <a:gd name="connsiteY1" fmla="*/ 333375 h 460384"/>
              <a:gd name="connsiteX2" fmla="*/ 547240 w 814100"/>
              <a:gd name="connsiteY2" fmla="*/ 193675 h 460384"/>
              <a:gd name="connsiteX3" fmla="*/ 299590 w 814100"/>
              <a:gd name="connsiteY3" fmla="*/ 133350 h 460384"/>
              <a:gd name="connsiteX4" fmla="*/ 474215 w 814100"/>
              <a:gd name="connsiteY4" fmla="*/ 95250 h 460384"/>
              <a:gd name="connsiteX5" fmla="*/ 1140 w 814100"/>
              <a:gd name="connsiteY5" fmla="*/ 92075 h 460384"/>
              <a:gd name="connsiteX6" fmla="*/ 344040 w 814100"/>
              <a:gd name="connsiteY6" fmla="*/ 95250 h 460384"/>
              <a:gd name="connsiteX7" fmla="*/ 423415 w 814100"/>
              <a:gd name="connsiteY7" fmla="*/ 60325 h 460384"/>
              <a:gd name="connsiteX8" fmla="*/ 553590 w 814100"/>
              <a:gd name="connsiteY8" fmla="*/ 0 h 460384"/>
              <a:gd name="connsiteX9" fmla="*/ 385315 w 814100"/>
              <a:gd name="connsiteY9" fmla="*/ 60325 h 460384"/>
              <a:gd name="connsiteX10" fmla="*/ 372615 w 814100"/>
              <a:gd name="connsiteY10" fmla="*/ 101600 h 460384"/>
              <a:gd name="connsiteX11" fmla="*/ 556765 w 814100"/>
              <a:gd name="connsiteY11" fmla="*/ 174625 h 460384"/>
              <a:gd name="connsiteX12" fmla="*/ 569465 w 814100"/>
              <a:gd name="connsiteY12" fmla="*/ 206375 h 460384"/>
              <a:gd name="connsiteX13" fmla="*/ 709165 w 814100"/>
              <a:gd name="connsiteY13" fmla="*/ 327025 h 460384"/>
              <a:gd name="connsiteX14" fmla="*/ 813940 w 814100"/>
              <a:gd name="connsiteY14" fmla="*/ 460375 h 46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100" h="460384">
                <a:moveTo>
                  <a:pt x="813940" y="460375"/>
                </a:moveTo>
                <a:cubicBezTo>
                  <a:pt x="817115" y="461433"/>
                  <a:pt x="772665" y="377825"/>
                  <a:pt x="728215" y="333375"/>
                </a:cubicBezTo>
                <a:cubicBezTo>
                  <a:pt x="683765" y="288925"/>
                  <a:pt x="618677" y="227012"/>
                  <a:pt x="547240" y="193675"/>
                </a:cubicBezTo>
                <a:cubicBezTo>
                  <a:pt x="475803" y="160338"/>
                  <a:pt x="311761" y="149754"/>
                  <a:pt x="299590" y="133350"/>
                </a:cubicBezTo>
                <a:cubicBezTo>
                  <a:pt x="287419" y="116946"/>
                  <a:pt x="523957" y="102129"/>
                  <a:pt x="474215" y="95250"/>
                </a:cubicBezTo>
                <a:cubicBezTo>
                  <a:pt x="424473" y="88371"/>
                  <a:pt x="1140" y="92075"/>
                  <a:pt x="1140" y="92075"/>
                </a:cubicBezTo>
                <a:cubicBezTo>
                  <a:pt x="-20556" y="92075"/>
                  <a:pt x="273661" y="100542"/>
                  <a:pt x="344040" y="95250"/>
                </a:cubicBezTo>
                <a:cubicBezTo>
                  <a:pt x="414419" y="89958"/>
                  <a:pt x="423415" y="60325"/>
                  <a:pt x="423415" y="60325"/>
                </a:cubicBezTo>
                <a:cubicBezTo>
                  <a:pt x="458340" y="44450"/>
                  <a:pt x="559940" y="0"/>
                  <a:pt x="553590" y="0"/>
                </a:cubicBezTo>
                <a:cubicBezTo>
                  <a:pt x="547240" y="0"/>
                  <a:pt x="415477" y="43392"/>
                  <a:pt x="385315" y="60325"/>
                </a:cubicBezTo>
                <a:cubicBezTo>
                  <a:pt x="355153" y="77258"/>
                  <a:pt x="344040" y="82550"/>
                  <a:pt x="372615" y="101600"/>
                </a:cubicBezTo>
                <a:cubicBezTo>
                  <a:pt x="401190" y="120650"/>
                  <a:pt x="523957" y="157163"/>
                  <a:pt x="556765" y="174625"/>
                </a:cubicBezTo>
                <a:cubicBezTo>
                  <a:pt x="589573" y="192087"/>
                  <a:pt x="544065" y="180975"/>
                  <a:pt x="569465" y="206375"/>
                </a:cubicBezTo>
                <a:cubicBezTo>
                  <a:pt x="594865" y="231775"/>
                  <a:pt x="668948" y="288396"/>
                  <a:pt x="709165" y="327025"/>
                </a:cubicBezTo>
                <a:cubicBezTo>
                  <a:pt x="749382" y="365654"/>
                  <a:pt x="810765" y="459317"/>
                  <a:pt x="813940" y="46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D5F926F-D669-B28F-69EF-63896C6ED2E3}"/>
              </a:ext>
            </a:extLst>
          </p:cNvPr>
          <p:cNvSpPr/>
          <p:nvPr/>
        </p:nvSpPr>
        <p:spPr>
          <a:xfrm>
            <a:off x="4242201" y="5608591"/>
            <a:ext cx="556349" cy="197409"/>
          </a:xfrm>
          <a:custGeom>
            <a:avLst/>
            <a:gdLst>
              <a:gd name="connsiteX0" fmla="*/ 517124 w 556349"/>
              <a:gd name="connsiteY0" fmla="*/ 1634 h 197409"/>
              <a:gd name="connsiteX1" fmla="*/ 5949 w 556349"/>
              <a:gd name="connsiteY1" fmla="*/ 192134 h 197409"/>
              <a:gd name="connsiteX2" fmla="*/ 234549 w 556349"/>
              <a:gd name="connsiteY2" fmla="*/ 147684 h 197409"/>
              <a:gd name="connsiteX3" fmla="*/ 177399 w 556349"/>
              <a:gd name="connsiteY3" fmla="*/ 185784 h 197409"/>
              <a:gd name="connsiteX4" fmla="*/ 552049 w 556349"/>
              <a:gd name="connsiteY4" fmla="*/ 154034 h 197409"/>
              <a:gd name="connsiteX5" fmla="*/ 364724 w 556349"/>
              <a:gd name="connsiteY5" fmla="*/ 154034 h 197409"/>
              <a:gd name="connsiteX6" fmla="*/ 120249 w 556349"/>
              <a:gd name="connsiteY6" fmla="*/ 144509 h 197409"/>
              <a:gd name="connsiteX7" fmla="*/ 209149 w 556349"/>
              <a:gd name="connsiteY7" fmla="*/ 106409 h 197409"/>
              <a:gd name="connsiteX8" fmla="*/ 151999 w 556349"/>
              <a:gd name="connsiteY8" fmla="*/ 100059 h 197409"/>
              <a:gd name="connsiteX9" fmla="*/ 517124 w 556349"/>
              <a:gd name="connsiteY9" fmla="*/ 1634 h 19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349" h="197409">
                <a:moveTo>
                  <a:pt x="517124" y="1634"/>
                </a:moveTo>
                <a:cubicBezTo>
                  <a:pt x="492782" y="16980"/>
                  <a:pt x="53045" y="167792"/>
                  <a:pt x="5949" y="192134"/>
                </a:cubicBezTo>
                <a:cubicBezTo>
                  <a:pt x="-41147" y="216476"/>
                  <a:pt x="205974" y="148742"/>
                  <a:pt x="234549" y="147684"/>
                </a:cubicBezTo>
                <a:cubicBezTo>
                  <a:pt x="263124" y="146626"/>
                  <a:pt x="124482" y="184726"/>
                  <a:pt x="177399" y="185784"/>
                </a:cubicBezTo>
                <a:cubicBezTo>
                  <a:pt x="230316" y="186842"/>
                  <a:pt x="520828" y="159326"/>
                  <a:pt x="552049" y="154034"/>
                </a:cubicBezTo>
                <a:cubicBezTo>
                  <a:pt x="583270" y="148742"/>
                  <a:pt x="436691" y="155621"/>
                  <a:pt x="364724" y="154034"/>
                </a:cubicBezTo>
                <a:cubicBezTo>
                  <a:pt x="292757" y="152447"/>
                  <a:pt x="146178" y="152446"/>
                  <a:pt x="120249" y="144509"/>
                </a:cubicBezTo>
                <a:cubicBezTo>
                  <a:pt x="94320" y="136572"/>
                  <a:pt x="203857" y="113817"/>
                  <a:pt x="209149" y="106409"/>
                </a:cubicBezTo>
                <a:cubicBezTo>
                  <a:pt x="214441" y="99001"/>
                  <a:pt x="103316" y="116463"/>
                  <a:pt x="151999" y="100059"/>
                </a:cubicBezTo>
                <a:cubicBezTo>
                  <a:pt x="200682" y="83655"/>
                  <a:pt x="541466" y="-13712"/>
                  <a:pt x="517124" y="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15DFB28-4744-0539-9A78-992613D36FE6}"/>
              </a:ext>
            </a:extLst>
          </p:cNvPr>
          <p:cNvSpPr/>
          <p:nvPr/>
        </p:nvSpPr>
        <p:spPr>
          <a:xfrm>
            <a:off x="4632902" y="5902215"/>
            <a:ext cx="560326" cy="232386"/>
          </a:xfrm>
          <a:custGeom>
            <a:avLst/>
            <a:gdLst>
              <a:gd name="connsiteX0" fmla="*/ 558223 w 560326"/>
              <a:gd name="connsiteY0" fmla="*/ 231885 h 232386"/>
              <a:gd name="connsiteX1" fmla="*/ 364548 w 560326"/>
              <a:gd name="connsiteY1" fmla="*/ 104885 h 232386"/>
              <a:gd name="connsiteX2" fmla="*/ 5773 w 560326"/>
              <a:gd name="connsiteY2" fmla="*/ 25510 h 232386"/>
              <a:gd name="connsiteX3" fmla="*/ 158173 w 560326"/>
              <a:gd name="connsiteY3" fmla="*/ 54085 h 232386"/>
              <a:gd name="connsiteX4" fmla="*/ 358198 w 560326"/>
              <a:gd name="connsiteY4" fmla="*/ 184260 h 232386"/>
              <a:gd name="connsiteX5" fmla="*/ 161348 w 560326"/>
              <a:gd name="connsiteY5" fmla="*/ 57260 h 232386"/>
              <a:gd name="connsiteX6" fmla="*/ 56573 w 560326"/>
              <a:gd name="connsiteY6" fmla="*/ 110 h 232386"/>
              <a:gd name="connsiteX7" fmla="*/ 243898 w 560326"/>
              <a:gd name="connsiteY7" fmla="*/ 69960 h 232386"/>
              <a:gd name="connsiteX8" fmla="*/ 247073 w 560326"/>
              <a:gd name="connsiteY8" fmla="*/ 54085 h 232386"/>
              <a:gd name="connsiteX9" fmla="*/ 558223 w 560326"/>
              <a:gd name="connsiteY9" fmla="*/ 231885 h 23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0326" h="232386">
                <a:moveTo>
                  <a:pt x="558223" y="231885"/>
                </a:moveTo>
                <a:cubicBezTo>
                  <a:pt x="577802" y="240352"/>
                  <a:pt x="456623" y="139281"/>
                  <a:pt x="364548" y="104885"/>
                </a:cubicBezTo>
                <a:cubicBezTo>
                  <a:pt x="272473" y="70489"/>
                  <a:pt x="40169" y="33977"/>
                  <a:pt x="5773" y="25510"/>
                </a:cubicBezTo>
                <a:cubicBezTo>
                  <a:pt x="-28623" y="17043"/>
                  <a:pt x="99436" y="27627"/>
                  <a:pt x="158173" y="54085"/>
                </a:cubicBezTo>
                <a:cubicBezTo>
                  <a:pt x="216910" y="80543"/>
                  <a:pt x="357669" y="183731"/>
                  <a:pt x="358198" y="184260"/>
                </a:cubicBezTo>
                <a:cubicBezTo>
                  <a:pt x="358727" y="184789"/>
                  <a:pt x="211619" y="87952"/>
                  <a:pt x="161348" y="57260"/>
                </a:cubicBezTo>
                <a:cubicBezTo>
                  <a:pt x="111077" y="26568"/>
                  <a:pt x="42815" y="-2007"/>
                  <a:pt x="56573" y="110"/>
                </a:cubicBezTo>
                <a:cubicBezTo>
                  <a:pt x="70331" y="2227"/>
                  <a:pt x="243898" y="69960"/>
                  <a:pt x="243898" y="69960"/>
                </a:cubicBezTo>
                <a:cubicBezTo>
                  <a:pt x="275648" y="78956"/>
                  <a:pt x="187806" y="24981"/>
                  <a:pt x="247073" y="54085"/>
                </a:cubicBezTo>
                <a:cubicBezTo>
                  <a:pt x="306340" y="83189"/>
                  <a:pt x="538644" y="223418"/>
                  <a:pt x="558223" y="23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0D67AE1-97FC-2257-5047-D0209C02E6D2}"/>
              </a:ext>
            </a:extLst>
          </p:cNvPr>
          <p:cNvSpPr/>
          <p:nvPr/>
        </p:nvSpPr>
        <p:spPr>
          <a:xfrm>
            <a:off x="3965400" y="5870513"/>
            <a:ext cx="869015" cy="165322"/>
          </a:xfrm>
          <a:custGeom>
            <a:avLst/>
            <a:gdLst>
              <a:gd name="connsiteX0" fmla="*/ 368475 w 869015"/>
              <a:gd name="connsiteY0" fmla="*/ 165162 h 165322"/>
              <a:gd name="connsiteX1" fmla="*/ 285925 w 869015"/>
              <a:gd name="connsiteY1" fmla="*/ 95312 h 165322"/>
              <a:gd name="connsiteX2" fmla="*/ 76375 w 869015"/>
              <a:gd name="connsiteY2" fmla="*/ 92137 h 165322"/>
              <a:gd name="connsiteX3" fmla="*/ 330375 w 869015"/>
              <a:gd name="connsiteY3" fmla="*/ 101662 h 165322"/>
              <a:gd name="connsiteX4" fmla="*/ 574850 w 869015"/>
              <a:gd name="connsiteY4" fmla="*/ 92137 h 165322"/>
              <a:gd name="connsiteX5" fmla="*/ 492300 w 869015"/>
              <a:gd name="connsiteY5" fmla="*/ 28637 h 165322"/>
              <a:gd name="connsiteX6" fmla="*/ 863775 w 869015"/>
              <a:gd name="connsiteY6" fmla="*/ 139762 h 165322"/>
              <a:gd name="connsiteX7" fmla="*/ 682800 w 869015"/>
              <a:gd name="connsiteY7" fmla="*/ 73087 h 165322"/>
              <a:gd name="connsiteX8" fmla="*/ 301800 w 869015"/>
              <a:gd name="connsiteY8" fmla="*/ 62 h 165322"/>
              <a:gd name="connsiteX9" fmla="*/ 470075 w 869015"/>
              <a:gd name="connsiteY9" fmla="*/ 85787 h 165322"/>
              <a:gd name="connsiteX10" fmla="*/ 473250 w 869015"/>
              <a:gd name="connsiteY10" fmla="*/ 44512 h 165322"/>
              <a:gd name="connsiteX11" fmla="*/ 222425 w 869015"/>
              <a:gd name="connsiteY11" fmla="*/ 34987 h 165322"/>
              <a:gd name="connsiteX12" fmla="*/ 101775 w 869015"/>
              <a:gd name="connsiteY12" fmla="*/ 12762 h 165322"/>
              <a:gd name="connsiteX13" fmla="*/ 419275 w 869015"/>
              <a:gd name="connsiteY13" fmla="*/ 47687 h 165322"/>
              <a:gd name="connsiteX14" fmla="*/ 501825 w 869015"/>
              <a:gd name="connsiteY14" fmla="*/ 73087 h 165322"/>
              <a:gd name="connsiteX15" fmla="*/ 3350 w 869015"/>
              <a:gd name="connsiteY15" fmla="*/ 41337 h 165322"/>
              <a:gd name="connsiteX16" fmla="*/ 289100 w 869015"/>
              <a:gd name="connsiteY16" fmla="*/ 73087 h 165322"/>
              <a:gd name="connsiteX17" fmla="*/ 368475 w 869015"/>
              <a:gd name="connsiteY17" fmla="*/ 165162 h 16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015" h="165322">
                <a:moveTo>
                  <a:pt x="368475" y="165162"/>
                </a:moveTo>
                <a:cubicBezTo>
                  <a:pt x="367946" y="168866"/>
                  <a:pt x="334608" y="107483"/>
                  <a:pt x="285925" y="95312"/>
                </a:cubicBezTo>
                <a:cubicBezTo>
                  <a:pt x="237242" y="83141"/>
                  <a:pt x="68967" y="91079"/>
                  <a:pt x="76375" y="92137"/>
                </a:cubicBezTo>
                <a:cubicBezTo>
                  <a:pt x="83783" y="93195"/>
                  <a:pt x="247296" y="101662"/>
                  <a:pt x="330375" y="101662"/>
                </a:cubicBezTo>
                <a:cubicBezTo>
                  <a:pt x="413454" y="101662"/>
                  <a:pt x="547863" y="104308"/>
                  <a:pt x="574850" y="92137"/>
                </a:cubicBezTo>
                <a:cubicBezTo>
                  <a:pt x="601838" y="79966"/>
                  <a:pt x="444146" y="20700"/>
                  <a:pt x="492300" y="28637"/>
                </a:cubicBezTo>
                <a:cubicBezTo>
                  <a:pt x="540454" y="36574"/>
                  <a:pt x="832025" y="132354"/>
                  <a:pt x="863775" y="139762"/>
                </a:cubicBezTo>
                <a:cubicBezTo>
                  <a:pt x="895525" y="147170"/>
                  <a:pt x="776462" y="96370"/>
                  <a:pt x="682800" y="73087"/>
                </a:cubicBezTo>
                <a:cubicBezTo>
                  <a:pt x="589138" y="49804"/>
                  <a:pt x="337254" y="-2055"/>
                  <a:pt x="301800" y="62"/>
                </a:cubicBezTo>
                <a:cubicBezTo>
                  <a:pt x="266346" y="2179"/>
                  <a:pt x="441500" y="78379"/>
                  <a:pt x="470075" y="85787"/>
                </a:cubicBezTo>
                <a:cubicBezTo>
                  <a:pt x="498650" y="93195"/>
                  <a:pt x="514525" y="52979"/>
                  <a:pt x="473250" y="44512"/>
                </a:cubicBezTo>
                <a:cubicBezTo>
                  <a:pt x="431975" y="36045"/>
                  <a:pt x="284337" y="40279"/>
                  <a:pt x="222425" y="34987"/>
                </a:cubicBezTo>
                <a:cubicBezTo>
                  <a:pt x="160512" y="29695"/>
                  <a:pt x="68967" y="10645"/>
                  <a:pt x="101775" y="12762"/>
                </a:cubicBezTo>
                <a:cubicBezTo>
                  <a:pt x="134583" y="14879"/>
                  <a:pt x="352600" y="37633"/>
                  <a:pt x="419275" y="47687"/>
                </a:cubicBezTo>
                <a:cubicBezTo>
                  <a:pt x="485950" y="57741"/>
                  <a:pt x="571146" y="74145"/>
                  <a:pt x="501825" y="73087"/>
                </a:cubicBezTo>
                <a:cubicBezTo>
                  <a:pt x="432504" y="72029"/>
                  <a:pt x="38804" y="41337"/>
                  <a:pt x="3350" y="41337"/>
                </a:cubicBezTo>
                <a:cubicBezTo>
                  <a:pt x="-32104" y="41337"/>
                  <a:pt x="224012" y="54566"/>
                  <a:pt x="289100" y="73087"/>
                </a:cubicBezTo>
                <a:cubicBezTo>
                  <a:pt x="354187" y="91608"/>
                  <a:pt x="369004" y="161458"/>
                  <a:pt x="368475" y="16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2D7F4F0-4B58-A876-E9B2-3F1E4347DA22}"/>
              </a:ext>
            </a:extLst>
          </p:cNvPr>
          <p:cNvSpPr/>
          <p:nvPr/>
        </p:nvSpPr>
        <p:spPr>
          <a:xfrm>
            <a:off x="3979890" y="5803292"/>
            <a:ext cx="461945" cy="194716"/>
          </a:xfrm>
          <a:custGeom>
            <a:avLst/>
            <a:gdLst>
              <a:gd name="connsiteX0" fmla="*/ 461935 w 461945"/>
              <a:gd name="connsiteY0" fmla="*/ 6958 h 194716"/>
              <a:gd name="connsiteX1" fmla="*/ 230160 w 461945"/>
              <a:gd name="connsiteY1" fmla="*/ 19658 h 194716"/>
              <a:gd name="connsiteX2" fmla="*/ 1560 w 461945"/>
              <a:gd name="connsiteY2" fmla="*/ 194283 h 194716"/>
              <a:gd name="connsiteX3" fmla="*/ 134910 w 461945"/>
              <a:gd name="connsiteY3" fmla="*/ 67283 h 194716"/>
              <a:gd name="connsiteX4" fmla="*/ 239685 w 461945"/>
              <a:gd name="connsiteY4" fmla="*/ 3783 h 194716"/>
              <a:gd name="connsiteX5" fmla="*/ 461935 w 461945"/>
              <a:gd name="connsiteY5" fmla="*/ 6958 h 19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945" h="194716">
                <a:moveTo>
                  <a:pt x="461935" y="6958"/>
                </a:moveTo>
                <a:cubicBezTo>
                  <a:pt x="460347" y="9604"/>
                  <a:pt x="306889" y="-11563"/>
                  <a:pt x="230160" y="19658"/>
                </a:cubicBezTo>
                <a:cubicBezTo>
                  <a:pt x="153431" y="50879"/>
                  <a:pt x="17435" y="186346"/>
                  <a:pt x="1560" y="194283"/>
                </a:cubicBezTo>
                <a:cubicBezTo>
                  <a:pt x="-14315" y="202220"/>
                  <a:pt x="95222" y="99033"/>
                  <a:pt x="134910" y="67283"/>
                </a:cubicBezTo>
                <a:cubicBezTo>
                  <a:pt x="174597" y="35533"/>
                  <a:pt x="191002" y="12779"/>
                  <a:pt x="239685" y="3783"/>
                </a:cubicBezTo>
                <a:cubicBezTo>
                  <a:pt x="288368" y="-5213"/>
                  <a:pt x="463523" y="4312"/>
                  <a:pt x="461935" y="6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4B3FFF2-753F-175D-8EDB-2B87DAF782E4}"/>
              </a:ext>
            </a:extLst>
          </p:cNvPr>
          <p:cNvSpPr/>
          <p:nvPr/>
        </p:nvSpPr>
        <p:spPr>
          <a:xfrm>
            <a:off x="5619723" y="5978501"/>
            <a:ext cx="104802" cy="320116"/>
          </a:xfrm>
          <a:custGeom>
            <a:avLst/>
            <a:gdLst>
              <a:gd name="connsiteX0" fmla="*/ 27 w 104802"/>
              <a:gd name="connsiteY0" fmla="*/ 24 h 320116"/>
              <a:gd name="connsiteX1" fmla="*/ 76227 w 104802"/>
              <a:gd name="connsiteY1" fmla="*/ 120674 h 320116"/>
              <a:gd name="connsiteX2" fmla="*/ 79402 w 104802"/>
              <a:gd name="connsiteY2" fmla="*/ 260374 h 320116"/>
              <a:gd name="connsiteX3" fmla="*/ 104802 w 104802"/>
              <a:gd name="connsiteY3" fmla="*/ 190524 h 320116"/>
              <a:gd name="connsiteX4" fmla="*/ 79402 w 104802"/>
              <a:gd name="connsiteY4" fmla="*/ 317524 h 320116"/>
              <a:gd name="connsiteX5" fmla="*/ 79402 w 104802"/>
              <a:gd name="connsiteY5" fmla="*/ 263549 h 320116"/>
              <a:gd name="connsiteX6" fmla="*/ 27 w 104802"/>
              <a:gd name="connsiteY6" fmla="*/ 117499 h 320116"/>
              <a:gd name="connsiteX7" fmla="*/ 88927 w 104802"/>
              <a:gd name="connsiteY7" fmla="*/ 234974 h 320116"/>
              <a:gd name="connsiteX8" fmla="*/ 73052 w 104802"/>
              <a:gd name="connsiteY8" fmla="*/ 111149 h 320116"/>
              <a:gd name="connsiteX9" fmla="*/ 27 w 104802"/>
              <a:gd name="connsiteY9" fmla="*/ 24 h 32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02" h="320116">
                <a:moveTo>
                  <a:pt x="27" y="24"/>
                </a:moveTo>
                <a:cubicBezTo>
                  <a:pt x="556" y="1611"/>
                  <a:pt x="62998" y="77282"/>
                  <a:pt x="76227" y="120674"/>
                </a:cubicBezTo>
                <a:cubicBezTo>
                  <a:pt x="89456" y="164066"/>
                  <a:pt x="74640" y="248732"/>
                  <a:pt x="79402" y="260374"/>
                </a:cubicBezTo>
                <a:cubicBezTo>
                  <a:pt x="84164" y="272016"/>
                  <a:pt x="104802" y="180999"/>
                  <a:pt x="104802" y="190524"/>
                </a:cubicBezTo>
                <a:cubicBezTo>
                  <a:pt x="104802" y="200049"/>
                  <a:pt x="83635" y="305353"/>
                  <a:pt x="79402" y="317524"/>
                </a:cubicBezTo>
                <a:cubicBezTo>
                  <a:pt x="75169" y="329695"/>
                  <a:pt x="92631" y="296886"/>
                  <a:pt x="79402" y="263549"/>
                </a:cubicBezTo>
                <a:cubicBezTo>
                  <a:pt x="66173" y="230212"/>
                  <a:pt x="-1560" y="122261"/>
                  <a:pt x="27" y="117499"/>
                </a:cubicBezTo>
                <a:cubicBezTo>
                  <a:pt x="1614" y="112737"/>
                  <a:pt x="76756" y="236032"/>
                  <a:pt x="88927" y="234974"/>
                </a:cubicBezTo>
                <a:cubicBezTo>
                  <a:pt x="101098" y="233916"/>
                  <a:pt x="84694" y="147132"/>
                  <a:pt x="73052" y="111149"/>
                </a:cubicBezTo>
                <a:cubicBezTo>
                  <a:pt x="61410" y="75166"/>
                  <a:pt x="-502" y="-1563"/>
                  <a:pt x="2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C04DBBA0-0B00-2A75-581B-2617E4A89BBC}"/>
              </a:ext>
            </a:extLst>
          </p:cNvPr>
          <p:cNvSpPr/>
          <p:nvPr/>
        </p:nvSpPr>
        <p:spPr>
          <a:xfrm>
            <a:off x="5184523" y="6664122"/>
            <a:ext cx="239090" cy="82767"/>
          </a:xfrm>
          <a:custGeom>
            <a:avLst/>
            <a:gdLst>
              <a:gd name="connsiteX0" fmla="*/ 252 w 239090"/>
              <a:gd name="connsiteY0" fmla="*/ 82753 h 82767"/>
              <a:gd name="connsiteX1" fmla="*/ 168527 w 239090"/>
              <a:gd name="connsiteY1" fmla="*/ 12903 h 82767"/>
              <a:gd name="connsiteX2" fmla="*/ 238377 w 239090"/>
              <a:gd name="connsiteY2" fmla="*/ 203 h 82767"/>
              <a:gd name="connsiteX3" fmla="*/ 206627 w 239090"/>
              <a:gd name="connsiteY3" fmla="*/ 16078 h 82767"/>
              <a:gd name="connsiteX4" fmla="*/ 209802 w 239090"/>
              <a:gd name="connsiteY4" fmla="*/ 6553 h 82767"/>
              <a:gd name="connsiteX5" fmla="*/ 252 w 239090"/>
              <a:gd name="connsiteY5" fmla="*/ 82753 h 8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0" h="82767">
                <a:moveTo>
                  <a:pt x="252" y="82753"/>
                </a:moveTo>
                <a:cubicBezTo>
                  <a:pt x="-6627" y="83811"/>
                  <a:pt x="128840" y="26661"/>
                  <a:pt x="168527" y="12903"/>
                </a:cubicBezTo>
                <a:cubicBezTo>
                  <a:pt x="208214" y="-855"/>
                  <a:pt x="232027" y="-326"/>
                  <a:pt x="238377" y="203"/>
                </a:cubicBezTo>
                <a:cubicBezTo>
                  <a:pt x="244727" y="732"/>
                  <a:pt x="206627" y="16078"/>
                  <a:pt x="206627" y="16078"/>
                </a:cubicBezTo>
                <a:cubicBezTo>
                  <a:pt x="201865" y="17136"/>
                  <a:pt x="239964" y="-855"/>
                  <a:pt x="209802" y="6553"/>
                </a:cubicBezTo>
                <a:cubicBezTo>
                  <a:pt x="179640" y="13961"/>
                  <a:pt x="7131" y="81695"/>
                  <a:pt x="252" y="82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0755703-0C66-4C47-E3E2-707C42871134}"/>
              </a:ext>
            </a:extLst>
          </p:cNvPr>
          <p:cNvSpPr/>
          <p:nvPr/>
        </p:nvSpPr>
        <p:spPr>
          <a:xfrm>
            <a:off x="5406514" y="6516925"/>
            <a:ext cx="198002" cy="274577"/>
          </a:xfrm>
          <a:custGeom>
            <a:avLst/>
            <a:gdLst>
              <a:gd name="connsiteX0" fmla="*/ 511 w 198002"/>
              <a:gd name="connsiteY0" fmla="*/ 1350 h 274577"/>
              <a:gd name="connsiteX1" fmla="*/ 86236 w 198002"/>
              <a:gd name="connsiteY1" fmla="*/ 153750 h 274577"/>
              <a:gd name="connsiteX2" fmla="*/ 83061 w 198002"/>
              <a:gd name="connsiteY2" fmla="*/ 77550 h 274577"/>
              <a:gd name="connsiteX3" fmla="*/ 108461 w 198002"/>
              <a:gd name="connsiteY3" fmla="*/ 144225 h 274577"/>
              <a:gd name="connsiteX4" fmla="*/ 159261 w 198002"/>
              <a:gd name="connsiteY4" fmla="*/ 87075 h 274577"/>
              <a:gd name="connsiteX5" fmla="*/ 146561 w 198002"/>
              <a:gd name="connsiteY5" fmla="*/ 134700 h 274577"/>
              <a:gd name="connsiteX6" fmla="*/ 197361 w 198002"/>
              <a:gd name="connsiteY6" fmla="*/ 274400 h 274577"/>
              <a:gd name="connsiteX7" fmla="*/ 168786 w 198002"/>
              <a:gd name="connsiteY7" fmla="*/ 163275 h 274577"/>
              <a:gd name="connsiteX8" fmla="*/ 79886 w 198002"/>
              <a:gd name="connsiteY8" fmla="*/ 134700 h 274577"/>
              <a:gd name="connsiteX9" fmla="*/ 86236 w 198002"/>
              <a:gd name="connsiteY9" fmla="*/ 17225 h 274577"/>
              <a:gd name="connsiteX10" fmla="*/ 51311 w 198002"/>
              <a:gd name="connsiteY10" fmla="*/ 74375 h 274577"/>
              <a:gd name="connsiteX11" fmla="*/ 511 w 198002"/>
              <a:gd name="connsiteY11" fmla="*/ 1350 h 27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002" h="274577">
                <a:moveTo>
                  <a:pt x="511" y="1350"/>
                </a:moveTo>
                <a:cubicBezTo>
                  <a:pt x="6332" y="14579"/>
                  <a:pt x="72478" y="141050"/>
                  <a:pt x="86236" y="153750"/>
                </a:cubicBezTo>
                <a:cubicBezTo>
                  <a:pt x="99994" y="166450"/>
                  <a:pt x="79357" y="79137"/>
                  <a:pt x="83061" y="77550"/>
                </a:cubicBezTo>
                <a:cubicBezTo>
                  <a:pt x="86765" y="75963"/>
                  <a:pt x="95761" y="142638"/>
                  <a:pt x="108461" y="144225"/>
                </a:cubicBezTo>
                <a:cubicBezTo>
                  <a:pt x="121161" y="145812"/>
                  <a:pt x="152911" y="88663"/>
                  <a:pt x="159261" y="87075"/>
                </a:cubicBezTo>
                <a:cubicBezTo>
                  <a:pt x="165611" y="85488"/>
                  <a:pt x="140211" y="103479"/>
                  <a:pt x="146561" y="134700"/>
                </a:cubicBezTo>
                <a:cubicBezTo>
                  <a:pt x="152911" y="165921"/>
                  <a:pt x="193657" y="269638"/>
                  <a:pt x="197361" y="274400"/>
                </a:cubicBezTo>
                <a:cubicBezTo>
                  <a:pt x="201065" y="279162"/>
                  <a:pt x="188365" y="186558"/>
                  <a:pt x="168786" y="163275"/>
                </a:cubicBezTo>
                <a:cubicBezTo>
                  <a:pt x="149207" y="139992"/>
                  <a:pt x="93644" y="159042"/>
                  <a:pt x="79886" y="134700"/>
                </a:cubicBezTo>
                <a:cubicBezTo>
                  <a:pt x="66128" y="110358"/>
                  <a:pt x="90999" y="27279"/>
                  <a:pt x="86236" y="17225"/>
                </a:cubicBezTo>
                <a:cubicBezTo>
                  <a:pt x="81474" y="7171"/>
                  <a:pt x="62423" y="72258"/>
                  <a:pt x="51311" y="74375"/>
                </a:cubicBezTo>
                <a:cubicBezTo>
                  <a:pt x="40199" y="76492"/>
                  <a:pt x="-5310" y="-11879"/>
                  <a:pt x="511" y="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84BBFCE-4E05-284E-4BAB-CA3D350F5387}"/>
              </a:ext>
            </a:extLst>
          </p:cNvPr>
          <p:cNvSpPr/>
          <p:nvPr/>
        </p:nvSpPr>
        <p:spPr>
          <a:xfrm>
            <a:off x="4956058" y="6447018"/>
            <a:ext cx="394953" cy="179231"/>
          </a:xfrm>
          <a:custGeom>
            <a:avLst/>
            <a:gdLst>
              <a:gd name="connsiteX0" fmla="*/ 117 w 394953"/>
              <a:gd name="connsiteY0" fmla="*/ 1407 h 179231"/>
              <a:gd name="connsiteX1" fmla="*/ 136642 w 394953"/>
              <a:gd name="connsiteY1" fmla="*/ 49032 h 179231"/>
              <a:gd name="connsiteX2" fmla="*/ 139817 w 394953"/>
              <a:gd name="connsiteY2" fmla="*/ 33157 h 179231"/>
              <a:gd name="connsiteX3" fmla="*/ 209667 w 394953"/>
              <a:gd name="connsiteY3" fmla="*/ 93482 h 179231"/>
              <a:gd name="connsiteX4" fmla="*/ 209667 w 394953"/>
              <a:gd name="connsiteY4" fmla="*/ 83957 h 179231"/>
              <a:gd name="connsiteX5" fmla="*/ 285867 w 394953"/>
              <a:gd name="connsiteY5" fmla="*/ 137932 h 179231"/>
              <a:gd name="connsiteX6" fmla="*/ 276342 w 394953"/>
              <a:gd name="connsiteY6" fmla="*/ 122057 h 179231"/>
              <a:gd name="connsiteX7" fmla="*/ 393817 w 394953"/>
              <a:gd name="connsiteY7" fmla="*/ 179207 h 179231"/>
              <a:gd name="connsiteX8" fmla="*/ 330317 w 394953"/>
              <a:gd name="connsiteY8" fmla="*/ 128407 h 179231"/>
              <a:gd name="connsiteX9" fmla="*/ 238242 w 394953"/>
              <a:gd name="connsiteY9" fmla="*/ 71257 h 179231"/>
              <a:gd name="connsiteX10" fmla="*/ 165217 w 394953"/>
              <a:gd name="connsiteY10" fmla="*/ 17282 h 179231"/>
              <a:gd name="connsiteX11" fmla="*/ 117 w 394953"/>
              <a:gd name="connsiteY11" fmla="*/ 1407 h 17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953" h="179231">
                <a:moveTo>
                  <a:pt x="117" y="1407"/>
                </a:moveTo>
                <a:cubicBezTo>
                  <a:pt x="-4646" y="6699"/>
                  <a:pt x="136642" y="49032"/>
                  <a:pt x="136642" y="49032"/>
                </a:cubicBezTo>
                <a:cubicBezTo>
                  <a:pt x="159925" y="54324"/>
                  <a:pt x="127646" y="25749"/>
                  <a:pt x="139817" y="33157"/>
                </a:cubicBezTo>
                <a:cubicBezTo>
                  <a:pt x="151988" y="40565"/>
                  <a:pt x="209667" y="93482"/>
                  <a:pt x="209667" y="93482"/>
                </a:cubicBezTo>
                <a:cubicBezTo>
                  <a:pt x="221309" y="101949"/>
                  <a:pt x="196967" y="76549"/>
                  <a:pt x="209667" y="83957"/>
                </a:cubicBezTo>
                <a:cubicBezTo>
                  <a:pt x="222367" y="91365"/>
                  <a:pt x="285867" y="137932"/>
                  <a:pt x="285867" y="137932"/>
                </a:cubicBezTo>
                <a:cubicBezTo>
                  <a:pt x="296979" y="144282"/>
                  <a:pt x="258350" y="115178"/>
                  <a:pt x="276342" y="122057"/>
                </a:cubicBezTo>
                <a:cubicBezTo>
                  <a:pt x="294334" y="128936"/>
                  <a:pt x="384821" y="178149"/>
                  <a:pt x="393817" y="179207"/>
                </a:cubicBezTo>
                <a:cubicBezTo>
                  <a:pt x="402813" y="180265"/>
                  <a:pt x="356246" y="146399"/>
                  <a:pt x="330317" y="128407"/>
                </a:cubicBezTo>
                <a:cubicBezTo>
                  <a:pt x="304388" y="110415"/>
                  <a:pt x="265759" y="89778"/>
                  <a:pt x="238242" y="71257"/>
                </a:cubicBezTo>
                <a:cubicBezTo>
                  <a:pt x="210725" y="52736"/>
                  <a:pt x="199084" y="27865"/>
                  <a:pt x="165217" y="17282"/>
                </a:cubicBezTo>
                <a:cubicBezTo>
                  <a:pt x="131350" y="6699"/>
                  <a:pt x="4880" y="-3885"/>
                  <a:pt x="117" y="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7DBB7C-741F-EF15-E560-72E3D0E017F7}"/>
              </a:ext>
            </a:extLst>
          </p:cNvPr>
          <p:cNvSpPr/>
          <p:nvPr/>
        </p:nvSpPr>
        <p:spPr>
          <a:xfrm>
            <a:off x="6296022" y="6626164"/>
            <a:ext cx="86829" cy="149675"/>
          </a:xfrm>
          <a:custGeom>
            <a:avLst/>
            <a:gdLst>
              <a:gd name="connsiteX0" fmla="*/ 3 w 86829"/>
              <a:gd name="connsiteY0" fmla="*/ 61 h 149675"/>
              <a:gd name="connsiteX1" fmla="*/ 60328 w 86829"/>
              <a:gd name="connsiteY1" fmla="*/ 117536 h 149675"/>
              <a:gd name="connsiteX2" fmla="*/ 31753 w 86829"/>
              <a:gd name="connsiteY2" fmla="*/ 76261 h 149675"/>
              <a:gd name="connsiteX3" fmla="*/ 85728 w 86829"/>
              <a:gd name="connsiteY3" fmla="*/ 149286 h 149675"/>
              <a:gd name="connsiteX4" fmla="*/ 63503 w 86829"/>
              <a:gd name="connsiteY4" fmla="*/ 101661 h 149675"/>
              <a:gd name="connsiteX5" fmla="*/ 3 w 86829"/>
              <a:gd name="connsiteY5" fmla="*/ 61 h 1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29" h="149675">
                <a:moveTo>
                  <a:pt x="3" y="61"/>
                </a:moveTo>
                <a:cubicBezTo>
                  <a:pt x="-526" y="2707"/>
                  <a:pt x="55036" y="104836"/>
                  <a:pt x="60328" y="117536"/>
                </a:cubicBezTo>
                <a:cubicBezTo>
                  <a:pt x="65620" y="130236"/>
                  <a:pt x="27520" y="70969"/>
                  <a:pt x="31753" y="76261"/>
                </a:cubicBezTo>
                <a:cubicBezTo>
                  <a:pt x="35986" y="81553"/>
                  <a:pt x="80436" y="145053"/>
                  <a:pt x="85728" y="149286"/>
                </a:cubicBezTo>
                <a:cubicBezTo>
                  <a:pt x="91020" y="153519"/>
                  <a:pt x="76203" y="122298"/>
                  <a:pt x="63503" y="101661"/>
                </a:cubicBezTo>
                <a:cubicBezTo>
                  <a:pt x="50803" y="81024"/>
                  <a:pt x="532" y="-2585"/>
                  <a:pt x="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C7360BA-56E7-5A14-F77F-A281E13DBCF0}"/>
              </a:ext>
            </a:extLst>
          </p:cNvPr>
          <p:cNvSpPr/>
          <p:nvPr/>
        </p:nvSpPr>
        <p:spPr>
          <a:xfrm>
            <a:off x="6229241" y="6363403"/>
            <a:ext cx="671617" cy="364422"/>
          </a:xfrm>
          <a:custGeom>
            <a:avLst/>
            <a:gdLst>
              <a:gd name="connsiteX0" fmla="*/ 109 w 671617"/>
              <a:gd name="connsiteY0" fmla="*/ 364422 h 364422"/>
              <a:gd name="connsiteX1" fmla="*/ 85834 w 671617"/>
              <a:gd name="connsiteY1" fmla="*/ 243772 h 364422"/>
              <a:gd name="connsiteX2" fmla="*/ 76309 w 671617"/>
              <a:gd name="connsiteY2" fmla="*/ 265997 h 364422"/>
              <a:gd name="connsiteX3" fmla="*/ 127109 w 671617"/>
              <a:gd name="connsiteY3" fmla="*/ 221547 h 364422"/>
              <a:gd name="connsiteX4" fmla="*/ 244584 w 671617"/>
              <a:gd name="connsiteY4" fmla="*/ 183447 h 364422"/>
              <a:gd name="connsiteX5" fmla="*/ 225534 w 671617"/>
              <a:gd name="connsiteY5" fmla="*/ 189797 h 364422"/>
              <a:gd name="connsiteX6" fmla="*/ 349359 w 671617"/>
              <a:gd name="connsiteY6" fmla="*/ 145347 h 364422"/>
              <a:gd name="connsiteX7" fmla="*/ 501759 w 671617"/>
              <a:gd name="connsiteY7" fmla="*/ 154872 h 364422"/>
              <a:gd name="connsiteX8" fmla="*/ 368409 w 671617"/>
              <a:gd name="connsiteY8" fmla="*/ 154872 h 364422"/>
              <a:gd name="connsiteX9" fmla="*/ 466834 w 671617"/>
              <a:gd name="connsiteY9" fmla="*/ 164397 h 364422"/>
              <a:gd name="connsiteX10" fmla="*/ 266809 w 671617"/>
              <a:gd name="connsiteY10" fmla="*/ 167572 h 364422"/>
              <a:gd name="connsiteX11" fmla="*/ 504934 w 671617"/>
              <a:gd name="connsiteY11" fmla="*/ 161222 h 364422"/>
              <a:gd name="connsiteX12" fmla="*/ 574784 w 671617"/>
              <a:gd name="connsiteY12" fmla="*/ 164397 h 364422"/>
              <a:gd name="connsiteX13" fmla="*/ 603359 w 671617"/>
              <a:gd name="connsiteY13" fmla="*/ 189797 h 364422"/>
              <a:gd name="connsiteX14" fmla="*/ 597009 w 671617"/>
              <a:gd name="connsiteY14" fmla="*/ 170747 h 364422"/>
              <a:gd name="connsiteX15" fmla="*/ 654159 w 671617"/>
              <a:gd name="connsiteY15" fmla="*/ 212022 h 364422"/>
              <a:gd name="connsiteX16" fmla="*/ 638284 w 671617"/>
              <a:gd name="connsiteY16" fmla="*/ 196147 h 364422"/>
              <a:gd name="connsiteX17" fmla="*/ 670034 w 671617"/>
              <a:gd name="connsiteY17" fmla="*/ 81847 h 364422"/>
              <a:gd name="connsiteX18" fmla="*/ 660509 w 671617"/>
              <a:gd name="connsiteY18" fmla="*/ 116772 h 364422"/>
              <a:gd name="connsiteX19" fmla="*/ 606534 w 671617"/>
              <a:gd name="connsiteY19" fmla="*/ 154872 h 364422"/>
              <a:gd name="connsiteX20" fmla="*/ 622409 w 671617"/>
              <a:gd name="connsiteY20" fmla="*/ 126297 h 364422"/>
              <a:gd name="connsiteX21" fmla="*/ 625584 w 671617"/>
              <a:gd name="connsiteY21" fmla="*/ 27872 h 364422"/>
              <a:gd name="connsiteX22" fmla="*/ 616059 w 671617"/>
              <a:gd name="connsiteY22" fmla="*/ 78672 h 364422"/>
              <a:gd name="connsiteX23" fmla="*/ 555734 w 671617"/>
              <a:gd name="connsiteY23" fmla="*/ 138997 h 364422"/>
              <a:gd name="connsiteX24" fmla="*/ 558909 w 671617"/>
              <a:gd name="connsiteY24" fmla="*/ 85022 h 364422"/>
              <a:gd name="connsiteX25" fmla="*/ 539859 w 671617"/>
              <a:gd name="connsiteY25" fmla="*/ 2472 h 364422"/>
              <a:gd name="connsiteX26" fmla="*/ 543034 w 671617"/>
              <a:gd name="connsiteY26" fmla="*/ 31047 h 364422"/>
              <a:gd name="connsiteX27" fmla="*/ 523984 w 671617"/>
              <a:gd name="connsiteY27" fmla="*/ 126297 h 364422"/>
              <a:gd name="connsiteX28" fmla="*/ 501759 w 671617"/>
              <a:gd name="connsiteY28" fmla="*/ 78672 h 364422"/>
              <a:gd name="connsiteX29" fmla="*/ 501759 w 671617"/>
              <a:gd name="connsiteY29" fmla="*/ 123122 h 364422"/>
              <a:gd name="connsiteX30" fmla="*/ 482709 w 671617"/>
              <a:gd name="connsiteY30" fmla="*/ 97722 h 364422"/>
              <a:gd name="connsiteX31" fmla="*/ 470009 w 671617"/>
              <a:gd name="connsiteY31" fmla="*/ 123122 h 364422"/>
              <a:gd name="connsiteX32" fmla="*/ 444609 w 671617"/>
              <a:gd name="connsiteY32" fmla="*/ 97722 h 364422"/>
              <a:gd name="connsiteX33" fmla="*/ 435084 w 671617"/>
              <a:gd name="connsiteY33" fmla="*/ 110422 h 364422"/>
              <a:gd name="connsiteX34" fmla="*/ 231884 w 671617"/>
              <a:gd name="connsiteY34" fmla="*/ 173922 h 364422"/>
              <a:gd name="connsiteX35" fmla="*/ 346184 w 671617"/>
              <a:gd name="connsiteY35" fmla="*/ 119947 h 364422"/>
              <a:gd name="connsiteX36" fmla="*/ 257284 w 671617"/>
              <a:gd name="connsiteY36" fmla="*/ 148522 h 364422"/>
              <a:gd name="connsiteX37" fmla="*/ 190609 w 671617"/>
              <a:gd name="connsiteY37" fmla="*/ 170747 h 364422"/>
              <a:gd name="connsiteX38" fmla="*/ 130284 w 671617"/>
              <a:gd name="connsiteY38" fmla="*/ 189797 h 364422"/>
              <a:gd name="connsiteX39" fmla="*/ 174734 w 671617"/>
              <a:gd name="connsiteY39" fmla="*/ 180272 h 364422"/>
              <a:gd name="connsiteX40" fmla="*/ 92184 w 671617"/>
              <a:gd name="connsiteY40" fmla="*/ 227897 h 364422"/>
              <a:gd name="connsiteX41" fmla="*/ 114409 w 671617"/>
              <a:gd name="connsiteY41" fmla="*/ 199322 h 364422"/>
              <a:gd name="connsiteX42" fmla="*/ 66784 w 671617"/>
              <a:gd name="connsiteY42" fmla="*/ 240597 h 364422"/>
              <a:gd name="connsiteX43" fmla="*/ 41384 w 671617"/>
              <a:gd name="connsiteY43" fmla="*/ 294572 h 364422"/>
              <a:gd name="connsiteX44" fmla="*/ 66784 w 671617"/>
              <a:gd name="connsiteY44" fmla="*/ 243772 h 364422"/>
              <a:gd name="connsiteX45" fmla="*/ 109 w 671617"/>
              <a:gd name="connsiteY45" fmla="*/ 364422 h 36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1617" h="364422">
                <a:moveTo>
                  <a:pt x="109" y="364422"/>
                </a:moveTo>
                <a:cubicBezTo>
                  <a:pt x="3284" y="364422"/>
                  <a:pt x="73134" y="260176"/>
                  <a:pt x="85834" y="243772"/>
                </a:cubicBezTo>
                <a:cubicBezTo>
                  <a:pt x="98534" y="227368"/>
                  <a:pt x="69430" y="269701"/>
                  <a:pt x="76309" y="265997"/>
                </a:cubicBezTo>
                <a:cubicBezTo>
                  <a:pt x="83188" y="262293"/>
                  <a:pt x="99063" y="235305"/>
                  <a:pt x="127109" y="221547"/>
                </a:cubicBezTo>
                <a:cubicBezTo>
                  <a:pt x="155155" y="207789"/>
                  <a:pt x="228180" y="188739"/>
                  <a:pt x="244584" y="183447"/>
                </a:cubicBezTo>
                <a:cubicBezTo>
                  <a:pt x="260988" y="178155"/>
                  <a:pt x="225534" y="189797"/>
                  <a:pt x="225534" y="189797"/>
                </a:cubicBezTo>
                <a:cubicBezTo>
                  <a:pt x="242996" y="183447"/>
                  <a:pt x="303322" y="151168"/>
                  <a:pt x="349359" y="145347"/>
                </a:cubicBezTo>
                <a:cubicBezTo>
                  <a:pt x="395396" y="139526"/>
                  <a:pt x="498584" y="153285"/>
                  <a:pt x="501759" y="154872"/>
                </a:cubicBezTo>
                <a:cubicBezTo>
                  <a:pt x="504934" y="156459"/>
                  <a:pt x="374230" y="153284"/>
                  <a:pt x="368409" y="154872"/>
                </a:cubicBezTo>
                <a:cubicBezTo>
                  <a:pt x="362588" y="156459"/>
                  <a:pt x="483767" y="162280"/>
                  <a:pt x="466834" y="164397"/>
                </a:cubicBezTo>
                <a:cubicBezTo>
                  <a:pt x="449901" y="166514"/>
                  <a:pt x="260459" y="168101"/>
                  <a:pt x="266809" y="167572"/>
                </a:cubicBezTo>
                <a:cubicBezTo>
                  <a:pt x="273159" y="167043"/>
                  <a:pt x="453605" y="161751"/>
                  <a:pt x="504934" y="161222"/>
                </a:cubicBezTo>
                <a:cubicBezTo>
                  <a:pt x="556263" y="160693"/>
                  <a:pt x="558380" y="159634"/>
                  <a:pt x="574784" y="164397"/>
                </a:cubicBezTo>
                <a:cubicBezTo>
                  <a:pt x="591188" y="169160"/>
                  <a:pt x="603359" y="189797"/>
                  <a:pt x="603359" y="189797"/>
                </a:cubicBezTo>
                <a:cubicBezTo>
                  <a:pt x="607063" y="190855"/>
                  <a:pt x="588542" y="167043"/>
                  <a:pt x="597009" y="170747"/>
                </a:cubicBezTo>
                <a:cubicBezTo>
                  <a:pt x="605476" y="174451"/>
                  <a:pt x="654159" y="212022"/>
                  <a:pt x="654159" y="212022"/>
                </a:cubicBezTo>
                <a:cubicBezTo>
                  <a:pt x="661038" y="216255"/>
                  <a:pt x="635638" y="217843"/>
                  <a:pt x="638284" y="196147"/>
                </a:cubicBezTo>
                <a:cubicBezTo>
                  <a:pt x="640930" y="174451"/>
                  <a:pt x="666330" y="95076"/>
                  <a:pt x="670034" y="81847"/>
                </a:cubicBezTo>
                <a:cubicBezTo>
                  <a:pt x="673738" y="68618"/>
                  <a:pt x="671092" y="104601"/>
                  <a:pt x="660509" y="116772"/>
                </a:cubicBezTo>
                <a:cubicBezTo>
                  <a:pt x="649926" y="128943"/>
                  <a:pt x="612884" y="153284"/>
                  <a:pt x="606534" y="154872"/>
                </a:cubicBezTo>
                <a:cubicBezTo>
                  <a:pt x="600184" y="156459"/>
                  <a:pt x="619234" y="147464"/>
                  <a:pt x="622409" y="126297"/>
                </a:cubicBezTo>
                <a:cubicBezTo>
                  <a:pt x="625584" y="105130"/>
                  <a:pt x="626642" y="35809"/>
                  <a:pt x="625584" y="27872"/>
                </a:cubicBezTo>
                <a:cubicBezTo>
                  <a:pt x="624526" y="19935"/>
                  <a:pt x="627701" y="60151"/>
                  <a:pt x="616059" y="78672"/>
                </a:cubicBezTo>
                <a:cubicBezTo>
                  <a:pt x="604417" y="97193"/>
                  <a:pt x="565259" y="137939"/>
                  <a:pt x="555734" y="138997"/>
                </a:cubicBezTo>
                <a:cubicBezTo>
                  <a:pt x="546209" y="140055"/>
                  <a:pt x="561555" y="107776"/>
                  <a:pt x="558909" y="85022"/>
                </a:cubicBezTo>
                <a:cubicBezTo>
                  <a:pt x="556263" y="62268"/>
                  <a:pt x="542505" y="11468"/>
                  <a:pt x="539859" y="2472"/>
                </a:cubicBezTo>
                <a:cubicBezTo>
                  <a:pt x="537213" y="-6524"/>
                  <a:pt x="545680" y="10410"/>
                  <a:pt x="543034" y="31047"/>
                </a:cubicBezTo>
                <a:cubicBezTo>
                  <a:pt x="540388" y="51684"/>
                  <a:pt x="530863" y="118359"/>
                  <a:pt x="523984" y="126297"/>
                </a:cubicBezTo>
                <a:cubicBezTo>
                  <a:pt x="517105" y="134235"/>
                  <a:pt x="505463" y="79201"/>
                  <a:pt x="501759" y="78672"/>
                </a:cubicBezTo>
                <a:cubicBezTo>
                  <a:pt x="498055" y="78143"/>
                  <a:pt x="504934" y="119947"/>
                  <a:pt x="501759" y="123122"/>
                </a:cubicBezTo>
                <a:cubicBezTo>
                  <a:pt x="498584" y="126297"/>
                  <a:pt x="488001" y="97722"/>
                  <a:pt x="482709" y="97722"/>
                </a:cubicBezTo>
                <a:cubicBezTo>
                  <a:pt x="477417" y="97722"/>
                  <a:pt x="476359" y="123122"/>
                  <a:pt x="470009" y="123122"/>
                </a:cubicBezTo>
                <a:cubicBezTo>
                  <a:pt x="463659" y="123122"/>
                  <a:pt x="444609" y="97722"/>
                  <a:pt x="444609" y="97722"/>
                </a:cubicBezTo>
                <a:cubicBezTo>
                  <a:pt x="438788" y="95605"/>
                  <a:pt x="470538" y="97722"/>
                  <a:pt x="435084" y="110422"/>
                </a:cubicBezTo>
                <a:cubicBezTo>
                  <a:pt x="399630" y="123122"/>
                  <a:pt x="246701" y="172335"/>
                  <a:pt x="231884" y="173922"/>
                </a:cubicBezTo>
                <a:cubicBezTo>
                  <a:pt x="217067" y="175509"/>
                  <a:pt x="341951" y="124180"/>
                  <a:pt x="346184" y="119947"/>
                </a:cubicBezTo>
                <a:cubicBezTo>
                  <a:pt x="350417" y="115714"/>
                  <a:pt x="257284" y="148522"/>
                  <a:pt x="257284" y="148522"/>
                </a:cubicBezTo>
                <a:lnTo>
                  <a:pt x="190609" y="170747"/>
                </a:lnTo>
                <a:cubicBezTo>
                  <a:pt x="169443" y="177626"/>
                  <a:pt x="132930" y="188209"/>
                  <a:pt x="130284" y="189797"/>
                </a:cubicBezTo>
                <a:cubicBezTo>
                  <a:pt x="127638" y="191384"/>
                  <a:pt x="181084" y="173922"/>
                  <a:pt x="174734" y="180272"/>
                </a:cubicBezTo>
                <a:cubicBezTo>
                  <a:pt x="168384" y="186622"/>
                  <a:pt x="102238" y="224722"/>
                  <a:pt x="92184" y="227897"/>
                </a:cubicBezTo>
                <a:cubicBezTo>
                  <a:pt x="82130" y="231072"/>
                  <a:pt x="118642" y="197205"/>
                  <a:pt x="114409" y="199322"/>
                </a:cubicBezTo>
                <a:cubicBezTo>
                  <a:pt x="110176" y="201439"/>
                  <a:pt x="78955" y="224722"/>
                  <a:pt x="66784" y="240597"/>
                </a:cubicBezTo>
                <a:cubicBezTo>
                  <a:pt x="54613" y="256472"/>
                  <a:pt x="41384" y="294043"/>
                  <a:pt x="41384" y="294572"/>
                </a:cubicBezTo>
                <a:cubicBezTo>
                  <a:pt x="41384" y="295101"/>
                  <a:pt x="69959" y="238480"/>
                  <a:pt x="66784" y="243772"/>
                </a:cubicBezTo>
                <a:cubicBezTo>
                  <a:pt x="63609" y="249064"/>
                  <a:pt x="-3066" y="364422"/>
                  <a:pt x="109" y="36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EC97F21-BD2C-301C-F7D2-43360D4CA7D8}"/>
              </a:ext>
            </a:extLst>
          </p:cNvPr>
          <p:cNvSpPr/>
          <p:nvPr/>
        </p:nvSpPr>
        <p:spPr>
          <a:xfrm>
            <a:off x="6219554" y="6404784"/>
            <a:ext cx="684029" cy="269108"/>
          </a:xfrm>
          <a:custGeom>
            <a:avLst/>
            <a:gdLst>
              <a:gd name="connsiteX0" fmla="*/ 271 w 684029"/>
              <a:gd name="connsiteY0" fmla="*/ 269066 h 269108"/>
              <a:gd name="connsiteX1" fmla="*/ 120921 w 684029"/>
              <a:gd name="connsiteY1" fmla="*/ 103966 h 269108"/>
              <a:gd name="connsiteX2" fmla="*/ 101871 w 684029"/>
              <a:gd name="connsiteY2" fmla="*/ 145241 h 269108"/>
              <a:gd name="connsiteX3" fmla="*/ 260621 w 684029"/>
              <a:gd name="connsiteY3" fmla="*/ 65866 h 269108"/>
              <a:gd name="connsiteX4" fmla="*/ 241571 w 684029"/>
              <a:gd name="connsiteY4" fmla="*/ 91266 h 269108"/>
              <a:gd name="connsiteX5" fmla="*/ 435246 w 684029"/>
              <a:gd name="connsiteY5" fmla="*/ 24591 h 269108"/>
              <a:gd name="connsiteX6" fmla="*/ 374921 w 684029"/>
              <a:gd name="connsiteY6" fmla="*/ 59516 h 269108"/>
              <a:gd name="connsiteX7" fmla="*/ 498746 w 684029"/>
              <a:gd name="connsiteY7" fmla="*/ 21416 h 269108"/>
              <a:gd name="connsiteX8" fmla="*/ 613046 w 684029"/>
              <a:gd name="connsiteY8" fmla="*/ 37291 h 269108"/>
              <a:gd name="connsiteX9" fmla="*/ 444771 w 684029"/>
              <a:gd name="connsiteY9" fmla="*/ 34116 h 269108"/>
              <a:gd name="connsiteX10" fmla="*/ 584471 w 684029"/>
              <a:gd name="connsiteY10" fmla="*/ 40466 h 269108"/>
              <a:gd name="connsiteX11" fmla="*/ 682896 w 684029"/>
              <a:gd name="connsiteY11" fmla="*/ 56341 h 269108"/>
              <a:gd name="connsiteX12" fmla="*/ 628921 w 684029"/>
              <a:gd name="connsiteY12" fmla="*/ 34116 h 269108"/>
              <a:gd name="connsiteX13" fmla="*/ 495571 w 684029"/>
              <a:gd name="connsiteY13" fmla="*/ 2366 h 269108"/>
              <a:gd name="connsiteX14" fmla="*/ 511446 w 684029"/>
              <a:gd name="connsiteY14" fmla="*/ 8716 h 269108"/>
              <a:gd name="connsiteX15" fmla="*/ 324121 w 684029"/>
              <a:gd name="connsiteY15" fmla="*/ 59516 h 269108"/>
              <a:gd name="connsiteX16" fmla="*/ 263796 w 684029"/>
              <a:gd name="connsiteY16" fmla="*/ 53166 h 269108"/>
              <a:gd name="connsiteX17" fmla="*/ 200296 w 684029"/>
              <a:gd name="connsiteY17" fmla="*/ 88091 h 269108"/>
              <a:gd name="connsiteX18" fmla="*/ 98696 w 684029"/>
              <a:gd name="connsiteY18" fmla="*/ 107141 h 269108"/>
              <a:gd name="connsiteX19" fmla="*/ 146321 w 684029"/>
              <a:gd name="connsiteY19" fmla="*/ 69041 h 269108"/>
              <a:gd name="connsiteX20" fmla="*/ 89171 w 684029"/>
              <a:gd name="connsiteY20" fmla="*/ 119841 h 269108"/>
              <a:gd name="connsiteX21" fmla="*/ 271 w 684029"/>
              <a:gd name="connsiteY21" fmla="*/ 269066 h 26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84029" h="269108">
                <a:moveTo>
                  <a:pt x="271" y="269066"/>
                </a:moveTo>
                <a:cubicBezTo>
                  <a:pt x="5563" y="266420"/>
                  <a:pt x="103988" y="124603"/>
                  <a:pt x="120921" y="103966"/>
                </a:cubicBezTo>
                <a:cubicBezTo>
                  <a:pt x="137854" y="83328"/>
                  <a:pt x="78588" y="151591"/>
                  <a:pt x="101871" y="145241"/>
                </a:cubicBezTo>
                <a:cubicBezTo>
                  <a:pt x="125154" y="138891"/>
                  <a:pt x="237338" y="74862"/>
                  <a:pt x="260621" y="65866"/>
                </a:cubicBezTo>
                <a:cubicBezTo>
                  <a:pt x="283904" y="56870"/>
                  <a:pt x="212467" y="98145"/>
                  <a:pt x="241571" y="91266"/>
                </a:cubicBezTo>
                <a:cubicBezTo>
                  <a:pt x="270675" y="84387"/>
                  <a:pt x="413021" y="29883"/>
                  <a:pt x="435246" y="24591"/>
                </a:cubicBezTo>
                <a:cubicBezTo>
                  <a:pt x="457471" y="19299"/>
                  <a:pt x="364338" y="60045"/>
                  <a:pt x="374921" y="59516"/>
                </a:cubicBezTo>
                <a:cubicBezTo>
                  <a:pt x="385504" y="58987"/>
                  <a:pt x="459059" y="25120"/>
                  <a:pt x="498746" y="21416"/>
                </a:cubicBezTo>
                <a:cubicBezTo>
                  <a:pt x="538433" y="17712"/>
                  <a:pt x="622042" y="35174"/>
                  <a:pt x="613046" y="37291"/>
                </a:cubicBezTo>
                <a:cubicBezTo>
                  <a:pt x="604050" y="39408"/>
                  <a:pt x="449534" y="33587"/>
                  <a:pt x="444771" y="34116"/>
                </a:cubicBezTo>
                <a:cubicBezTo>
                  <a:pt x="440009" y="34645"/>
                  <a:pt x="544784" y="36762"/>
                  <a:pt x="584471" y="40466"/>
                </a:cubicBezTo>
                <a:cubicBezTo>
                  <a:pt x="624158" y="44170"/>
                  <a:pt x="675488" y="57399"/>
                  <a:pt x="682896" y="56341"/>
                </a:cubicBezTo>
                <a:cubicBezTo>
                  <a:pt x="690304" y="55283"/>
                  <a:pt x="660142" y="43112"/>
                  <a:pt x="628921" y="34116"/>
                </a:cubicBezTo>
                <a:cubicBezTo>
                  <a:pt x="597700" y="25120"/>
                  <a:pt x="495571" y="2366"/>
                  <a:pt x="495571" y="2366"/>
                </a:cubicBezTo>
                <a:cubicBezTo>
                  <a:pt x="475992" y="-1867"/>
                  <a:pt x="540021" y="-809"/>
                  <a:pt x="511446" y="8716"/>
                </a:cubicBezTo>
                <a:cubicBezTo>
                  <a:pt x="482871" y="18241"/>
                  <a:pt x="365396" y="52108"/>
                  <a:pt x="324121" y="59516"/>
                </a:cubicBezTo>
                <a:cubicBezTo>
                  <a:pt x="282846" y="66924"/>
                  <a:pt x="284433" y="48404"/>
                  <a:pt x="263796" y="53166"/>
                </a:cubicBezTo>
                <a:cubicBezTo>
                  <a:pt x="243159" y="57928"/>
                  <a:pt x="227813" y="79095"/>
                  <a:pt x="200296" y="88091"/>
                </a:cubicBezTo>
                <a:cubicBezTo>
                  <a:pt x="172779" y="97087"/>
                  <a:pt x="107692" y="110316"/>
                  <a:pt x="98696" y="107141"/>
                </a:cubicBezTo>
                <a:cubicBezTo>
                  <a:pt x="89700" y="103966"/>
                  <a:pt x="147909" y="66924"/>
                  <a:pt x="146321" y="69041"/>
                </a:cubicBezTo>
                <a:cubicBezTo>
                  <a:pt x="144733" y="71158"/>
                  <a:pt x="109808" y="89679"/>
                  <a:pt x="89171" y="119841"/>
                </a:cubicBezTo>
                <a:cubicBezTo>
                  <a:pt x="68534" y="150003"/>
                  <a:pt x="-5021" y="271712"/>
                  <a:pt x="271" y="26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E25815E-AFAB-C240-115F-73AB9A86177C}"/>
              </a:ext>
            </a:extLst>
          </p:cNvPr>
          <p:cNvSpPr/>
          <p:nvPr/>
        </p:nvSpPr>
        <p:spPr>
          <a:xfrm>
            <a:off x="6807175" y="6537237"/>
            <a:ext cx="51361" cy="200202"/>
          </a:xfrm>
          <a:custGeom>
            <a:avLst/>
            <a:gdLst>
              <a:gd name="connsiteX0" fmla="*/ 50825 w 51361"/>
              <a:gd name="connsiteY0" fmla="*/ 88 h 200202"/>
              <a:gd name="connsiteX1" fmla="*/ 34950 w 51361"/>
              <a:gd name="connsiteY1" fmla="*/ 98513 h 200202"/>
              <a:gd name="connsiteX2" fmla="*/ 6375 w 51361"/>
              <a:gd name="connsiteY2" fmla="*/ 149313 h 200202"/>
              <a:gd name="connsiteX3" fmla="*/ 3200 w 51361"/>
              <a:gd name="connsiteY3" fmla="*/ 200113 h 200202"/>
              <a:gd name="connsiteX4" fmla="*/ 6375 w 51361"/>
              <a:gd name="connsiteY4" fmla="*/ 136613 h 200202"/>
              <a:gd name="connsiteX5" fmla="*/ 19075 w 51361"/>
              <a:gd name="connsiteY5" fmla="*/ 82638 h 200202"/>
              <a:gd name="connsiteX6" fmla="*/ 25 w 51361"/>
              <a:gd name="connsiteY6" fmla="*/ 200113 h 200202"/>
              <a:gd name="connsiteX7" fmla="*/ 15900 w 51361"/>
              <a:gd name="connsiteY7" fmla="*/ 82638 h 200202"/>
              <a:gd name="connsiteX8" fmla="*/ 50825 w 51361"/>
              <a:gd name="connsiteY8" fmla="*/ 88 h 20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61" h="200202">
                <a:moveTo>
                  <a:pt x="50825" y="88"/>
                </a:moveTo>
                <a:cubicBezTo>
                  <a:pt x="54000" y="2734"/>
                  <a:pt x="42358" y="73642"/>
                  <a:pt x="34950" y="98513"/>
                </a:cubicBezTo>
                <a:cubicBezTo>
                  <a:pt x="27542" y="123384"/>
                  <a:pt x="11667" y="132380"/>
                  <a:pt x="6375" y="149313"/>
                </a:cubicBezTo>
                <a:cubicBezTo>
                  <a:pt x="1083" y="166246"/>
                  <a:pt x="3200" y="202230"/>
                  <a:pt x="3200" y="200113"/>
                </a:cubicBezTo>
                <a:cubicBezTo>
                  <a:pt x="3200" y="197996"/>
                  <a:pt x="3729" y="156192"/>
                  <a:pt x="6375" y="136613"/>
                </a:cubicBezTo>
                <a:cubicBezTo>
                  <a:pt x="9021" y="117034"/>
                  <a:pt x="20133" y="72055"/>
                  <a:pt x="19075" y="82638"/>
                </a:cubicBezTo>
                <a:cubicBezTo>
                  <a:pt x="18017" y="93221"/>
                  <a:pt x="554" y="200113"/>
                  <a:pt x="25" y="200113"/>
                </a:cubicBezTo>
                <a:cubicBezTo>
                  <a:pt x="-504" y="200113"/>
                  <a:pt x="7433" y="110684"/>
                  <a:pt x="15900" y="82638"/>
                </a:cubicBezTo>
                <a:cubicBezTo>
                  <a:pt x="24367" y="54592"/>
                  <a:pt x="47650" y="-2558"/>
                  <a:pt x="5082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9477FF5-499C-7AB9-ABA3-D5801CCF3E2C}"/>
              </a:ext>
            </a:extLst>
          </p:cNvPr>
          <p:cNvSpPr/>
          <p:nvPr/>
        </p:nvSpPr>
        <p:spPr>
          <a:xfrm>
            <a:off x="6439789" y="6600540"/>
            <a:ext cx="431132" cy="216354"/>
          </a:xfrm>
          <a:custGeom>
            <a:avLst/>
            <a:gdLst>
              <a:gd name="connsiteX0" fmla="*/ 430911 w 431132"/>
              <a:gd name="connsiteY0" fmla="*/ 285 h 216354"/>
              <a:gd name="connsiteX1" fmla="*/ 418211 w 431132"/>
              <a:gd name="connsiteY1" fmla="*/ 76485 h 216354"/>
              <a:gd name="connsiteX2" fmla="*/ 424561 w 431132"/>
              <a:gd name="connsiteY2" fmla="*/ 149510 h 216354"/>
              <a:gd name="connsiteX3" fmla="*/ 342011 w 431132"/>
              <a:gd name="connsiteY3" fmla="*/ 187610 h 216354"/>
              <a:gd name="connsiteX4" fmla="*/ 415036 w 431132"/>
              <a:gd name="connsiteY4" fmla="*/ 174910 h 216354"/>
              <a:gd name="connsiteX5" fmla="*/ 294386 w 431132"/>
              <a:gd name="connsiteY5" fmla="*/ 203485 h 216354"/>
              <a:gd name="connsiteX6" fmla="*/ 199136 w 431132"/>
              <a:gd name="connsiteY6" fmla="*/ 216185 h 216354"/>
              <a:gd name="connsiteX7" fmla="*/ 345186 w 431132"/>
              <a:gd name="connsiteY7" fmla="*/ 206660 h 216354"/>
              <a:gd name="connsiteX8" fmla="*/ 94361 w 431132"/>
              <a:gd name="connsiteY8" fmla="*/ 184435 h 216354"/>
              <a:gd name="connsiteX9" fmla="*/ 11811 w 431132"/>
              <a:gd name="connsiteY9" fmla="*/ 184435 h 216354"/>
              <a:gd name="connsiteX10" fmla="*/ 329311 w 431132"/>
              <a:gd name="connsiteY10" fmla="*/ 216185 h 216354"/>
              <a:gd name="connsiteX11" fmla="*/ 405511 w 431132"/>
              <a:gd name="connsiteY11" fmla="*/ 168560 h 216354"/>
              <a:gd name="connsiteX12" fmla="*/ 408686 w 431132"/>
              <a:gd name="connsiteY12" fmla="*/ 98710 h 216354"/>
              <a:gd name="connsiteX13" fmla="*/ 405511 w 431132"/>
              <a:gd name="connsiteY13" fmla="*/ 105060 h 216354"/>
              <a:gd name="connsiteX14" fmla="*/ 430911 w 431132"/>
              <a:gd name="connsiteY14" fmla="*/ 285 h 21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132" h="216354">
                <a:moveTo>
                  <a:pt x="430911" y="285"/>
                </a:moveTo>
                <a:cubicBezTo>
                  <a:pt x="433028" y="-4477"/>
                  <a:pt x="419269" y="51614"/>
                  <a:pt x="418211" y="76485"/>
                </a:cubicBezTo>
                <a:cubicBezTo>
                  <a:pt x="417153" y="101356"/>
                  <a:pt x="437261" y="130989"/>
                  <a:pt x="424561" y="149510"/>
                </a:cubicBezTo>
                <a:cubicBezTo>
                  <a:pt x="411861" y="168031"/>
                  <a:pt x="343598" y="183377"/>
                  <a:pt x="342011" y="187610"/>
                </a:cubicBezTo>
                <a:cubicBezTo>
                  <a:pt x="340424" y="191843"/>
                  <a:pt x="422973" y="172264"/>
                  <a:pt x="415036" y="174910"/>
                </a:cubicBezTo>
                <a:cubicBezTo>
                  <a:pt x="407099" y="177556"/>
                  <a:pt x="330369" y="196606"/>
                  <a:pt x="294386" y="203485"/>
                </a:cubicBezTo>
                <a:cubicBezTo>
                  <a:pt x="258403" y="210364"/>
                  <a:pt x="199136" y="216185"/>
                  <a:pt x="199136" y="216185"/>
                </a:cubicBezTo>
                <a:cubicBezTo>
                  <a:pt x="207603" y="216714"/>
                  <a:pt x="362648" y="211952"/>
                  <a:pt x="345186" y="206660"/>
                </a:cubicBezTo>
                <a:cubicBezTo>
                  <a:pt x="327724" y="201368"/>
                  <a:pt x="149923" y="188139"/>
                  <a:pt x="94361" y="184435"/>
                </a:cubicBezTo>
                <a:cubicBezTo>
                  <a:pt x="38799" y="180731"/>
                  <a:pt x="-27347" y="179143"/>
                  <a:pt x="11811" y="184435"/>
                </a:cubicBezTo>
                <a:cubicBezTo>
                  <a:pt x="50969" y="189727"/>
                  <a:pt x="263694" y="218831"/>
                  <a:pt x="329311" y="216185"/>
                </a:cubicBezTo>
                <a:cubicBezTo>
                  <a:pt x="394928" y="213539"/>
                  <a:pt x="392282" y="188139"/>
                  <a:pt x="405511" y="168560"/>
                </a:cubicBezTo>
                <a:cubicBezTo>
                  <a:pt x="418740" y="148981"/>
                  <a:pt x="408686" y="98710"/>
                  <a:pt x="408686" y="98710"/>
                </a:cubicBezTo>
                <a:cubicBezTo>
                  <a:pt x="408686" y="88127"/>
                  <a:pt x="401278" y="117760"/>
                  <a:pt x="405511" y="105060"/>
                </a:cubicBezTo>
                <a:cubicBezTo>
                  <a:pt x="409744" y="92360"/>
                  <a:pt x="428794" y="5047"/>
                  <a:pt x="430911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C7F2C69-A22B-29C4-1491-F8CC9C58CC11}"/>
              </a:ext>
            </a:extLst>
          </p:cNvPr>
          <p:cNvSpPr/>
          <p:nvPr/>
        </p:nvSpPr>
        <p:spPr>
          <a:xfrm>
            <a:off x="6535891" y="6670281"/>
            <a:ext cx="323544" cy="127480"/>
          </a:xfrm>
          <a:custGeom>
            <a:avLst/>
            <a:gdLst>
              <a:gd name="connsiteX0" fmla="*/ 1434 w 323544"/>
              <a:gd name="connsiteY0" fmla="*/ 127394 h 127480"/>
              <a:gd name="connsiteX1" fmla="*/ 144309 w 323544"/>
              <a:gd name="connsiteY1" fmla="*/ 89294 h 127480"/>
              <a:gd name="connsiteX2" fmla="*/ 131609 w 323544"/>
              <a:gd name="connsiteY2" fmla="*/ 111519 h 127480"/>
              <a:gd name="connsiteX3" fmla="*/ 233209 w 323544"/>
              <a:gd name="connsiteY3" fmla="*/ 92469 h 127480"/>
              <a:gd name="connsiteX4" fmla="*/ 172884 w 323544"/>
              <a:gd name="connsiteY4" fmla="*/ 121044 h 127480"/>
              <a:gd name="connsiteX5" fmla="*/ 226859 w 323544"/>
              <a:gd name="connsiteY5" fmla="*/ 86119 h 127480"/>
              <a:gd name="connsiteX6" fmla="*/ 252259 w 323544"/>
              <a:gd name="connsiteY6" fmla="*/ 13094 h 127480"/>
              <a:gd name="connsiteX7" fmla="*/ 242734 w 323544"/>
              <a:gd name="connsiteY7" fmla="*/ 76594 h 127480"/>
              <a:gd name="connsiteX8" fmla="*/ 322109 w 323544"/>
              <a:gd name="connsiteY8" fmla="*/ 394 h 127480"/>
              <a:gd name="connsiteX9" fmla="*/ 290359 w 323544"/>
              <a:gd name="connsiteY9" fmla="*/ 48019 h 127480"/>
              <a:gd name="connsiteX10" fmla="*/ 245909 w 323544"/>
              <a:gd name="connsiteY10" fmla="*/ 76594 h 127480"/>
              <a:gd name="connsiteX11" fmla="*/ 1434 w 323544"/>
              <a:gd name="connsiteY11" fmla="*/ 127394 h 12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544" h="127480">
                <a:moveTo>
                  <a:pt x="1434" y="127394"/>
                </a:moveTo>
                <a:cubicBezTo>
                  <a:pt x="-15499" y="129511"/>
                  <a:pt x="122613" y="91940"/>
                  <a:pt x="144309" y="89294"/>
                </a:cubicBezTo>
                <a:cubicBezTo>
                  <a:pt x="166005" y="86648"/>
                  <a:pt x="116792" y="110990"/>
                  <a:pt x="131609" y="111519"/>
                </a:cubicBezTo>
                <a:cubicBezTo>
                  <a:pt x="146426" y="112048"/>
                  <a:pt x="226330" y="90882"/>
                  <a:pt x="233209" y="92469"/>
                </a:cubicBezTo>
                <a:cubicBezTo>
                  <a:pt x="240088" y="94056"/>
                  <a:pt x="173942" y="122102"/>
                  <a:pt x="172884" y="121044"/>
                </a:cubicBezTo>
                <a:cubicBezTo>
                  <a:pt x="171826" y="119986"/>
                  <a:pt x="213630" y="104111"/>
                  <a:pt x="226859" y="86119"/>
                </a:cubicBezTo>
                <a:cubicBezTo>
                  <a:pt x="240088" y="68127"/>
                  <a:pt x="249613" y="14681"/>
                  <a:pt x="252259" y="13094"/>
                </a:cubicBezTo>
                <a:cubicBezTo>
                  <a:pt x="254905" y="11506"/>
                  <a:pt x="231092" y="78711"/>
                  <a:pt x="242734" y="76594"/>
                </a:cubicBezTo>
                <a:cubicBezTo>
                  <a:pt x="254376" y="74477"/>
                  <a:pt x="314172" y="5156"/>
                  <a:pt x="322109" y="394"/>
                </a:cubicBezTo>
                <a:cubicBezTo>
                  <a:pt x="330047" y="-4369"/>
                  <a:pt x="303059" y="35319"/>
                  <a:pt x="290359" y="48019"/>
                </a:cubicBezTo>
                <a:cubicBezTo>
                  <a:pt x="277659" y="60719"/>
                  <a:pt x="295122" y="63365"/>
                  <a:pt x="245909" y="76594"/>
                </a:cubicBezTo>
                <a:cubicBezTo>
                  <a:pt x="196697" y="89823"/>
                  <a:pt x="18367" y="125277"/>
                  <a:pt x="1434" y="127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77E93DD7-764F-BF3E-0B20-149017A61990}"/>
              </a:ext>
            </a:extLst>
          </p:cNvPr>
          <p:cNvSpPr/>
          <p:nvPr/>
        </p:nvSpPr>
        <p:spPr>
          <a:xfrm>
            <a:off x="6469997" y="6777876"/>
            <a:ext cx="324824" cy="147362"/>
          </a:xfrm>
          <a:custGeom>
            <a:avLst/>
            <a:gdLst>
              <a:gd name="connsiteX0" fmla="*/ 653 w 324824"/>
              <a:gd name="connsiteY0" fmla="*/ 3924 h 147362"/>
              <a:gd name="connsiteX1" fmla="*/ 140353 w 324824"/>
              <a:gd name="connsiteY1" fmla="*/ 26149 h 147362"/>
              <a:gd name="connsiteX2" fmla="*/ 299103 w 324824"/>
              <a:gd name="connsiteY2" fmla="*/ 22974 h 147362"/>
              <a:gd name="connsiteX3" fmla="*/ 248303 w 324824"/>
              <a:gd name="connsiteY3" fmla="*/ 22974 h 147362"/>
              <a:gd name="connsiteX4" fmla="*/ 324503 w 324824"/>
              <a:gd name="connsiteY4" fmla="*/ 57899 h 147362"/>
              <a:gd name="connsiteX5" fmla="*/ 273703 w 324824"/>
              <a:gd name="connsiteY5" fmla="*/ 45199 h 147362"/>
              <a:gd name="connsiteX6" fmla="*/ 226078 w 324824"/>
              <a:gd name="connsiteY6" fmla="*/ 89649 h 147362"/>
              <a:gd name="connsiteX7" fmla="*/ 245128 w 324824"/>
              <a:gd name="connsiteY7" fmla="*/ 57899 h 147362"/>
              <a:gd name="connsiteX8" fmla="*/ 241953 w 324824"/>
              <a:gd name="connsiteY8" fmla="*/ 146799 h 147362"/>
              <a:gd name="connsiteX9" fmla="*/ 207028 w 324824"/>
              <a:gd name="connsiteY9" fmla="*/ 92824 h 147362"/>
              <a:gd name="connsiteX10" fmla="*/ 127653 w 324824"/>
              <a:gd name="connsiteY10" fmla="*/ 32499 h 147362"/>
              <a:gd name="connsiteX11" fmla="*/ 191153 w 324824"/>
              <a:gd name="connsiteY11" fmla="*/ 137274 h 147362"/>
              <a:gd name="connsiteX12" fmla="*/ 92728 w 324824"/>
              <a:gd name="connsiteY12" fmla="*/ 45199 h 147362"/>
              <a:gd name="connsiteX13" fmla="*/ 86378 w 324824"/>
              <a:gd name="connsiteY13" fmla="*/ 118224 h 147362"/>
              <a:gd name="connsiteX14" fmla="*/ 653 w 324824"/>
              <a:gd name="connsiteY14" fmla="*/ 3924 h 1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824" h="147362">
                <a:moveTo>
                  <a:pt x="653" y="3924"/>
                </a:moveTo>
                <a:cubicBezTo>
                  <a:pt x="9649" y="-11422"/>
                  <a:pt x="90611" y="22974"/>
                  <a:pt x="140353" y="26149"/>
                </a:cubicBezTo>
                <a:cubicBezTo>
                  <a:pt x="190095" y="29324"/>
                  <a:pt x="281111" y="23503"/>
                  <a:pt x="299103" y="22974"/>
                </a:cubicBezTo>
                <a:cubicBezTo>
                  <a:pt x="317095" y="22445"/>
                  <a:pt x="244070" y="17153"/>
                  <a:pt x="248303" y="22974"/>
                </a:cubicBezTo>
                <a:cubicBezTo>
                  <a:pt x="252536" y="28795"/>
                  <a:pt x="320270" y="54195"/>
                  <a:pt x="324503" y="57899"/>
                </a:cubicBezTo>
                <a:cubicBezTo>
                  <a:pt x="328736" y="61603"/>
                  <a:pt x="290107" y="39907"/>
                  <a:pt x="273703" y="45199"/>
                </a:cubicBezTo>
                <a:cubicBezTo>
                  <a:pt x="257299" y="50491"/>
                  <a:pt x="230840" y="87532"/>
                  <a:pt x="226078" y="89649"/>
                </a:cubicBezTo>
                <a:cubicBezTo>
                  <a:pt x="221316" y="91766"/>
                  <a:pt x="242482" y="48374"/>
                  <a:pt x="245128" y="57899"/>
                </a:cubicBezTo>
                <a:cubicBezTo>
                  <a:pt x="247774" y="67424"/>
                  <a:pt x="248303" y="140978"/>
                  <a:pt x="241953" y="146799"/>
                </a:cubicBezTo>
                <a:cubicBezTo>
                  <a:pt x="235603" y="152620"/>
                  <a:pt x="226078" y="111874"/>
                  <a:pt x="207028" y="92824"/>
                </a:cubicBezTo>
                <a:cubicBezTo>
                  <a:pt x="187978" y="73774"/>
                  <a:pt x="130299" y="25091"/>
                  <a:pt x="127653" y="32499"/>
                </a:cubicBezTo>
                <a:cubicBezTo>
                  <a:pt x="125007" y="39907"/>
                  <a:pt x="196974" y="135157"/>
                  <a:pt x="191153" y="137274"/>
                </a:cubicBezTo>
                <a:cubicBezTo>
                  <a:pt x="185332" y="139391"/>
                  <a:pt x="110191" y="48374"/>
                  <a:pt x="92728" y="45199"/>
                </a:cubicBezTo>
                <a:cubicBezTo>
                  <a:pt x="75266" y="42024"/>
                  <a:pt x="94316" y="121399"/>
                  <a:pt x="86378" y="118224"/>
                </a:cubicBezTo>
                <a:cubicBezTo>
                  <a:pt x="78440" y="115049"/>
                  <a:pt x="-8343" y="19270"/>
                  <a:pt x="653" y="3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D21234C-9828-561F-60F0-0AD30023CA10}"/>
              </a:ext>
            </a:extLst>
          </p:cNvPr>
          <p:cNvSpPr/>
          <p:nvPr/>
        </p:nvSpPr>
        <p:spPr>
          <a:xfrm>
            <a:off x="6212579" y="6721475"/>
            <a:ext cx="588792" cy="98671"/>
          </a:xfrm>
          <a:custGeom>
            <a:avLst/>
            <a:gdLst>
              <a:gd name="connsiteX0" fmla="*/ 896 w 588792"/>
              <a:gd name="connsiteY0" fmla="*/ 15875 h 98671"/>
              <a:gd name="connsiteX1" fmla="*/ 197746 w 588792"/>
              <a:gd name="connsiteY1" fmla="*/ 0 h 98671"/>
              <a:gd name="connsiteX2" fmla="*/ 140596 w 588792"/>
              <a:gd name="connsiteY2" fmla="*/ 15875 h 98671"/>
              <a:gd name="connsiteX3" fmla="*/ 204096 w 588792"/>
              <a:gd name="connsiteY3" fmla="*/ 9525 h 98671"/>
              <a:gd name="connsiteX4" fmla="*/ 318396 w 588792"/>
              <a:gd name="connsiteY4" fmla="*/ 66675 h 98671"/>
              <a:gd name="connsiteX5" fmla="*/ 448571 w 588792"/>
              <a:gd name="connsiteY5" fmla="*/ 60325 h 98671"/>
              <a:gd name="connsiteX6" fmla="*/ 375546 w 588792"/>
              <a:gd name="connsiteY6" fmla="*/ 73025 h 98671"/>
              <a:gd name="connsiteX7" fmla="*/ 588271 w 588792"/>
              <a:gd name="connsiteY7" fmla="*/ 28575 h 98671"/>
              <a:gd name="connsiteX8" fmla="*/ 429521 w 588792"/>
              <a:gd name="connsiteY8" fmla="*/ 50800 h 98671"/>
              <a:gd name="connsiteX9" fmla="*/ 239021 w 588792"/>
              <a:gd name="connsiteY9" fmla="*/ 44450 h 98671"/>
              <a:gd name="connsiteX10" fmla="*/ 169171 w 588792"/>
              <a:gd name="connsiteY10" fmla="*/ 53975 h 98671"/>
              <a:gd name="connsiteX11" fmla="*/ 137421 w 588792"/>
              <a:gd name="connsiteY11" fmla="*/ 98425 h 98671"/>
              <a:gd name="connsiteX12" fmla="*/ 175521 w 588792"/>
              <a:gd name="connsiteY12" fmla="*/ 31750 h 98671"/>
              <a:gd name="connsiteX13" fmla="*/ 140596 w 588792"/>
              <a:gd name="connsiteY13" fmla="*/ 38100 h 98671"/>
              <a:gd name="connsiteX14" fmla="*/ 124721 w 588792"/>
              <a:gd name="connsiteY14" fmla="*/ 31750 h 98671"/>
              <a:gd name="connsiteX15" fmla="*/ 896 w 588792"/>
              <a:gd name="connsiteY15" fmla="*/ 15875 h 9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92" h="98671">
                <a:moveTo>
                  <a:pt x="896" y="15875"/>
                </a:moveTo>
                <a:cubicBezTo>
                  <a:pt x="13067" y="10583"/>
                  <a:pt x="174463" y="0"/>
                  <a:pt x="197746" y="0"/>
                </a:cubicBezTo>
                <a:cubicBezTo>
                  <a:pt x="221029" y="0"/>
                  <a:pt x="139538" y="14287"/>
                  <a:pt x="140596" y="15875"/>
                </a:cubicBezTo>
                <a:cubicBezTo>
                  <a:pt x="141654" y="17463"/>
                  <a:pt x="174463" y="1058"/>
                  <a:pt x="204096" y="9525"/>
                </a:cubicBezTo>
                <a:cubicBezTo>
                  <a:pt x="233729" y="17992"/>
                  <a:pt x="277650" y="58208"/>
                  <a:pt x="318396" y="66675"/>
                </a:cubicBezTo>
                <a:cubicBezTo>
                  <a:pt x="359142" y="75142"/>
                  <a:pt x="439046" y="59267"/>
                  <a:pt x="448571" y="60325"/>
                </a:cubicBezTo>
                <a:cubicBezTo>
                  <a:pt x="458096" y="61383"/>
                  <a:pt x="352263" y="78317"/>
                  <a:pt x="375546" y="73025"/>
                </a:cubicBezTo>
                <a:cubicBezTo>
                  <a:pt x="398829" y="67733"/>
                  <a:pt x="579275" y="32279"/>
                  <a:pt x="588271" y="28575"/>
                </a:cubicBezTo>
                <a:cubicBezTo>
                  <a:pt x="597267" y="24871"/>
                  <a:pt x="487729" y="48154"/>
                  <a:pt x="429521" y="50800"/>
                </a:cubicBezTo>
                <a:cubicBezTo>
                  <a:pt x="371313" y="53446"/>
                  <a:pt x="282413" y="43921"/>
                  <a:pt x="239021" y="44450"/>
                </a:cubicBezTo>
                <a:cubicBezTo>
                  <a:pt x="195629" y="44979"/>
                  <a:pt x="186104" y="44979"/>
                  <a:pt x="169171" y="53975"/>
                </a:cubicBezTo>
                <a:cubicBezTo>
                  <a:pt x="152238" y="62971"/>
                  <a:pt x="136363" y="102129"/>
                  <a:pt x="137421" y="98425"/>
                </a:cubicBezTo>
                <a:cubicBezTo>
                  <a:pt x="138479" y="94721"/>
                  <a:pt x="174992" y="41804"/>
                  <a:pt x="175521" y="31750"/>
                </a:cubicBezTo>
                <a:cubicBezTo>
                  <a:pt x="176050" y="21696"/>
                  <a:pt x="149063" y="38100"/>
                  <a:pt x="140596" y="38100"/>
                </a:cubicBezTo>
                <a:cubicBezTo>
                  <a:pt x="132129" y="38100"/>
                  <a:pt x="145358" y="33867"/>
                  <a:pt x="124721" y="31750"/>
                </a:cubicBezTo>
                <a:cubicBezTo>
                  <a:pt x="104084" y="29633"/>
                  <a:pt x="-11275" y="21167"/>
                  <a:pt x="896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D664F5F-ECD3-2191-D4A9-AC2E71F6BBC4}"/>
              </a:ext>
            </a:extLst>
          </p:cNvPr>
          <p:cNvSpPr/>
          <p:nvPr/>
        </p:nvSpPr>
        <p:spPr>
          <a:xfrm>
            <a:off x="6309739" y="6504627"/>
            <a:ext cx="393392" cy="286809"/>
          </a:xfrm>
          <a:custGeom>
            <a:avLst/>
            <a:gdLst>
              <a:gd name="connsiteX0" fmla="*/ 8511 w 393392"/>
              <a:gd name="connsiteY0" fmla="*/ 89848 h 286809"/>
              <a:gd name="connsiteX1" fmla="*/ 30736 w 393392"/>
              <a:gd name="connsiteY1" fmla="*/ 175573 h 286809"/>
              <a:gd name="connsiteX2" fmla="*/ 91061 w 393392"/>
              <a:gd name="connsiteY2" fmla="*/ 220023 h 286809"/>
              <a:gd name="connsiteX3" fmla="*/ 214886 w 393392"/>
              <a:gd name="connsiteY3" fmla="*/ 283523 h 286809"/>
              <a:gd name="connsiteX4" fmla="*/ 268861 w 393392"/>
              <a:gd name="connsiteY4" fmla="*/ 267648 h 286809"/>
              <a:gd name="connsiteX5" fmla="*/ 367286 w 393392"/>
              <a:gd name="connsiteY5" fmla="*/ 181923 h 286809"/>
              <a:gd name="connsiteX6" fmla="*/ 379986 w 393392"/>
              <a:gd name="connsiteY6" fmla="*/ 124773 h 286809"/>
              <a:gd name="connsiteX7" fmla="*/ 386336 w 393392"/>
              <a:gd name="connsiteY7" fmla="*/ 61273 h 286809"/>
              <a:gd name="connsiteX8" fmla="*/ 383161 w 393392"/>
              <a:gd name="connsiteY8" fmla="*/ 16823 h 286809"/>
              <a:gd name="connsiteX9" fmla="*/ 383161 w 393392"/>
              <a:gd name="connsiteY9" fmla="*/ 948 h 286809"/>
              <a:gd name="connsiteX10" fmla="*/ 243461 w 393392"/>
              <a:gd name="connsiteY10" fmla="*/ 4123 h 286809"/>
              <a:gd name="connsiteX11" fmla="*/ 173611 w 393392"/>
              <a:gd name="connsiteY11" fmla="*/ 23173 h 286809"/>
              <a:gd name="connsiteX12" fmla="*/ 8511 w 393392"/>
              <a:gd name="connsiteY12" fmla="*/ 89848 h 28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392" h="286809">
                <a:moveTo>
                  <a:pt x="8511" y="89848"/>
                </a:moveTo>
                <a:cubicBezTo>
                  <a:pt x="-15302" y="115248"/>
                  <a:pt x="16978" y="153877"/>
                  <a:pt x="30736" y="175573"/>
                </a:cubicBezTo>
                <a:cubicBezTo>
                  <a:pt x="44494" y="197269"/>
                  <a:pt x="60369" y="202031"/>
                  <a:pt x="91061" y="220023"/>
                </a:cubicBezTo>
                <a:cubicBezTo>
                  <a:pt x="121753" y="238015"/>
                  <a:pt x="185253" y="275586"/>
                  <a:pt x="214886" y="283523"/>
                </a:cubicBezTo>
                <a:cubicBezTo>
                  <a:pt x="244519" y="291460"/>
                  <a:pt x="243461" y="284581"/>
                  <a:pt x="268861" y="267648"/>
                </a:cubicBezTo>
                <a:cubicBezTo>
                  <a:pt x="294261" y="250715"/>
                  <a:pt x="348765" y="205735"/>
                  <a:pt x="367286" y="181923"/>
                </a:cubicBezTo>
                <a:cubicBezTo>
                  <a:pt x="385807" y="158111"/>
                  <a:pt x="376811" y="144881"/>
                  <a:pt x="379986" y="124773"/>
                </a:cubicBezTo>
                <a:cubicBezTo>
                  <a:pt x="383161" y="104665"/>
                  <a:pt x="385807" y="79265"/>
                  <a:pt x="386336" y="61273"/>
                </a:cubicBezTo>
                <a:cubicBezTo>
                  <a:pt x="386865" y="43281"/>
                  <a:pt x="383161" y="16823"/>
                  <a:pt x="383161" y="16823"/>
                </a:cubicBezTo>
                <a:cubicBezTo>
                  <a:pt x="382632" y="6769"/>
                  <a:pt x="406444" y="3065"/>
                  <a:pt x="383161" y="948"/>
                </a:cubicBezTo>
                <a:cubicBezTo>
                  <a:pt x="359878" y="-1169"/>
                  <a:pt x="278386" y="419"/>
                  <a:pt x="243461" y="4123"/>
                </a:cubicBezTo>
                <a:cubicBezTo>
                  <a:pt x="208536" y="7827"/>
                  <a:pt x="214886" y="7827"/>
                  <a:pt x="173611" y="23173"/>
                </a:cubicBezTo>
                <a:cubicBezTo>
                  <a:pt x="132336" y="38519"/>
                  <a:pt x="32324" y="64448"/>
                  <a:pt x="8511" y="898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A4903509-B381-C509-D403-792DDB26BFD7}"/>
              </a:ext>
            </a:extLst>
          </p:cNvPr>
          <p:cNvSpPr/>
          <p:nvPr/>
        </p:nvSpPr>
        <p:spPr>
          <a:xfrm rot="20966291">
            <a:off x="6457788" y="6567621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69629F71-BFB9-8F23-DD51-383AE82E8132}"/>
              </a:ext>
            </a:extLst>
          </p:cNvPr>
          <p:cNvSpPr/>
          <p:nvPr/>
        </p:nvSpPr>
        <p:spPr>
          <a:xfrm>
            <a:off x="6506435" y="654645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B1199A0D-E91E-7B25-CCD8-FB09A230626B}"/>
              </a:ext>
            </a:extLst>
          </p:cNvPr>
          <p:cNvSpPr/>
          <p:nvPr/>
        </p:nvSpPr>
        <p:spPr>
          <a:xfrm rot="659214">
            <a:off x="6604607" y="6587629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A5511D2D-5B70-6A10-E349-6F810C88D164}"/>
              </a:ext>
            </a:extLst>
          </p:cNvPr>
          <p:cNvSpPr/>
          <p:nvPr/>
        </p:nvSpPr>
        <p:spPr>
          <a:xfrm>
            <a:off x="6330966" y="6013392"/>
            <a:ext cx="171440" cy="402878"/>
          </a:xfrm>
          <a:custGeom>
            <a:avLst/>
            <a:gdLst>
              <a:gd name="connsiteX0" fmla="*/ 63484 w 171440"/>
              <a:gd name="connsiteY0" fmla="*/ 79433 h 402878"/>
              <a:gd name="connsiteX1" fmla="*/ 69834 w 171440"/>
              <a:gd name="connsiteY1" fmla="*/ 209608 h 402878"/>
              <a:gd name="connsiteX2" fmla="*/ 25384 w 171440"/>
              <a:gd name="connsiteY2" fmla="*/ 298508 h 402878"/>
              <a:gd name="connsiteX3" fmla="*/ 73009 w 171440"/>
              <a:gd name="connsiteY3" fmla="*/ 241358 h 402878"/>
              <a:gd name="connsiteX4" fmla="*/ 3159 w 171440"/>
              <a:gd name="connsiteY4" fmla="*/ 396933 h 402878"/>
              <a:gd name="connsiteX5" fmla="*/ 25384 w 171440"/>
              <a:gd name="connsiteY5" fmla="*/ 352483 h 402878"/>
              <a:gd name="connsiteX6" fmla="*/ 142859 w 171440"/>
              <a:gd name="connsiteY6" fmla="*/ 184208 h 402878"/>
              <a:gd name="connsiteX7" fmla="*/ 136509 w 171440"/>
              <a:gd name="connsiteY7" fmla="*/ 276283 h 402878"/>
              <a:gd name="connsiteX8" fmla="*/ 171434 w 171440"/>
              <a:gd name="connsiteY8" fmla="*/ 47683 h 402878"/>
              <a:gd name="connsiteX9" fmla="*/ 133334 w 171440"/>
              <a:gd name="connsiteY9" fmla="*/ 190558 h 402878"/>
              <a:gd name="connsiteX10" fmla="*/ 146034 w 171440"/>
              <a:gd name="connsiteY10" fmla="*/ 117533 h 402878"/>
              <a:gd name="connsiteX11" fmla="*/ 117459 w 171440"/>
              <a:gd name="connsiteY11" fmla="*/ 58 h 402878"/>
              <a:gd name="connsiteX12" fmla="*/ 126984 w 171440"/>
              <a:gd name="connsiteY12" fmla="*/ 133408 h 402878"/>
              <a:gd name="connsiteX13" fmla="*/ 120634 w 171440"/>
              <a:gd name="connsiteY13" fmla="*/ 200083 h 402878"/>
              <a:gd name="connsiteX14" fmla="*/ 22209 w 171440"/>
              <a:gd name="connsiteY14" fmla="*/ 393758 h 402878"/>
              <a:gd name="connsiteX15" fmla="*/ 50784 w 171440"/>
              <a:gd name="connsiteY15" fmla="*/ 311208 h 402878"/>
              <a:gd name="connsiteX16" fmla="*/ 31734 w 171440"/>
              <a:gd name="connsiteY16" fmla="*/ 330258 h 402878"/>
              <a:gd name="connsiteX17" fmla="*/ 79359 w 171440"/>
              <a:gd name="connsiteY17" fmla="*/ 235008 h 402878"/>
              <a:gd name="connsiteX18" fmla="*/ 63484 w 171440"/>
              <a:gd name="connsiteY18" fmla="*/ 79433 h 40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440" h="402878">
                <a:moveTo>
                  <a:pt x="63484" y="79433"/>
                </a:moveTo>
                <a:cubicBezTo>
                  <a:pt x="61897" y="75200"/>
                  <a:pt x="76184" y="173096"/>
                  <a:pt x="69834" y="209608"/>
                </a:cubicBezTo>
                <a:cubicBezTo>
                  <a:pt x="63484" y="246120"/>
                  <a:pt x="24855" y="293216"/>
                  <a:pt x="25384" y="298508"/>
                </a:cubicBezTo>
                <a:cubicBezTo>
                  <a:pt x="25913" y="303800"/>
                  <a:pt x="76713" y="224954"/>
                  <a:pt x="73009" y="241358"/>
                </a:cubicBezTo>
                <a:cubicBezTo>
                  <a:pt x="69305" y="257762"/>
                  <a:pt x="11096" y="378412"/>
                  <a:pt x="3159" y="396933"/>
                </a:cubicBezTo>
                <a:cubicBezTo>
                  <a:pt x="-4778" y="415454"/>
                  <a:pt x="2101" y="387937"/>
                  <a:pt x="25384" y="352483"/>
                </a:cubicBezTo>
                <a:cubicBezTo>
                  <a:pt x="48667" y="317029"/>
                  <a:pt x="124338" y="196908"/>
                  <a:pt x="142859" y="184208"/>
                </a:cubicBezTo>
                <a:cubicBezTo>
                  <a:pt x="161380" y="171508"/>
                  <a:pt x="131746" y="299037"/>
                  <a:pt x="136509" y="276283"/>
                </a:cubicBezTo>
                <a:cubicBezTo>
                  <a:pt x="141272" y="253529"/>
                  <a:pt x="171963" y="61970"/>
                  <a:pt x="171434" y="47683"/>
                </a:cubicBezTo>
                <a:cubicBezTo>
                  <a:pt x="170905" y="33395"/>
                  <a:pt x="137567" y="178916"/>
                  <a:pt x="133334" y="190558"/>
                </a:cubicBezTo>
                <a:cubicBezTo>
                  <a:pt x="129101" y="202200"/>
                  <a:pt x="148680" y="149283"/>
                  <a:pt x="146034" y="117533"/>
                </a:cubicBezTo>
                <a:cubicBezTo>
                  <a:pt x="143388" y="85783"/>
                  <a:pt x="120634" y="-2588"/>
                  <a:pt x="117459" y="58"/>
                </a:cubicBezTo>
                <a:cubicBezTo>
                  <a:pt x="114284" y="2704"/>
                  <a:pt x="126455" y="100071"/>
                  <a:pt x="126984" y="133408"/>
                </a:cubicBezTo>
                <a:cubicBezTo>
                  <a:pt x="127513" y="166745"/>
                  <a:pt x="138096" y="156691"/>
                  <a:pt x="120634" y="200083"/>
                </a:cubicBezTo>
                <a:cubicBezTo>
                  <a:pt x="103172" y="243475"/>
                  <a:pt x="33851" y="375237"/>
                  <a:pt x="22209" y="393758"/>
                </a:cubicBezTo>
                <a:cubicBezTo>
                  <a:pt x="10567" y="412279"/>
                  <a:pt x="49196" y="321791"/>
                  <a:pt x="50784" y="311208"/>
                </a:cubicBezTo>
                <a:cubicBezTo>
                  <a:pt x="52371" y="300625"/>
                  <a:pt x="26971" y="342958"/>
                  <a:pt x="31734" y="330258"/>
                </a:cubicBezTo>
                <a:cubicBezTo>
                  <a:pt x="36497" y="317558"/>
                  <a:pt x="74067" y="271521"/>
                  <a:pt x="79359" y="235008"/>
                </a:cubicBezTo>
                <a:cubicBezTo>
                  <a:pt x="84651" y="198495"/>
                  <a:pt x="65071" y="83666"/>
                  <a:pt x="63484" y="79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9275421-F416-2481-CF38-4577390B23F0}"/>
              </a:ext>
            </a:extLst>
          </p:cNvPr>
          <p:cNvSpPr/>
          <p:nvPr/>
        </p:nvSpPr>
        <p:spPr>
          <a:xfrm>
            <a:off x="6440881" y="5943547"/>
            <a:ext cx="289953" cy="415299"/>
          </a:xfrm>
          <a:custGeom>
            <a:avLst/>
            <a:gdLst>
              <a:gd name="connsiteX0" fmla="*/ 99619 w 289953"/>
              <a:gd name="connsiteY0" fmla="*/ 104828 h 415299"/>
              <a:gd name="connsiteX1" fmla="*/ 194869 w 289953"/>
              <a:gd name="connsiteY1" fmla="*/ 19103 h 415299"/>
              <a:gd name="connsiteX2" fmla="*/ 178994 w 289953"/>
              <a:gd name="connsiteY2" fmla="*/ 76253 h 415299"/>
              <a:gd name="connsiteX3" fmla="*/ 112319 w 289953"/>
              <a:gd name="connsiteY3" fmla="*/ 196903 h 415299"/>
              <a:gd name="connsiteX4" fmla="*/ 67869 w 289953"/>
              <a:gd name="connsiteY4" fmla="*/ 323903 h 415299"/>
              <a:gd name="connsiteX5" fmla="*/ 86919 w 289953"/>
              <a:gd name="connsiteY5" fmla="*/ 269928 h 415299"/>
              <a:gd name="connsiteX6" fmla="*/ 4369 w 289953"/>
              <a:gd name="connsiteY6" fmla="*/ 412803 h 415299"/>
              <a:gd name="connsiteX7" fmla="*/ 23419 w 289953"/>
              <a:gd name="connsiteY7" fmla="*/ 355653 h 415299"/>
              <a:gd name="connsiteX8" fmla="*/ 125019 w 289953"/>
              <a:gd name="connsiteY8" fmla="*/ 288978 h 415299"/>
              <a:gd name="connsiteX9" fmla="*/ 242494 w 289953"/>
              <a:gd name="connsiteY9" fmla="*/ 171503 h 415299"/>
              <a:gd name="connsiteX10" fmla="*/ 112319 w 289953"/>
              <a:gd name="connsiteY10" fmla="*/ 295328 h 415299"/>
              <a:gd name="connsiteX11" fmla="*/ 153594 w 289953"/>
              <a:gd name="connsiteY11" fmla="*/ 193728 h 415299"/>
              <a:gd name="connsiteX12" fmla="*/ 286944 w 289953"/>
              <a:gd name="connsiteY12" fmla="*/ 3228 h 415299"/>
              <a:gd name="connsiteX13" fmla="*/ 242494 w 289953"/>
              <a:gd name="connsiteY13" fmla="*/ 76253 h 415299"/>
              <a:gd name="connsiteX14" fmla="*/ 194869 w 289953"/>
              <a:gd name="connsiteY14" fmla="*/ 108003 h 415299"/>
              <a:gd name="connsiteX15" fmla="*/ 93269 w 289953"/>
              <a:gd name="connsiteY15" fmla="*/ 273103 h 415299"/>
              <a:gd name="connsiteX16" fmla="*/ 175819 w 289953"/>
              <a:gd name="connsiteY16" fmla="*/ 47678 h 415299"/>
              <a:gd name="connsiteX17" fmla="*/ 99619 w 289953"/>
              <a:gd name="connsiteY17" fmla="*/ 104828 h 4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9953" h="415299">
                <a:moveTo>
                  <a:pt x="99619" y="104828"/>
                </a:moveTo>
                <a:cubicBezTo>
                  <a:pt x="102794" y="100066"/>
                  <a:pt x="181640" y="23865"/>
                  <a:pt x="194869" y="19103"/>
                </a:cubicBezTo>
                <a:cubicBezTo>
                  <a:pt x="208098" y="14341"/>
                  <a:pt x="192752" y="46620"/>
                  <a:pt x="178994" y="76253"/>
                </a:cubicBezTo>
                <a:cubicBezTo>
                  <a:pt x="165236" y="105886"/>
                  <a:pt x="130840" y="155628"/>
                  <a:pt x="112319" y="196903"/>
                </a:cubicBezTo>
                <a:cubicBezTo>
                  <a:pt x="93798" y="238178"/>
                  <a:pt x="72102" y="311732"/>
                  <a:pt x="67869" y="323903"/>
                </a:cubicBezTo>
                <a:cubicBezTo>
                  <a:pt x="63636" y="336074"/>
                  <a:pt x="97502" y="255111"/>
                  <a:pt x="86919" y="269928"/>
                </a:cubicBezTo>
                <a:cubicBezTo>
                  <a:pt x="76336" y="284745"/>
                  <a:pt x="14952" y="398516"/>
                  <a:pt x="4369" y="412803"/>
                </a:cubicBezTo>
                <a:cubicBezTo>
                  <a:pt x="-6214" y="427091"/>
                  <a:pt x="3311" y="376290"/>
                  <a:pt x="23419" y="355653"/>
                </a:cubicBezTo>
                <a:cubicBezTo>
                  <a:pt x="43527" y="335016"/>
                  <a:pt x="88506" y="319670"/>
                  <a:pt x="125019" y="288978"/>
                </a:cubicBezTo>
                <a:cubicBezTo>
                  <a:pt x="161532" y="258286"/>
                  <a:pt x="244611" y="170445"/>
                  <a:pt x="242494" y="171503"/>
                </a:cubicBezTo>
                <a:cubicBezTo>
                  <a:pt x="240377" y="172561"/>
                  <a:pt x="127136" y="291624"/>
                  <a:pt x="112319" y="295328"/>
                </a:cubicBezTo>
                <a:cubicBezTo>
                  <a:pt x="97502" y="299032"/>
                  <a:pt x="124490" y="242411"/>
                  <a:pt x="153594" y="193728"/>
                </a:cubicBezTo>
                <a:cubicBezTo>
                  <a:pt x="182698" y="145045"/>
                  <a:pt x="272127" y="22807"/>
                  <a:pt x="286944" y="3228"/>
                </a:cubicBezTo>
                <a:cubicBezTo>
                  <a:pt x="301761" y="-16351"/>
                  <a:pt x="257840" y="58791"/>
                  <a:pt x="242494" y="76253"/>
                </a:cubicBezTo>
                <a:cubicBezTo>
                  <a:pt x="227148" y="93715"/>
                  <a:pt x="219740" y="75195"/>
                  <a:pt x="194869" y="108003"/>
                </a:cubicBezTo>
                <a:cubicBezTo>
                  <a:pt x="169998" y="140811"/>
                  <a:pt x="96444" y="283157"/>
                  <a:pt x="93269" y="273103"/>
                </a:cubicBezTo>
                <a:cubicBezTo>
                  <a:pt x="90094" y="263049"/>
                  <a:pt x="172115" y="77840"/>
                  <a:pt x="175819" y="47678"/>
                </a:cubicBezTo>
                <a:cubicBezTo>
                  <a:pt x="179523" y="17515"/>
                  <a:pt x="96444" y="109590"/>
                  <a:pt x="99619" y="104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9301F72-5FAC-F81F-C26A-0D821592002C}"/>
              </a:ext>
            </a:extLst>
          </p:cNvPr>
          <p:cNvSpPr/>
          <p:nvPr/>
        </p:nvSpPr>
        <p:spPr>
          <a:xfrm>
            <a:off x="6517731" y="6150828"/>
            <a:ext cx="324711" cy="180856"/>
          </a:xfrm>
          <a:custGeom>
            <a:avLst/>
            <a:gdLst>
              <a:gd name="connsiteX0" fmla="*/ 544 w 324711"/>
              <a:gd name="connsiteY0" fmla="*/ 180122 h 180856"/>
              <a:gd name="connsiteX1" fmla="*/ 216444 w 324711"/>
              <a:gd name="connsiteY1" fmla="*/ 2322 h 180856"/>
              <a:gd name="connsiteX2" fmla="*/ 146594 w 324711"/>
              <a:gd name="connsiteY2" fmla="*/ 81697 h 180856"/>
              <a:gd name="connsiteX3" fmla="*/ 130719 w 324711"/>
              <a:gd name="connsiteY3" fmla="*/ 126147 h 180856"/>
              <a:gd name="connsiteX4" fmla="*/ 203744 w 324711"/>
              <a:gd name="connsiteY4" fmla="*/ 110272 h 180856"/>
              <a:gd name="connsiteX5" fmla="*/ 168819 w 324711"/>
              <a:gd name="connsiteY5" fmla="*/ 142022 h 180856"/>
              <a:gd name="connsiteX6" fmla="*/ 324394 w 324711"/>
              <a:gd name="connsiteY6" fmla="*/ 53122 h 180856"/>
              <a:gd name="connsiteX7" fmla="*/ 121194 w 324711"/>
              <a:gd name="connsiteY7" fmla="*/ 135672 h 180856"/>
              <a:gd name="connsiteX8" fmla="*/ 152944 w 324711"/>
              <a:gd name="connsiteY8" fmla="*/ 68997 h 180856"/>
              <a:gd name="connsiteX9" fmla="*/ 544 w 324711"/>
              <a:gd name="connsiteY9" fmla="*/ 180122 h 18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711" h="180856">
                <a:moveTo>
                  <a:pt x="544" y="180122"/>
                </a:moveTo>
                <a:cubicBezTo>
                  <a:pt x="11127" y="169010"/>
                  <a:pt x="192102" y="18726"/>
                  <a:pt x="216444" y="2322"/>
                </a:cubicBezTo>
                <a:cubicBezTo>
                  <a:pt x="240786" y="-14082"/>
                  <a:pt x="160881" y="61060"/>
                  <a:pt x="146594" y="81697"/>
                </a:cubicBezTo>
                <a:cubicBezTo>
                  <a:pt x="132307" y="102334"/>
                  <a:pt x="121194" y="121384"/>
                  <a:pt x="130719" y="126147"/>
                </a:cubicBezTo>
                <a:cubicBezTo>
                  <a:pt x="140244" y="130910"/>
                  <a:pt x="197394" y="107626"/>
                  <a:pt x="203744" y="110272"/>
                </a:cubicBezTo>
                <a:cubicBezTo>
                  <a:pt x="210094" y="112918"/>
                  <a:pt x="148711" y="151547"/>
                  <a:pt x="168819" y="142022"/>
                </a:cubicBezTo>
                <a:cubicBezTo>
                  <a:pt x="188927" y="132497"/>
                  <a:pt x="332331" y="54180"/>
                  <a:pt x="324394" y="53122"/>
                </a:cubicBezTo>
                <a:cubicBezTo>
                  <a:pt x="316457" y="52064"/>
                  <a:pt x="149769" y="133026"/>
                  <a:pt x="121194" y="135672"/>
                </a:cubicBezTo>
                <a:cubicBezTo>
                  <a:pt x="92619" y="138318"/>
                  <a:pt x="168819" y="65293"/>
                  <a:pt x="152944" y="68997"/>
                </a:cubicBezTo>
                <a:cubicBezTo>
                  <a:pt x="137069" y="72701"/>
                  <a:pt x="-10039" y="191234"/>
                  <a:pt x="544" y="180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09268AF-A903-3FC4-EBE2-E85AFA23617B}"/>
              </a:ext>
            </a:extLst>
          </p:cNvPr>
          <p:cNvSpPr/>
          <p:nvPr/>
        </p:nvSpPr>
        <p:spPr>
          <a:xfrm>
            <a:off x="6570855" y="5962554"/>
            <a:ext cx="284948" cy="226046"/>
          </a:xfrm>
          <a:custGeom>
            <a:avLst/>
            <a:gdLst>
              <a:gd name="connsiteX0" fmla="*/ 1395 w 284948"/>
              <a:gd name="connsiteY0" fmla="*/ 225521 h 226046"/>
              <a:gd name="connsiteX1" fmla="*/ 122045 w 284948"/>
              <a:gd name="connsiteY1" fmla="*/ 92171 h 226046"/>
              <a:gd name="connsiteX2" fmla="*/ 169670 w 284948"/>
              <a:gd name="connsiteY2" fmla="*/ 25496 h 226046"/>
              <a:gd name="connsiteX3" fmla="*/ 172845 w 284948"/>
              <a:gd name="connsiteY3" fmla="*/ 54071 h 226046"/>
              <a:gd name="connsiteX4" fmla="*/ 134745 w 284948"/>
              <a:gd name="connsiteY4" fmla="*/ 96 h 226046"/>
              <a:gd name="connsiteX5" fmla="*/ 283970 w 284948"/>
              <a:gd name="connsiteY5" fmla="*/ 69946 h 226046"/>
              <a:gd name="connsiteX6" fmla="*/ 198245 w 284948"/>
              <a:gd name="connsiteY6" fmla="*/ 47721 h 226046"/>
              <a:gd name="connsiteX7" fmla="*/ 176020 w 284948"/>
              <a:gd name="connsiteY7" fmla="*/ 133446 h 226046"/>
              <a:gd name="connsiteX8" fmla="*/ 195070 w 284948"/>
              <a:gd name="connsiteY8" fmla="*/ 108046 h 226046"/>
              <a:gd name="connsiteX9" fmla="*/ 90295 w 284948"/>
              <a:gd name="connsiteY9" fmla="*/ 209646 h 226046"/>
              <a:gd name="connsiteX10" fmla="*/ 210945 w 284948"/>
              <a:gd name="connsiteY10" fmla="*/ 38196 h 226046"/>
              <a:gd name="connsiteX11" fmla="*/ 1395 w 284948"/>
              <a:gd name="connsiteY11" fmla="*/ 225521 h 22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948" h="226046">
                <a:moveTo>
                  <a:pt x="1395" y="225521"/>
                </a:moveTo>
                <a:cubicBezTo>
                  <a:pt x="-13422" y="234517"/>
                  <a:pt x="93999" y="125509"/>
                  <a:pt x="122045" y="92171"/>
                </a:cubicBezTo>
                <a:cubicBezTo>
                  <a:pt x="150091" y="58833"/>
                  <a:pt x="161203" y="31846"/>
                  <a:pt x="169670" y="25496"/>
                </a:cubicBezTo>
                <a:cubicBezTo>
                  <a:pt x="178137" y="19146"/>
                  <a:pt x="178666" y="58304"/>
                  <a:pt x="172845" y="54071"/>
                </a:cubicBezTo>
                <a:cubicBezTo>
                  <a:pt x="167024" y="49838"/>
                  <a:pt x="116224" y="-2550"/>
                  <a:pt x="134745" y="96"/>
                </a:cubicBezTo>
                <a:cubicBezTo>
                  <a:pt x="153266" y="2742"/>
                  <a:pt x="273387" y="62009"/>
                  <a:pt x="283970" y="69946"/>
                </a:cubicBezTo>
                <a:cubicBezTo>
                  <a:pt x="294553" y="77883"/>
                  <a:pt x="216237" y="37138"/>
                  <a:pt x="198245" y="47721"/>
                </a:cubicBezTo>
                <a:cubicBezTo>
                  <a:pt x="180253" y="58304"/>
                  <a:pt x="176549" y="123392"/>
                  <a:pt x="176020" y="133446"/>
                </a:cubicBezTo>
                <a:cubicBezTo>
                  <a:pt x="175491" y="143500"/>
                  <a:pt x="209358" y="95346"/>
                  <a:pt x="195070" y="108046"/>
                </a:cubicBezTo>
                <a:cubicBezTo>
                  <a:pt x="180783" y="120746"/>
                  <a:pt x="87649" y="221288"/>
                  <a:pt x="90295" y="209646"/>
                </a:cubicBezTo>
                <a:cubicBezTo>
                  <a:pt x="92941" y="198004"/>
                  <a:pt x="222057" y="40313"/>
                  <a:pt x="210945" y="38196"/>
                </a:cubicBezTo>
                <a:cubicBezTo>
                  <a:pt x="199833" y="36079"/>
                  <a:pt x="16212" y="216525"/>
                  <a:pt x="1395" y="225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37FD89F-941E-A598-B989-1E578F263719}"/>
              </a:ext>
            </a:extLst>
          </p:cNvPr>
          <p:cNvSpPr/>
          <p:nvPr/>
        </p:nvSpPr>
        <p:spPr>
          <a:xfrm>
            <a:off x="6120190" y="6619760"/>
            <a:ext cx="174722" cy="739756"/>
          </a:xfrm>
          <a:custGeom>
            <a:avLst/>
            <a:gdLst>
              <a:gd name="connsiteX0" fmla="*/ 26610 w 174722"/>
              <a:gd name="connsiteY0" fmla="*/ 115 h 739756"/>
              <a:gd name="connsiteX1" fmla="*/ 61535 w 174722"/>
              <a:gd name="connsiteY1" fmla="*/ 298565 h 739756"/>
              <a:gd name="connsiteX2" fmla="*/ 55185 w 174722"/>
              <a:gd name="connsiteY2" fmla="*/ 289040 h 739756"/>
              <a:gd name="connsiteX3" fmla="*/ 118685 w 174722"/>
              <a:gd name="connsiteY3" fmla="*/ 577965 h 739756"/>
              <a:gd name="connsiteX4" fmla="*/ 121860 w 174722"/>
              <a:gd name="connsiteY4" fmla="*/ 562090 h 739756"/>
              <a:gd name="connsiteX5" fmla="*/ 172660 w 174722"/>
              <a:gd name="connsiteY5" fmla="*/ 736715 h 739756"/>
              <a:gd name="connsiteX6" fmla="*/ 156785 w 174722"/>
              <a:gd name="connsiteY6" fmla="*/ 657340 h 739756"/>
              <a:gd name="connsiteX7" fmla="*/ 83760 w 174722"/>
              <a:gd name="connsiteY7" fmla="*/ 460490 h 739756"/>
              <a:gd name="connsiteX8" fmla="*/ 1210 w 174722"/>
              <a:gd name="connsiteY8" fmla="*/ 200140 h 739756"/>
              <a:gd name="connsiteX9" fmla="*/ 36135 w 174722"/>
              <a:gd name="connsiteY9" fmla="*/ 336665 h 739756"/>
              <a:gd name="connsiteX10" fmla="*/ 26610 w 174722"/>
              <a:gd name="connsiteY10" fmla="*/ 115 h 73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722" h="739756">
                <a:moveTo>
                  <a:pt x="26610" y="115"/>
                </a:moveTo>
                <a:cubicBezTo>
                  <a:pt x="30843" y="-6235"/>
                  <a:pt x="56773" y="250411"/>
                  <a:pt x="61535" y="298565"/>
                </a:cubicBezTo>
                <a:cubicBezTo>
                  <a:pt x="66297" y="346719"/>
                  <a:pt x="45660" y="242473"/>
                  <a:pt x="55185" y="289040"/>
                </a:cubicBezTo>
                <a:cubicBezTo>
                  <a:pt x="64710" y="335607"/>
                  <a:pt x="107572" y="532457"/>
                  <a:pt x="118685" y="577965"/>
                </a:cubicBezTo>
                <a:cubicBezTo>
                  <a:pt x="129798" y="623473"/>
                  <a:pt x="112864" y="535632"/>
                  <a:pt x="121860" y="562090"/>
                </a:cubicBezTo>
                <a:cubicBezTo>
                  <a:pt x="130856" y="588548"/>
                  <a:pt x="166839" y="720840"/>
                  <a:pt x="172660" y="736715"/>
                </a:cubicBezTo>
                <a:cubicBezTo>
                  <a:pt x="178481" y="752590"/>
                  <a:pt x="171602" y="703377"/>
                  <a:pt x="156785" y="657340"/>
                </a:cubicBezTo>
                <a:cubicBezTo>
                  <a:pt x="141968" y="611303"/>
                  <a:pt x="109689" y="536690"/>
                  <a:pt x="83760" y="460490"/>
                </a:cubicBezTo>
                <a:cubicBezTo>
                  <a:pt x="57831" y="384290"/>
                  <a:pt x="9147" y="220778"/>
                  <a:pt x="1210" y="200140"/>
                </a:cubicBezTo>
                <a:cubicBezTo>
                  <a:pt x="-6728" y="179503"/>
                  <a:pt x="26610" y="371061"/>
                  <a:pt x="36135" y="336665"/>
                </a:cubicBezTo>
                <a:cubicBezTo>
                  <a:pt x="45660" y="302269"/>
                  <a:pt x="22377" y="6465"/>
                  <a:pt x="26610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6C1BA5E-F128-4156-289A-E9098822EF0F}"/>
              </a:ext>
            </a:extLst>
          </p:cNvPr>
          <p:cNvSpPr/>
          <p:nvPr/>
        </p:nvSpPr>
        <p:spPr>
          <a:xfrm>
            <a:off x="6426065" y="7663903"/>
            <a:ext cx="46096" cy="236056"/>
          </a:xfrm>
          <a:custGeom>
            <a:avLst/>
            <a:gdLst>
              <a:gd name="connsiteX0" fmla="*/ 135 w 46096"/>
              <a:gd name="connsiteY0" fmla="*/ 547 h 236056"/>
              <a:gd name="connsiteX1" fmla="*/ 22360 w 46096"/>
              <a:gd name="connsiteY1" fmla="*/ 159297 h 236056"/>
              <a:gd name="connsiteX2" fmla="*/ 6485 w 46096"/>
              <a:gd name="connsiteY2" fmla="*/ 235497 h 236056"/>
              <a:gd name="connsiteX3" fmla="*/ 6485 w 46096"/>
              <a:gd name="connsiteY3" fmla="*/ 187872 h 236056"/>
              <a:gd name="connsiteX4" fmla="*/ 44585 w 46096"/>
              <a:gd name="connsiteY4" fmla="*/ 79922 h 236056"/>
              <a:gd name="connsiteX5" fmla="*/ 35060 w 46096"/>
              <a:gd name="connsiteY5" fmla="*/ 105322 h 236056"/>
              <a:gd name="connsiteX6" fmla="*/ 135 w 46096"/>
              <a:gd name="connsiteY6" fmla="*/ 547 h 23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96" h="236056">
                <a:moveTo>
                  <a:pt x="135" y="547"/>
                </a:moveTo>
                <a:cubicBezTo>
                  <a:pt x="-1982" y="9543"/>
                  <a:pt x="21302" y="120139"/>
                  <a:pt x="22360" y="159297"/>
                </a:cubicBezTo>
                <a:cubicBezTo>
                  <a:pt x="23418" y="198455"/>
                  <a:pt x="9131" y="230735"/>
                  <a:pt x="6485" y="235497"/>
                </a:cubicBezTo>
                <a:cubicBezTo>
                  <a:pt x="3839" y="240259"/>
                  <a:pt x="135" y="213801"/>
                  <a:pt x="6485" y="187872"/>
                </a:cubicBezTo>
                <a:cubicBezTo>
                  <a:pt x="12835" y="161943"/>
                  <a:pt x="39823" y="93680"/>
                  <a:pt x="44585" y="79922"/>
                </a:cubicBezTo>
                <a:cubicBezTo>
                  <a:pt x="49347" y="66164"/>
                  <a:pt x="41939" y="114318"/>
                  <a:pt x="35060" y="105322"/>
                </a:cubicBezTo>
                <a:cubicBezTo>
                  <a:pt x="28181" y="96326"/>
                  <a:pt x="2252" y="-8449"/>
                  <a:pt x="1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8832A00-99CE-D36B-7F44-AC661C808027}"/>
              </a:ext>
            </a:extLst>
          </p:cNvPr>
          <p:cNvSpPr/>
          <p:nvPr/>
        </p:nvSpPr>
        <p:spPr>
          <a:xfrm>
            <a:off x="6007050" y="6648436"/>
            <a:ext cx="209688" cy="683087"/>
          </a:xfrm>
          <a:custGeom>
            <a:avLst/>
            <a:gdLst>
              <a:gd name="connsiteX0" fmla="*/ 28625 w 209688"/>
              <a:gd name="connsiteY0" fmla="*/ 14 h 683087"/>
              <a:gd name="connsiteX1" fmla="*/ 98475 w 209688"/>
              <a:gd name="connsiteY1" fmla="*/ 206389 h 683087"/>
              <a:gd name="connsiteX2" fmla="*/ 50 w 209688"/>
              <a:gd name="connsiteY2" fmla="*/ 307989 h 683087"/>
              <a:gd name="connsiteX3" fmla="*/ 85775 w 209688"/>
              <a:gd name="connsiteY3" fmla="*/ 263539 h 683087"/>
              <a:gd name="connsiteX4" fmla="*/ 136575 w 209688"/>
              <a:gd name="connsiteY4" fmla="*/ 546114 h 683087"/>
              <a:gd name="connsiteX5" fmla="*/ 142925 w 209688"/>
              <a:gd name="connsiteY5" fmla="*/ 508014 h 683087"/>
              <a:gd name="connsiteX6" fmla="*/ 209600 w 209688"/>
              <a:gd name="connsiteY6" fmla="*/ 682639 h 683087"/>
              <a:gd name="connsiteX7" fmla="*/ 127050 w 209688"/>
              <a:gd name="connsiteY7" fmla="*/ 447689 h 683087"/>
              <a:gd name="connsiteX8" fmla="*/ 92125 w 209688"/>
              <a:gd name="connsiteY8" fmla="*/ 196864 h 683087"/>
              <a:gd name="connsiteX9" fmla="*/ 28625 w 209688"/>
              <a:gd name="connsiteY9" fmla="*/ 14 h 68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688" h="683087">
                <a:moveTo>
                  <a:pt x="28625" y="14"/>
                </a:moveTo>
                <a:cubicBezTo>
                  <a:pt x="29683" y="1602"/>
                  <a:pt x="103237" y="155060"/>
                  <a:pt x="98475" y="206389"/>
                </a:cubicBezTo>
                <a:cubicBezTo>
                  <a:pt x="93713" y="257718"/>
                  <a:pt x="2167" y="298464"/>
                  <a:pt x="50" y="307989"/>
                </a:cubicBezTo>
                <a:cubicBezTo>
                  <a:pt x="-2067" y="317514"/>
                  <a:pt x="63021" y="223852"/>
                  <a:pt x="85775" y="263539"/>
                </a:cubicBezTo>
                <a:cubicBezTo>
                  <a:pt x="108529" y="303226"/>
                  <a:pt x="127050" y="505368"/>
                  <a:pt x="136575" y="546114"/>
                </a:cubicBezTo>
                <a:cubicBezTo>
                  <a:pt x="146100" y="586860"/>
                  <a:pt x="130754" y="485260"/>
                  <a:pt x="142925" y="508014"/>
                </a:cubicBezTo>
                <a:cubicBezTo>
                  <a:pt x="155096" y="530768"/>
                  <a:pt x="212246" y="692693"/>
                  <a:pt x="209600" y="682639"/>
                </a:cubicBezTo>
                <a:cubicBezTo>
                  <a:pt x="206954" y="672585"/>
                  <a:pt x="146629" y="528651"/>
                  <a:pt x="127050" y="447689"/>
                </a:cubicBezTo>
                <a:cubicBezTo>
                  <a:pt x="107471" y="366727"/>
                  <a:pt x="110646" y="266185"/>
                  <a:pt x="92125" y="196864"/>
                </a:cubicBezTo>
                <a:cubicBezTo>
                  <a:pt x="73604" y="127543"/>
                  <a:pt x="27567" y="-1574"/>
                  <a:pt x="286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2657A571-6786-06E9-4705-97292E67DD37}"/>
              </a:ext>
            </a:extLst>
          </p:cNvPr>
          <p:cNvSpPr/>
          <p:nvPr/>
        </p:nvSpPr>
        <p:spPr>
          <a:xfrm>
            <a:off x="6286462" y="7499289"/>
            <a:ext cx="90121" cy="435242"/>
          </a:xfrm>
          <a:custGeom>
            <a:avLst/>
            <a:gdLst>
              <a:gd name="connsiteX0" fmla="*/ 38 w 90121"/>
              <a:gd name="connsiteY0" fmla="*/ 61 h 435242"/>
              <a:gd name="connsiteX1" fmla="*/ 69888 w 90121"/>
              <a:gd name="connsiteY1" fmla="*/ 235011 h 435242"/>
              <a:gd name="connsiteX2" fmla="*/ 54013 w 90121"/>
              <a:gd name="connsiteY2" fmla="*/ 174686 h 435242"/>
              <a:gd name="connsiteX3" fmla="*/ 57188 w 90121"/>
              <a:gd name="connsiteY3" fmla="*/ 327086 h 435242"/>
              <a:gd name="connsiteX4" fmla="*/ 57188 w 90121"/>
              <a:gd name="connsiteY4" fmla="*/ 387411 h 435242"/>
              <a:gd name="connsiteX5" fmla="*/ 73063 w 90121"/>
              <a:gd name="connsiteY5" fmla="*/ 295336 h 435242"/>
              <a:gd name="connsiteX6" fmla="*/ 88938 w 90121"/>
              <a:gd name="connsiteY6" fmla="*/ 435036 h 435242"/>
              <a:gd name="connsiteX7" fmla="*/ 85763 w 90121"/>
              <a:gd name="connsiteY7" fmla="*/ 323911 h 435242"/>
              <a:gd name="connsiteX8" fmla="*/ 60363 w 90121"/>
              <a:gd name="connsiteY8" fmla="*/ 212786 h 435242"/>
              <a:gd name="connsiteX9" fmla="*/ 38 w 90121"/>
              <a:gd name="connsiteY9" fmla="*/ 61 h 4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21" h="435242">
                <a:moveTo>
                  <a:pt x="38" y="61"/>
                </a:moveTo>
                <a:cubicBezTo>
                  <a:pt x="1625" y="3765"/>
                  <a:pt x="60892" y="205907"/>
                  <a:pt x="69888" y="235011"/>
                </a:cubicBezTo>
                <a:cubicBezTo>
                  <a:pt x="78884" y="264115"/>
                  <a:pt x="56130" y="159340"/>
                  <a:pt x="54013" y="174686"/>
                </a:cubicBezTo>
                <a:cubicBezTo>
                  <a:pt x="51896" y="190032"/>
                  <a:pt x="56659" y="291632"/>
                  <a:pt x="57188" y="327086"/>
                </a:cubicBezTo>
                <a:cubicBezTo>
                  <a:pt x="57717" y="362540"/>
                  <a:pt x="54542" y="392703"/>
                  <a:pt x="57188" y="387411"/>
                </a:cubicBezTo>
                <a:cubicBezTo>
                  <a:pt x="59834" y="382119"/>
                  <a:pt x="67771" y="287399"/>
                  <a:pt x="73063" y="295336"/>
                </a:cubicBezTo>
                <a:cubicBezTo>
                  <a:pt x="78355" y="303273"/>
                  <a:pt x="86821" y="430274"/>
                  <a:pt x="88938" y="435036"/>
                </a:cubicBezTo>
                <a:cubicBezTo>
                  <a:pt x="91055" y="439798"/>
                  <a:pt x="90525" y="360953"/>
                  <a:pt x="85763" y="323911"/>
                </a:cubicBezTo>
                <a:cubicBezTo>
                  <a:pt x="81001" y="286869"/>
                  <a:pt x="74650" y="265173"/>
                  <a:pt x="60363" y="212786"/>
                </a:cubicBezTo>
                <a:cubicBezTo>
                  <a:pt x="46076" y="160399"/>
                  <a:pt x="-1549" y="-3643"/>
                  <a:pt x="38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E434871E-ED9B-A36D-0188-11266A94B833}"/>
              </a:ext>
            </a:extLst>
          </p:cNvPr>
          <p:cNvSpPr/>
          <p:nvPr/>
        </p:nvSpPr>
        <p:spPr>
          <a:xfrm>
            <a:off x="6346635" y="7467588"/>
            <a:ext cx="94373" cy="309233"/>
          </a:xfrm>
          <a:custGeom>
            <a:avLst/>
            <a:gdLst>
              <a:gd name="connsiteX0" fmla="*/ 190 w 94373"/>
              <a:gd name="connsiteY0" fmla="*/ 12 h 309233"/>
              <a:gd name="connsiteX1" fmla="*/ 54165 w 94373"/>
              <a:gd name="connsiteY1" fmla="*/ 190512 h 309233"/>
              <a:gd name="connsiteX2" fmla="*/ 38290 w 94373"/>
              <a:gd name="connsiteY2" fmla="*/ 123837 h 309233"/>
              <a:gd name="connsiteX3" fmla="*/ 92265 w 94373"/>
              <a:gd name="connsiteY3" fmla="*/ 304812 h 309233"/>
              <a:gd name="connsiteX4" fmla="*/ 82740 w 94373"/>
              <a:gd name="connsiteY4" fmla="*/ 247662 h 309233"/>
              <a:gd name="connsiteX5" fmla="*/ 76390 w 94373"/>
              <a:gd name="connsiteY5" fmla="*/ 180987 h 309233"/>
              <a:gd name="connsiteX6" fmla="*/ 190 w 94373"/>
              <a:gd name="connsiteY6" fmla="*/ 12 h 30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73" h="309233">
                <a:moveTo>
                  <a:pt x="190" y="12"/>
                </a:moveTo>
                <a:cubicBezTo>
                  <a:pt x="-3514" y="1599"/>
                  <a:pt x="47815" y="169875"/>
                  <a:pt x="54165" y="190512"/>
                </a:cubicBezTo>
                <a:cubicBezTo>
                  <a:pt x="60515" y="211149"/>
                  <a:pt x="31940" y="104787"/>
                  <a:pt x="38290" y="123837"/>
                </a:cubicBezTo>
                <a:cubicBezTo>
                  <a:pt x="44640" y="142887"/>
                  <a:pt x="84857" y="284175"/>
                  <a:pt x="92265" y="304812"/>
                </a:cubicBezTo>
                <a:cubicBezTo>
                  <a:pt x="99673" y="325449"/>
                  <a:pt x="85386" y="268299"/>
                  <a:pt x="82740" y="247662"/>
                </a:cubicBezTo>
                <a:cubicBezTo>
                  <a:pt x="80094" y="227025"/>
                  <a:pt x="92265" y="219087"/>
                  <a:pt x="76390" y="180987"/>
                </a:cubicBezTo>
                <a:cubicBezTo>
                  <a:pt x="60515" y="142887"/>
                  <a:pt x="3894" y="-1575"/>
                  <a:pt x="19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22EB1BA-453E-3EC5-7D42-CC184C8793D4}"/>
              </a:ext>
            </a:extLst>
          </p:cNvPr>
          <p:cNvSpPr/>
          <p:nvPr/>
        </p:nvSpPr>
        <p:spPr>
          <a:xfrm>
            <a:off x="5452104" y="7784234"/>
            <a:ext cx="187259" cy="290165"/>
          </a:xfrm>
          <a:custGeom>
            <a:avLst/>
            <a:gdLst>
              <a:gd name="connsiteX0" fmla="*/ 78746 w 187259"/>
              <a:gd name="connsiteY0" fmla="*/ 866 h 290165"/>
              <a:gd name="connsiteX1" fmla="*/ 37471 w 187259"/>
              <a:gd name="connsiteY1" fmla="*/ 77066 h 290165"/>
              <a:gd name="connsiteX2" fmla="*/ 37471 w 187259"/>
              <a:gd name="connsiteY2" fmla="*/ 131041 h 290165"/>
              <a:gd name="connsiteX3" fmla="*/ 2546 w 187259"/>
              <a:gd name="connsiteY3" fmla="*/ 102466 h 290165"/>
              <a:gd name="connsiteX4" fmla="*/ 116846 w 187259"/>
              <a:gd name="connsiteY4" fmla="*/ 232641 h 290165"/>
              <a:gd name="connsiteX5" fmla="*/ 94621 w 187259"/>
              <a:gd name="connsiteY5" fmla="*/ 204066 h 290165"/>
              <a:gd name="connsiteX6" fmla="*/ 186696 w 187259"/>
              <a:gd name="connsiteY6" fmla="*/ 289791 h 290165"/>
              <a:gd name="connsiteX7" fmla="*/ 132721 w 187259"/>
              <a:gd name="connsiteY7" fmla="*/ 232641 h 290165"/>
              <a:gd name="connsiteX8" fmla="*/ 120021 w 187259"/>
              <a:gd name="connsiteY8" fmla="*/ 169141 h 290165"/>
              <a:gd name="connsiteX9" fmla="*/ 123196 w 187259"/>
              <a:gd name="connsiteY9" fmla="*/ 223116 h 290165"/>
              <a:gd name="connsiteX10" fmla="*/ 43821 w 187259"/>
              <a:gd name="connsiteY10" fmla="*/ 156441 h 290165"/>
              <a:gd name="connsiteX11" fmla="*/ 21596 w 187259"/>
              <a:gd name="connsiteY11" fmla="*/ 131041 h 290165"/>
              <a:gd name="connsiteX12" fmla="*/ 78746 w 187259"/>
              <a:gd name="connsiteY12" fmla="*/ 866 h 29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259" h="290165">
                <a:moveTo>
                  <a:pt x="78746" y="866"/>
                </a:moveTo>
                <a:cubicBezTo>
                  <a:pt x="81392" y="-8130"/>
                  <a:pt x="44350" y="55370"/>
                  <a:pt x="37471" y="77066"/>
                </a:cubicBezTo>
                <a:cubicBezTo>
                  <a:pt x="30592" y="98762"/>
                  <a:pt x="43292" y="126808"/>
                  <a:pt x="37471" y="131041"/>
                </a:cubicBezTo>
                <a:cubicBezTo>
                  <a:pt x="31650" y="135274"/>
                  <a:pt x="-10683" y="85533"/>
                  <a:pt x="2546" y="102466"/>
                </a:cubicBezTo>
                <a:cubicBezTo>
                  <a:pt x="15775" y="119399"/>
                  <a:pt x="101500" y="215708"/>
                  <a:pt x="116846" y="232641"/>
                </a:cubicBezTo>
                <a:cubicBezTo>
                  <a:pt x="132192" y="249574"/>
                  <a:pt x="82979" y="194541"/>
                  <a:pt x="94621" y="204066"/>
                </a:cubicBezTo>
                <a:cubicBezTo>
                  <a:pt x="106263" y="213591"/>
                  <a:pt x="180346" y="285029"/>
                  <a:pt x="186696" y="289791"/>
                </a:cubicBezTo>
                <a:cubicBezTo>
                  <a:pt x="193046" y="294553"/>
                  <a:pt x="143833" y="252749"/>
                  <a:pt x="132721" y="232641"/>
                </a:cubicBezTo>
                <a:cubicBezTo>
                  <a:pt x="121609" y="212533"/>
                  <a:pt x="121608" y="170728"/>
                  <a:pt x="120021" y="169141"/>
                </a:cubicBezTo>
                <a:cubicBezTo>
                  <a:pt x="118434" y="167554"/>
                  <a:pt x="135896" y="225233"/>
                  <a:pt x="123196" y="223116"/>
                </a:cubicBezTo>
                <a:cubicBezTo>
                  <a:pt x="110496" y="220999"/>
                  <a:pt x="60754" y="171787"/>
                  <a:pt x="43821" y="156441"/>
                </a:cubicBezTo>
                <a:cubicBezTo>
                  <a:pt x="26888" y="141095"/>
                  <a:pt x="15246" y="152737"/>
                  <a:pt x="21596" y="131041"/>
                </a:cubicBezTo>
                <a:cubicBezTo>
                  <a:pt x="27946" y="109345"/>
                  <a:pt x="76100" y="9862"/>
                  <a:pt x="78746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D6A93FF-829A-F6EC-E2D6-7CB541079215}"/>
              </a:ext>
            </a:extLst>
          </p:cNvPr>
          <p:cNvSpPr/>
          <p:nvPr/>
        </p:nvSpPr>
        <p:spPr>
          <a:xfrm>
            <a:off x="5925911" y="7751477"/>
            <a:ext cx="314813" cy="243494"/>
          </a:xfrm>
          <a:custGeom>
            <a:avLst/>
            <a:gdLst>
              <a:gd name="connsiteX0" fmla="*/ 160564 w 314813"/>
              <a:gd name="connsiteY0" fmla="*/ 1873 h 243494"/>
              <a:gd name="connsiteX1" fmla="*/ 147864 w 314813"/>
              <a:gd name="connsiteY1" fmla="*/ 62198 h 243494"/>
              <a:gd name="connsiteX2" fmla="*/ 198664 w 314813"/>
              <a:gd name="connsiteY2" fmla="*/ 135223 h 243494"/>
              <a:gd name="connsiteX3" fmla="*/ 157389 w 314813"/>
              <a:gd name="connsiteY3" fmla="*/ 116173 h 243494"/>
              <a:gd name="connsiteX4" fmla="*/ 303439 w 314813"/>
              <a:gd name="connsiteY4" fmla="*/ 236823 h 243494"/>
              <a:gd name="connsiteX5" fmla="*/ 284389 w 314813"/>
              <a:gd name="connsiteY5" fmla="*/ 224123 h 243494"/>
              <a:gd name="connsiteX6" fmla="*/ 119289 w 314813"/>
              <a:gd name="connsiteY6" fmla="*/ 192373 h 243494"/>
              <a:gd name="connsiteX7" fmla="*/ 1814 w 314813"/>
              <a:gd name="connsiteY7" fmla="*/ 176498 h 243494"/>
              <a:gd name="connsiteX8" fmla="*/ 211364 w 314813"/>
              <a:gd name="connsiteY8" fmla="*/ 211423 h 243494"/>
              <a:gd name="connsiteX9" fmla="*/ 205014 w 314813"/>
              <a:gd name="connsiteY9" fmla="*/ 182848 h 243494"/>
              <a:gd name="connsiteX10" fmla="*/ 58964 w 314813"/>
              <a:gd name="connsiteY10" fmla="*/ 78073 h 243494"/>
              <a:gd name="connsiteX11" fmla="*/ 131989 w 314813"/>
              <a:gd name="connsiteY11" fmla="*/ 135223 h 243494"/>
              <a:gd name="connsiteX12" fmla="*/ 160564 w 314813"/>
              <a:gd name="connsiteY12" fmla="*/ 1873 h 24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813" h="243494">
                <a:moveTo>
                  <a:pt x="160564" y="1873"/>
                </a:moveTo>
                <a:cubicBezTo>
                  <a:pt x="163210" y="-10298"/>
                  <a:pt x="141514" y="39973"/>
                  <a:pt x="147864" y="62198"/>
                </a:cubicBezTo>
                <a:cubicBezTo>
                  <a:pt x="154214" y="84423"/>
                  <a:pt x="197077" y="126227"/>
                  <a:pt x="198664" y="135223"/>
                </a:cubicBezTo>
                <a:cubicBezTo>
                  <a:pt x="200251" y="144219"/>
                  <a:pt x="139927" y="99240"/>
                  <a:pt x="157389" y="116173"/>
                </a:cubicBezTo>
                <a:cubicBezTo>
                  <a:pt x="174851" y="133106"/>
                  <a:pt x="303439" y="236823"/>
                  <a:pt x="303439" y="236823"/>
                </a:cubicBezTo>
                <a:cubicBezTo>
                  <a:pt x="324606" y="254815"/>
                  <a:pt x="315081" y="231531"/>
                  <a:pt x="284389" y="224123"/>
                </a:cubicBezTo>
                <a:cubicBezTo>
                  <a:pt x="253697" y="216715"/>
                  <a:pt x="166385" y="200310"/>
                  <a:pt x="119289" y="192373"/>
                </a:cubicBezTo>
                <a:cubicBezTo>
                  <a:pt x="72193" y="184436"/>
                  <a:pt x="-13532" y="173323"/>
                  <a:pt x="1814" y="176498"/>
                </a:cubicBezTo>
                <a:cubicBezTo>
                  <a:pt x="17160" y="179673"/>
                  <a:pt x="177497" y="210365"/>
                  <a:pt x="211364" y="211423"/>
                </a:cubicBezTo>
                <a:cubicBezTo>
                  <a:pt x="245231" y="212481"/>
                  <a:pt x="230414" y="205073"/>
                  <a:pt x="205014" y="182848"/>
                </a:cubicBezTo>
                <a:cubicBezTo>
                  <a:pt x="179614" y="160623"/>
                  <a:pt x="71135" y="86010"/>
                  <a:pt x="58964" y="78073"/>
                </a:cubicBezTo>
                <a:cubicBezTo>
                  <a:pt x="46793" y="70136"/>
                  <a:pt x="113468" y="142631"/>
                  <a:pt x="131989" y="135223"/>
                </a:cubicBezTo>
                <a:cubicBezTo>
                  <a:pt x="150510" y="127815"/>
                  <a:pt x="157918" y="14044"/>
                  <a:pt x="160564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7A460BAB-7C9F-DE3E-057C-A7257421901A}"/>
              </a:ext>
            </a:extLst>
          </p:cNvPr>
          <p:cNvSpPr/>
          <p:nvPr/>
        </p:nvSpPr>
        <p:spPr>
          <a:xfrm>
            <a:off x="5958624" y="6702358"/>
            <a:ext cx="169887" cy="648713"/>
          </a:xfrm>
          <a:custGeom>
            <a:avLst/>
            <a:gdLst>
              <a:gd name="connsiteX0" fmla="*/ 29426 w 169887"/>
              <a:gd name="connsiteY0" fmla="*/ 67 h 648713"/>
              <a:gd name="connsiteX1" fmla="*/ 35776 w 169887"/>
              <a:gd name="connsiteY1" fmla="*/ 266767 h 648713"/>
              <a:gd name="connsiteX2" fmla="*/ 118326 w 169887"/>
              <a:gd name="connsiteY2" fmla="*/ 444567 h 648713"/>
              <a:gd name="connsiteX3" fmla="*/ 83401 w 169887"/>
              <a:gd name="connsiteY3" fmla="*/ 435042 h 648713"/>
              <a:gd name="connsiteX4" fmla="*/ 169126 w 169887"/>
              <a:gd name="connsiteY4" fmla="*/ 647767 h 648713"/>
              <a:gd name="connsiteX5" fmla="*/ 118326 w 169887"/>
              <a:gd name="connsiteY5" fmla="*/ 508067 h 648713"/>
              <a:gd name="connsiteX6" fmla="*/ 851 w 169887"/>
              <a:gd name="connsiteY6" fmla="*/ 387417 h 648713"/>
              <a:gd name="connsiteX7" fmla="*/ 64351 w 169887"/>
              <a:gd name="connsiteY7" fmla="*/ 409642 h 648713"/>
              <a:gd name="connsiteX8" fmla="*/ 45301 w 169887"/>
              <a:gd name="connsiteY8" fmla="*/ 314392 h 648713"/>
              <a:gd name="connsiteX9" fmla="*/ 13551 w 169887"/>
              <a:gd name="connsiteY9" fmla="*/ 241367 h 648713"/>
              <a:gd name="connsiteX10" fmla="*/ 29426 w 169887"/>
              <a:gd name="connsiteY10" fmla="*/ 67 h 64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87" h="648713">
                <a:moveTo>
                  <a:pt x="29426" y="67"/>
                </a:moveTo>
                <a:cubicBezTo>
                  <a:pt x="33130" y="4300"/>
                  <a:pt x="20959" y="192684"/>
                  <a:pt x="35776" y="266767"/>
                </a:cubicBezTo>
                <a:cubicBezTo>
                  <a:pt x="50593" y="340850"/>
                  <a:pt x="110389" y="416521"/>
                  <a:pt x="118326" y="444567"/>
                </a:cubicBezTo>
                <a:cubicBezTo>
                  <a:pt x="126264" y="472613"/>
                  <a:pt x="74934" y="401175"/>
                  <a:pt x="83401" y="435042"/>
                </a:cubicBezTo>
                <a:cubicBezTo>
                  <a:pt x="91868" y="468909"/>
                  <a:pt x="163305" y="635596"/>
                  <a:pt x="169126" y="647767"/>
                </a:cubicBezTo>
                <a:cubicBezTo>
                  <a:pt x="174947" y="659938"/>
                  <a:pt x="146372" y="551459"/>
                  <a:pt x="118326" y="508067"/>
                </a:cubicBezTo>
                <a:cubicBezTo>
                  <a:pt x="90280" y="464675"/>
                  <a:pt x="9847" y="403821"/>
                  <a:pt x="851" y="387417"/>
                </a:cubicBezTo>
                <a:cubicBezTo>
                  <a:pt x="-8145" y="371013"/>
                  <a:pt x="56943" y="421813"/>
                  <a:pt x="64351" y="409642"/>
                </a:cubicBezTo>
                <a:cubicBezTo>
                  <a:pt x="71759" y="397471"/>
                  <a:pt x="53768" y="342438"/>
                  <a:pt x="45301" y="314392"/>
                </a:cubicBezTo>
                <a:cubicBezTo>
                  <a:pt x="36834" y="286346"/>
                  <a:pt x="13022" y="292167"/>
                  <a:pt x="13551" y="241367"/>
                </a:cubicBezTo>
                <a:cubicBezTo>
                  <a:pt x="14080" y="190567"/>
                  <a:pt x="25722" y="-4166"/>
                  <a:pt x="2942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F4B0FD-16B6-822E-FC26-1D75355501D8}"/>
              </a:ext>
            </a:extLst>
          </p:cNvPr>
          <p:cNvSpPr/>
          <p:nvPr/>
        </p:nvSpPr>
        <p:spPr>
          <a:xfrm>
            <a:off x="6003148" y="7645399"/>
            <a:ext cx="80517" cy="165651"/>
          </a:xfrm>
          <a:custGeom>
            <a:avLst/>
            <a:gdLst>
              <a:gd name="connsiteX0" fmla="*/ 80152 w 80517"/>
              <a:gd name="connsiteY0" fmla="*/ 1 h 165651"/>
              <a:gd name="connsiteX1" fmla="*/ 45227 w 80517"/>
              <a:gd name="connsiteY1" fmla="*/ 107951 h 165651"/>
              <a:gd name="connsiteX2" fmla="*/ 48402 w 80517"/>
              <a:gd name="connsiteY2" fmla="*/ 165101 h 165651"/>
              <a:gd name="connsiteX3" fmla="*/ 42052 w 80517"/>
              <a:gd name="connsiteY3" fmla="*/ 130176 h 165651"/>
              <a:gd name="connsiteX4" fmla="*/ 777 w 80517"/>
              <a:gd name="connsiteY4" fmla="*/ 25401 h 165651"/>
              <a:gd name="connsiteX5" fmla="*/ 19827 w 80517"/>
              <a:gd name="connsiteY5" fmla="*/ 104776 h 165651"/>
              <a:gd name="connsiteX6" fmla="*/ 80152 w 80517"/>
              <a:gd name="connsiteY6" fmla="*/ 1 h 16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17" h="165651">
                <a:moveTo>
                  <a:pt x="80152" y="1"/>
                </a:moveTo>
                <a:cubicBezTo>
                  <a:pt x="84385" y="530"/>
                  <a:pt x="50519" y="80434"/>
                  <a:pt x="45227" y="107951"/>
                </a:cubicBezTo>
                <a:cubicBezTo>
                  <a:pt x="39935" y="135468"/>
                  <a:pt x="48931" y="161397"/>
                  <a:pt x="48402" y="165101"/>
                </a:cubicBezTo>
                <a:cubicBezTo>
                  <a:pt x="47873" y="168805"/>
                  <a:pt x="49989" y="153459"/>
                  <a:pt x="42052" y="130176"/>
                </a:cubicBezTo>
                <a:cubicBezTo>
                  <a:pt x="34114" y="106893"/>
                  <a:pt x="4481" y="29634"/>
                  <a:pt x="777" y="25401"/>
                </a:cubicBezTo>
                <a:cubicBezTo>
                  <a:pt x="-2927" y="21168"/>
                  <a:pt x="7127" y="103189"/>
                  <a:pt x="19827" y="104776"/>
                </a:cubicBezTo>
                <a:cubicBezTo>
                  <a:pt x="32527" y="106363"/>
                  <a:pt x="75919" y="-528"/>
                  <a:pt x="801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8D4BD71-BA36-2DA5-EB59-22ADBB255330}"/>
              </a:ext>
            </a:extLst>
          </p:cNvPr>
          <p:cNvSpPr/>
          <p:nvPr/>
        </p:nvSpPr>
        <p:spPr>
          <a:xfrm>
            <a:off x="5885646" y="7642171"/>
            <a:ext cx="156503" cy="241381"/>
          </a:xfrm>
          <a:custGeom>
            <a:avLst/>
            <a:gdLst>
              <a:gd name="connsiteX0" fmla="*/ 130979 w 156503"/>
              <a:gd name="connsiteY0" fmla="*/ 54 h 241381"/>
              <a:gd name="connsiteX1" fmla="*/ 26204 w 156503"/>
              <a:gd name="connsiteY1" fmla="*/ 88954 h 241381"/>
              <a:gd name="connsiteX2" fmla="*/ 7154 w 156503"/>
              <a:gd name="connsiteY2" fmla="*/ 187379 h 241381"/>
              <a:gd name="connsiteX3" fmla="*/ 7154 w 156503"/>
              <a:gd name="connsiteY3" fmla="*/ 241354 h 241381"/>
              <a:gd name="connsiteX4" fmla="*/ 19854 w 156503"/>
              <a:gd name="connsiteY4" fmla="*/ 181029 h 241381"/>
              <a:gd name="connsiteX5" fmla="*/ 86529 w 156503"/>
              <a:gd name="connsiteY5" fmla="*/ 171504 h 241381"/>
              <a:gd name="connsiteX6" fmla="*/ 156379 w 156503"/>
              <a:gd name="connsiteY6" fmla="*/ 171504 h 241381"/>
              <a:gd name="connsiteX7" fmla="*/ 102404 w 156503"/>
              <a:gd name="connsiteY7" fmla="*/ 155629 h 241381"/>
              <a:gd name="connsiteX8" fmla="*/ 57954 w 156503"/>
              <a:gd name="connsiteY8" fmla="*/ 104829 h 241381"/>
              <a:gd name="connsiteX9" fmla="*/ 80179 w 156503"/>
              <a:gd name="connsiteY9" fmla="*/ 142929 h 241381"/>
              <a:gd name="connsiteX10" fmla="*/ 13504 w 156503"/>
              <a:gd name="connsiteY10" fmla="*/ 158804 h 241381"/>
              <a:gd name="connsiteX11" fmla="*/ 13504 w 156503"/>
              <a:gd name="connsiteY11" fmla="*/ 101654 h 241381"/>
              <a:gd name="connsiteX12" fmla="*/ 130979 w 156503"/>
              <a:gd name="connsiteY12" fmla="*/ 54 h 2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503" h="241381">
                <a:moveTo>
                  <a:pt x="130979" y="54"/>
                </a:moveTo>
                <a:cubicBezTo>
                  <a:pt x="133096" y="-2063"/>
                  <a:pt x="46841" y="57733"/>
                  <a:pt x="26204" y="88954"/>
                </a:cubicBezTo>
                <a:cubicBezTo>
                  <a:pt x="5567" y="120175"/>
                  <a:pt x="10329" y="161979"/>
                  <a:pt x="7154" y="187379"/>
                </a:cubicBezTo>
                <a:cubicBezTo>
                  <a:pt x="3979" y="212779"/>
                  <a:pt x="5037" y="242412"/>
                  <a:pt x="7154" y="241354"/>
                </a:cubicBezTo>
                <a:cubicBezTo>
                  <a:pt x="9271" y="240296"/>
                  <a:pt x="6625" y="192671"/>
                  <a:pt x="19854" y="181029"/>
                </a:cubicBezTo>
                <a:cubicBezTo>
                  <a:pt x="33083" y="169387"/>
                  <a:pt x="63775" y="173091"/>
                  <a:pt x="86529" y="171504"/>
                </a:cubicBezTo>
                <a:cubicBezTo>
                  <a:pt x="109283" y="169917"/>
                  <a:pt x="153733" y="174150"/>
                  <a:pt x="156379" y="171504"/>
                </a:cubicBezTo>
                <a:cubicBezTo>
                  <a:pt x="159025" y="168858"/>
                  <a:pt x="118808" y="166741"/>
                  <a:pt x="102404" y="155629"/>
                </a:cubicBezTo>
                <a:cubicBezTo>
                  <a:pt x="86000" y="144517"/>
                  <a:pt x="61658" y="106946"/>
                  <a:pt x="57954" y="104829"/>
                </a:cubicBezTo>
                <a:cubicBezTo>
                  <a:pt x="54250" y="102712"/>
                  <a:pt x="87587" y="133933"/>
                  <a:pt x="80179" y="142929"/>
                </a:cubicBezTo>
                <a:cubicBezTo>
                  <a:pt x="72771" y="151925"/>
                  <a:pt x="24616" y="165683"/>
                  <a:pt x="13504" y="158804"/>
                </a:cubicBezTo>
                <a:cubicBezTo>
                  <a:pt x="2392" y="151925"/>
                  <a:pt x="-10308" y="125466"/>
                  <a:pt x="13504" y="101654"/>
                </a:cubicBezTo>
                <a:cubicBezTo>
                  <a:pt x="37316" y="77842"/>
                  <a:pt x="128862" y="2171"/>
                  <a:pt x="130979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AC8D3BB-A7A6-AA64-C9BB-452044577372}"/>
              </a:ext>
            </a:extLst>
          </p:cNvPr>
          <p:cNvSpPr/>
          <p:nvPr/>
        </p:nvSpPr>
        <p:spPr>
          <a:xfrm>
            <a:off x="6041947" y="7292775"/>
            <a:ext cx="250986" cy="314923"/>
          </a:xfrm>
          <a:custGeom>
            <a:avLst/>
            <a:gdLst>
              <a:gd name="connsiteX0" fmla="*/ 130253 w 250986"/>
              <a:gd name="connsiteY0" fmla="*/ 200 h 314923"/>
              <a:gd name="connsiteX1" fmla="*/ 117553 w 250986"/>
              <a:gd name="connsiteY1" fmla="*/ 155775 h 314923"/>
              <a:gd name="connsiteX2" fmla="*/ 177878 w 250986"/>
              <a:gd name="connsiteY2" fmla="*/ 231975 h 314923"/>
              <a:gd name="connsiteX3" fmla="*/ 146128 w 250986"/>
              <a:gd name="connsiteY3" fmla="*/ 225625 h 314923"/>
              <a:gd name="connsiteX4" fmla="*/ 250903 w 250986"/>
              <a:gd name="connsiteY4" fmla="*/ 314525 h 314923"/>
              <a:gd name="connsiteX5" fmla="*/ 165178 w 250986"/>
              <a:gd name="connsiteY5" fmla="*/ 260550 h 314923"/>
              <a:gd name="connsiteX6" fmla="*/ 78 w 250986"/>
              <a:gd name="connsiteY6" fmla="*/ 158950 h 314923"/>
              <a:gd name="connsiteX7" fmla="*/ 142953 w 250986"/>
              <a:gd name="connsiteY7" fmla="*/ 247850 h 314923"/>
              <a:gd name="connsiteX8" fmla="*/ 104853 w 250986"/>
              <a:gd name="connsiteY8" fmla="*/ 190700 h 314923"/>
              <a:gd name="connsiteX9" fmla="*/ 130253 w 250986"/>
              <a:gd name="connsiteY9" fmla="*/ 200 h 3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986" h="314923">
                <a:moveTo>
                  <a:pt x="130253" y="200"/>
                </a:moveTo>
                <a:cubicBezTo>
                  <a:pt x="132370" y="-5621"/>
                  <a:pt x="109615" y="117146"/>
                  <a:pt x="117553" y="155775"/>
                </a:cubicBezTo>
                <a:cubicBezTo>
                  <a:pt x="125490" y="194404"/>
                  <a:pt x="173116" y="220333"/>
                  <a:pt x="177878" y="231975"/>
                </a:cubicBezTo>
                <a:cubicBezTo>
                  <a:pt x="182640" y="243617"/>
                  <a:pt x="133957" y="211867"/>
                  <a:pt x="146128" y="225625"/>
                </a:cubicBezTo>
                <a:cubicBezTo>
                  <a:pt x="158299" y="239383"/>
                  <a:pt x="247728" y="308704"/>
                  <a:pt x="250903" y="314525"/>
                </a:cubicBezTo>
                <a:cubicBezTo>
                  <a:pt x="254078" y="320346"/>
                  <a:pt x="165178" y="260550"/>
                  <a:pt x="165178" y="260550"/>
                </a:cubicBezTo>
                <a:lnTo>
                  <a:pt x="78" y="158950"/>
                </a:lnTo>
                <a:cubicBezTo>
                  <a:pt x="-3626" y="156833"/>
                  <a:pt x="125491" y="242558"/>
                  <a:pt x="142953" y="247850"/>
                </a:cubicBezTo>
                <a:cubicBezTo>
                  <a:pt x="160415" y="253142"/>
                  <a:pt x="108028" y="225096"/>
                  <a:pt x="104853" y="190700"/>
                </a:cubicBezTo>
                <a:cubicBezTo>
                  <a:pt x="101678" y="156304"/>
                  <a:pt x="128136" y="6021"/>
                  <a:pt x="13025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4A5D984-54F1-1298-84F3-9E3CA247CB3B}"/>
              </a:ext>
            </a:extLst>
          </p:cNvPr>
          <p:cNvSpPr/>
          <p:nvPr/>
        </p:nvSpPr>
        <p:spPr>
          <a:xfrm>
            <a:off x="6149964" y="7689790"/>
            <a:ext cx="165123" cy="403342"/>
          </a:xfrm>
          <a:custGeom>
            <a:avLst/>
            <a:gdLst>
              <a:gd name="connsiteX0" fmla="*/ 31761 w 165123"/>
              <a:gd name="connsiteY0" fmla="*/ 196910 h 403342"/>
              <a:gd name="connsiteX1" fmla="*/ 9536 w 165123"/>
              <a:gd name="connsiteY1" fmla="*/ 123885 h 403342"/>
              <a:gd name="connsiteX2" fmla="*/ 15886 w 165123"/>
              <a:gd name="connsiteY2" fmla="*/ 38160 h 403342"/>
              <a:gd name="connsiteX3" fmla="*/ 82561 w 165123"/>
              <a:gd name="connsiteY3" fmla="*/ 69910 h 403342"/>
              <a:gd name="connsiteX4" fmla="*/ 38111 w 165123"/>
              <a:gd name="connsiteY4" fmla="*/ 15935 h 403342"/>
              <a:gd name="connsiteX5" fmla="*/ 152411 w 165123"/>
              <a:gd name="connsiteY5" fmla="*/ 76260 h 403342"/>
              <a:gd name="connsiteX6" fmla="*/ 136536 w 165123"/>
              <a:gd name="connsiteY6" fmla="*/ 123885 h 403342"/>
              <a:gd name="connsiteX7" fmla="*/ 165111 w 165123"/>
              <a:gd name="connsiteY7" fmla="*/ 181035 h 403342"/>
              <a:gd name="connsiteX8" fmla="*/ 139711 w 165123"/>
              <a:gd name="connsiteY8" fmla="*/ 225485 h 403342"/>
              <a:gd name="connsiteX9" fmla="*/ 107961 w 165123"/>
              <a:gd name="connsiteY9" fmla="*/ 269935 h 403342"/>
              <a:gd name="connsiteX10" fmla="*/ 133361 w 165123"/>
              <a:gd name="connsiteY10" fmla="*/ 336610 h 403342"/>
              <a:gd name="connsiteX11" fmla="*/ 127011 w 165123"/>
              <a:gd name="connsiteY11" fmla="*/ 403285 h 403342"/>
              <a:gd name="connsiteX12" fmla="*/ 117486 w 165123"/>
              <a:gd name="connsiteY12" fmla="*/ 346135 h 403342"/>
              <a:gd name="connsiteX13" fmla="*/ 130186 w 165123"/>
              <a:gd name="connsiteY13" fmla="*/ 241360 h 403342"/>
              <a:gd name="connsiteX14" fmla="*/ 149236 w 165123"/>
              <a:gd name="connsiteY14" fmla="*/ 146110 h 403342"/>
              <a:gd name="connsiteX15" fmla="*/ 139711 w 165123"/>
              <a:gd name="connsiteY15" fmla="*/ 76260 h 403342"/>
              <a:gd name="connsiteX16" fmla="*/ 38111 w 165123"/>
              <a:gd name="connsiteY16" fmla="*/ 60 h 403342"/>
              <a:gd name="connsiteX17" fmla="*/ 25411 w 165123"/>
              <a:gd name="connsiteY17" fmla="*/ 88960 h 403342"/>
              <a:gd name="connsiteX18" fmla="*/ 22236 w 165123"/>
              <a:gd name="connsiteY18" fmla="*/ 25460 h 403342"/>
              <a:gd name="connsiteX19" fmla="*/ 11 w 165123"/>
              <a:gd name="connsiteY19" fmla="*/ 88960 h 403342"/>
              <a:gd name="connsiteX20" fmla="*/ 31761 w 165123"/>
              <a:gd name="connsiteY20" fmla="*/ 196910 h 40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123" h="403342">
                <a:moveTo>
                  <a:pt x="31761" y="196910"/>
                </a:moveTo>
                <a:cubicBezTo>
                  <a:pt x="33349" y="202731"/>
                  <a:pt x="12182" y="150343"/>
                  <a:pt x="9536" y="123885"/>
                </a:cubicBezTo>
                <a:cubicBezTo>
                  <a:pt x="6890" y="97427"/>
                  <a:pt x="3715" y="47156"/>
                  <a:pt x="15886" y="38160"/>
                </a:cubicBezTo>
                <a:cubicBezTo>
                  <a:pt x="28057" y="29164"/>
                  <a:pt x="78857" y="73614"/>
                  <a:pt x="82561" y="69910"/>
                </a:cubicBezTo>
                <a:cubicBezTo>
                  <a:pt x="86265" y="66206"/>
                  <a:pt x="26469" y="14877"/>
                  <a:pt x="38111" y="15935"/>
                </a:cubicBezTo>
                <a:cubicBezTo>
                  <a:pt x="49753" y="16993"/>
                  <a:pt x="136007" y="58268"/>
                  <a:pt x="152411" y="76260"/>
                </a:cubicBezTo>
                <a:cubicBezTo>
                  <a:pt x="168815" y="94252"/>
                  <a:pt x="134419" y="106423"/>
                  <a:pt x="136536" y="123885"/>
                </a:cubicBezTo>
                <a:cubicBezTo>
                  <a:pt x="138653" y="141347"/>
                  <a:pt x="164582" y="164102"/>
                  <a:pt x="165111" y="181035"/>
                </a:cubicBezTo>
                <a:cubicBezTo>
                  <a:pt x="165640" y="197968"/>
                  <a:pt x="149236" y="210668"/>
                  <a:pt x="139711" y="225485"/>
                </a:cubicBezTo>
                <a:cubicBezTo>
                  <a:pt x="130186" y="240302"/>
                  <a:pt x="109019" y="251414"/>
                  <a:pt x="107961" y="269935"/>
                </a:cubicBezTo>
                <a:cubicBezTo>
                  <a:pt x="106903" y="288456"/>
                  <a:pt x="130186" y="314385"/>
                  <a:pt x="133361" y="336610"/>
                </a:cubicBezTo>
                <a:cubicBezTo>
                  <a:pt x="136536" y="358835"/>
                  <a:pt x="129657" y="401698"/>
                  <a:pt x="127011" y="403285"/>
                </a:cubicBezTo>
                <a:cubicBezTo>
                  <a:pt x="124365" y="404873"/>
                  <a:pt x="116957" y="373122"/>
                  <a:pt x="117486" y="346135"/>
                </a:cubicBezTo>
                <a:cubicBezTo>
                  <a:pt x="118015" y="319148"/>
                  <a:pt x="124894" y="274697"/>
                  <a:pt x="130186" y="241360"/>
                </a:cubicBezTo>
                <a:cubicBezTo>
                  <a:pt x="135478" y="208023"/>
                  <a:pt x="147649" y="173627"/>
                  <a:pt x="149236" y="146110"/>
                </a:cubicBezTo>
                <a:cubicBezTo>
                  <a:pt x="150823" y="118593"/>
                  <a:pt x="158232" y="100602"/>
                  <a:pt x="139711" y="76260"/>
                </a:cubicBezTo>
                <a:cubicBezTo>
                  <a:pt x="121190" y="51918"/>
                  <a:pt x="57161" y="-2057"/>
                  <a:pt x="38111" y="60"/>
                </a:cubicBezTo>
                <a:cubicBezTo>
                  <a:pt x="19061" y="2177"/>
                  <a:pt x="28057" y="84727"/>
                  <a:pt x="25411" y="88960"/>
                </a:cubicBezTo>
                <a:cubicBezTo>
                  <a:pt x="22765" y="93193"/>
                  <a:pt x="26469" y="25460"/>
                  <a:pt x="22236" y="25460"/>
                </a:cubicBezTo>
                <a:cubicBezTo>
                  <a:pt x="18003" y="25460"/>
                  <a:pt x="-518" y="58797"/>
                  <a:pt x="11" y="88960"/>
                </a:cubicBezTo>
                <a:cubicBezTo>
                  <a:pt x="540" y="119122"/>
                  <a:pt x="30173" y="191089"/>
                  <a:pt x="31761" y="196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9472686-9769-391D-6419-44EB422E4E64}"/>
              </a:ext>
            </a:extLst>
          </p:cNvPr>
          <p:cNvSpPr/>
          <p:nvPr/>
        </p:nvSpPr>
        <p:spPr>
          <a:xfrm>
            <a:off x="5737211" y="7670736"/>
            <a:ext cx="99623" cy="212713"/>
          </a:xfrm>
          <a:custGeom>
            <a:avLst/>
            <a:gdLst>
              <a:gd name="connsiteX0" fmla="*/ 57164 w 99623"/>
              <a:gd name="connsiteY0" fmla="*/ 64 h 212713"/>
              <a:gd name="connsiteX1" fmla="*/ 15889 w 99623"/>
              <a:gd name="connsiteY1" fmla="*/ 120714 h 212713"/>
              <a:gd name="connsiteX2" fmla="*/ 98439 w 99623"/>
              <a:gd name="connsiteY2" fmla="*/ 209614 h 212713"/>
              <a:gd name="connsiteX3" fmla="*/ 60339 w 99623"/>
              <a:gd name="connsiteY3" fmla="*/ 184214 h 212713"/>
              <a:gd name="connsiteX4" fmla="*/ 14 w 99623"/>
              <a:gd name="connsiteY4" fmla="*/ 104839 h 212713"/>
              <a:gd name="connsiteX5" fmla="*/ 57164 w 99623"/>
              <a:gd name="connsiteY5" fmla="*/ 64 h 21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23" h="212713">
                <a:moveTo>
                  <a:pt x="57164" y="64"/>
                </a:moveTo>
                <a:cubicBezTo>
                  <a:pt x="59810" y="2710"/>
                  <a:pt x="9010" y="85789"/>
                  <a:pt x="15889" y="120714"/>
                </a:cubicBezTo>
                <a:cubicBezTo>
                  <a:pt x="22768" y="155639"/>
                  <a:pt x="91031" y="199031"/>
                  <a:pt x="98439" y="209614"/>
                </a:cubicBezTo>
                <a:cubicBezTo>
                  <a:pt x="105847" y="220197"/>
                  <a:pt x="76743" y="201677"/>
                  <a:pt x="60339" y="184214"/>
                </a:cubicBezTo>
                <a:cubicBezTo>
                  <a:pt x="43935" y="166752"/>
                  <a:pt x="1072" y="132356"/>
                  <a:pt x="14" y="104839"/>
                </a:cubicBezTo>
                <a:cubicBezTo>
                  <a:pt x="-1044" y="77322"/>
                  <a:pt x="54518" y="-2582"/>
                  <a:pt x="5716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601162C4-D73B-2F49-6CA3-E9657C97AD82}"/>
              </a:ext>
            </a:extLst>
          </p:cNvPr>
          <p:cNvSpPr/>
          <p:nvPr/>
        </p:nvSpPr>
        <p:spPr>
          <a:xfrm>
            <a:off x="5590909" y="7794517"/>
            <a:ext cx="299138" cy="222419"/>
          </a:xfrm>
          <a:custGeom>
            <a:avLst/>
            <a:gdLst>
              <a:gd name="connsiteX0" fmla="*/ 111391 w 299138"/>
              <a:gd name="connsiteY0" fmla="*/ 108 h 222419"/>
              <a:gd name="connsiteX1" fmla="*/ 95516 w 299138"/>
              <a:gd name="connsiteY1" fmla="*/ 82658 h 222419"/>
              <a:gd name="connsiteX2" fmla="*/ 114566 w 299138"/>
              <a:gd name="connsiteY2" fmla="*/ 108058 h 222419"/>
              <a:gd name="connsiteX3" fmla="*/ 51066 w 299138"/>
              <a:gd name="connsiteY3" fmla="*/ 184258 h 222419"/>
              <a:gd name="connsiteX4" fmla="*/ 111391 w 299138"/>
              <a:gd name="connsiteY4" fmla="*/ 165208 h 222419"/>
              <a:gd name="connsiteX5" fmla="*/ 266 w 299138"/>
              <a:gd name="connsiteY5" fmla="*/ 222358 h 222419"/>
              <a:gd name="connsiteX6" fmla="*/ 149491 w 299138"/>
              <a:gd name="connsiteY6" fmla="*/ 152508 h 222419"/>
              <a:gd name="connsiteX7" fmla="*/ 298716 w 299138"/>
              <a:gd name="connsiteY7" fmla="*/ 76308 h 222419"/>
              <a:gd name="connsiteX8" fmla="*/ 190766 w 299138"/>
              <a:gd name="connsiteY8" fmla="*/ 130283 h 222419"/>
              <a:gd name="connsiteX9" fmla="*/ 82816 w 299138"/>
              <a:gd name="connsiteY9" fmla="*/ 162033 h 222419"/>
              <a:gd name="connsiteX10" fmla="*/ 101866 w 299138"/>
              <a:gd name="connsiteY10" fmla="*/ 133458 h 222419"/>
              <a:gd name="connsiteX11" fmla="*/ 73291 w 299138"/>
              <a:gd name="connsiteY11" fmla="*/ 76308 h 222419"/>
              <a:gd name="connsiteX12" fmla="*/ 85991 w 299138"/>
              <a:gd name="connsiteY12" fmla="*/ 101708 h 222419"/>
              <a:gd name="connsiteX13" fmla="*/ 111391 w 299138"/>
              <a:gd name="connsiteY13" fmla="*/ 108 h 22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9138" h="222419">
                <a:moveTo>
                  <a:pt x="111391" y="108"/>
                </a:moveTo>
                <a:cubicBezTo>
                  <a:pt x="112978" y="-3067"/>
                  <a:pt x="94987" y="64666"/>
                  <a:pt x="95516" y="82658"/>
                </a:cubicBezTo>
                <a:cubicBezTo>
                  <a:pt x="96045" y="100650"/>
                  <a:pt x="121974" y="91125"/>
                  <a:pt x="114566" y="108058"/>
                </a:cubicBezTo>
                <a:cubicBezTo>
                  <a:pt x="107158" y="124991"/>
                  <a:pt x="51595" y="174733"/>
                  <a:pt x="51066" y="184258"/>
                </a:cubicBezTo>
                <a:cubicBezTo>
                  <a:pt x="50537" y="193783"/>
                  <a:pt x="119858" y="158858"/>
                  <a:pt x="111391" y="165208"/>
                </a:cubicBezTo>
                <a:cubicBezTo>
                  <a:pt x="102924" y="171558"/>
                  <a:pt x="-6084" y="224475"/>
                  <a:pt x="266" y="222358"/>
                </a:cubicBezTo>
                <a:cubicBezTo>
                  <a:pt x="6616" y="220241"/>
                  <a:pt x="99749" y="176850"/>
                  <a:pt x="149491" y="152508"/>
                </a:cubicBezTo>
                <a:cubicBezTo>
                  <a:pt x="199233" y="128166"/>
                  <a:pt x="291837" y="80012"/>
                  <a:pt x="298716" y="76308"/>
                </a:cubicBezTo>
                <a:cubicBezTo>
                  <a:pt x="305595" y="72604"/>
                  <a:pt x="226749" y="115996"/>
                  <a:pt x="190766" y="130283"/>
                </a:cubicBezTo>
                <a:cubicBezTo>
                  <a:pt x="154783" y="144570"/>
                  <a:pt x="97633" y="161504"/>
                  <a:pt x="82816" y="162033"/>
                </a:cubicBezTo>
                <a:cubicBezTo>
                  <a:pt x="67999" y="162562"/>
                  <a:pt x="103453" y="147745"/>
                  <a:pt x="101866" y="133458"/>
                </a:cubicBezTo>
                <a:cubicBezTo>
                  <a:pt x="100279" y="119171"/>
                  <a:pt x="73291" y="76308"/>
                  <a:pt x="73291" y="76308"/>
                </a:cubicBezTo>
                <a:cubicBezTo>
                  <a:pt x="70645" y="71016"/>
                  <a:pt x="78583" y="112821"/>
                  <a:pt x="85991" y="101708"/>
                </a:cubicBezTo>
                <a:cubicBezTo>
                  <a:pt x="93399" y="90596"/>
                  <a:pt x="109804" y="3283"/>
                  <a:pt x="11139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7FA40A0-E308-F396-C924-C496061B8A78}"/>
              </a:ext>
            </a:extLst>
          </p:cNvPr>
          <p:cNvSpPr/>
          <p:nvPr/>
        </p:nvSpPr>
        <p:spPr>
          <a:xfrm>
            <a:off x="5709402" y="7897307"/>
            <a:ext cx="172138" cy="123613"/>
          </a:xfrm>
          <a:custGeom>
            <a:avLst/>
            <a:gdLst>
              <a:gd name="connsiteX0" fmla="*/ 2423 w 172138"/>
              <a:gd name="connsiteY0" fmla="*/ 122743 h 123613"/>
              <a:gd name="connsiteX1" fmla="*/ 170698 w 172138"/>
              <a:gd name="connsiteY1" fmla="*/ 2093 h 123613"/>
              <a:gd name="connsiteX2" fmla="*/ 78623 w 172138"/>
              <a:gd name="connsiteY2" fmla="*/ 52893 h 123613"/>
              <a:gd name="connsiteX3" fmla="*/ 2423 w 172138"/>
              <a:gd name="connsiteY3" fmla="*/ 122743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138" h="123613">
                <a:moveTo>
                  <a:pt x="2423" y="122743"/>
                </a:moveTo>
                <a:cubicBezTo>
                  <a:pt x="17769" y="114276"/>
                  <a:pt x="157998" y="13735"/>
                  <a:pt x="170698" y="2093"/>
                </a:cubicBezTo>
                <a:cubicBezTo>
                  <a:pt x="183398" y="-9549"/>
                  <a:pt x="108785" y="30139"/>
                  <a:pt x="78623" y="52893"/>
                </a:cubicBezTo>
                <a:cubicBezTo>
                  <a:pt x="48461" y="75647"/>
                  <a:pt x="-12923" y="131210"/>
                  <a:pt x="2423" y="122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2E79F98-B1F0-30F1-2456-3C3F0D681EF6}"/>
              </a:ext>
            </a:extLst>
          </p:cNvPr>
          <p:cNvSpPr/>
          <p:nvPr/>
        </p:nvSpPr>
        <p:spPr>
          <a:xfrm>
            <a:off x="5994397" y="8007209"/>
            <a:ext cx="209556" cy="155821"/>
          </a:xfrm>
          <a:custGeom>
            <a:avLst/>
            <a:gdLst>
              <a:gd name="connsiteX0" fmla="*/ 6353 w 209556"/>
              <a:gd name="connsiteY0" fmla="*/ 141 h 155821"/>
              <a:gd name="connsiteX1" fmla="*/ 69853 w 209556"/>
              <a:gd name="connsiteY1" fmla="*/ 31891 h 155821"/>
              <a:gd name="connsiteX2" fmla="*/ 69853 w 209556"/>
              <a:gd name="connsiteY2" fmla="*/ 69991 h 155821"/>
              <a:gd name="connsiteX3" fmla="*/ 107953 w 209556"/>
              <a:gd name="connsiteY3" fmla="*/ 57291 h 155821"/>
              <a:gd name="connsiteX4" fmla="*/ 73028 w 209556"/>
              <a:gd name="connsiteY4" fmla="*/ 111266 h 155821"/>
              <a:gd name="connsiteX5" fmla="*/ 3 w 209556"/>
              <a:gd name="connsiteY5" fmla="*/ 155716 h 155821"/>
              <a:gd name="connsiteX6" fmla="*/ 76203 w 209556"/>
              <a:gd name="connsiteY6" fmla="*/ 98566 h 155821"/>
              <a:gd name="connsiteX7" fmla="*/ 111128 w 209556"/>
              <a:gd name="connsiteY7" fmla="*/ 60466 h 155821"/>
              <a:gd name="connsiteX8" fmla="*/ 111128 w 209556"/>
              <a:gd name="connsiteY8" fmla="*/ 41416 h 155821"/>
              <a:gd name="connsiteX9" fmla="*/ 209553 w 209556"/>
              <a:gd name="connsiteY9" fmla="*/ 38241 h 155821"/>
              <a:gd name="connsiteX10" fmla="*/ 114303 w 209556"/>
              <a:gd name="connsiteY10" fmla="*/ 44591 h 155821"/>
              <a:gd name="connsiteX11" fmla="*/ 6353 w 209556"/>
              <a:gd name="connsiteY11" fmla="*/ 141 h 15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556" h="155821">
                <a:moveTo>
                  <a:pt x="6353" y="141"/>
                </a:moveTo>
                <a:cubicBezTo>
                  <a:pt x="-1055" y="-1976"/>
                  <a:pt x="59270" y="20249"/>
                  <a:pt x="69853" y="31891"/>
                </a:cubicBezTo>
                <a:cubicBezTo>
                  <a:pt x="80436" y="43533"/>
                  <a:pt x="63503" y="65758"/>
                  <a:pt x="69853" y="69991"/>
                </a:cubicBezTo>
                <a:cubicBezTo>
                  <a:pt x="76203" y="74224"/>
                  <a:pt x="107424" y="50412"/>
                  <a:pt x="107953" y="57291"/>
                </a:cubicBezTo>
                <a:cubicBezTo>
                  <a:pt x="108482" y="64170"/>
                  <a:pt x="91020" y="94862"/>
                  <a:pt x="73028" y="111266"/>
                </a:cubicBezTo>
                <a:cubicBezTo>
                  <a:pt x="55036" y="127670"/>
                  <a:pt x="-526" y="157833"/>
                  <a:pt x="3" y="155716"/>
                </a:cubicBezTo>
                <a:cubicBezTo>
                  <a:pt x="532" y="153599"/>
                  <a:pt x="57682" y="114441"/>
                  <a:pt x="76203" y="98566"/>
                </a:cubicBezTo>
                <a:cubicBezTo>
                  <a:pt x="94724" y="82691"/>
                  <a:pt x="111128" y="60466"/>
                  <a:pt x="111128" y="60466"/>
                </a:cubicBezTo>
                <a:cubicBezTo>
                  <a:pt x="116949" y="50941"/>
                  <a:pt x="94724" y="45120"/>
                  <a:pt x="111128" y="41416"/>
                </a:cubicBezTo>
                <a:cubicBezTo>
                  <a:pt x="127532" y="37712"/>
                  <a:pt x="209024" y="37712"/>
                  <a:pt x="209553" y="38241"/>
                </a:cubicBezTo>
                <a:cubicBezTo>
                  <a:pt x="210082" y="38770"/>
                  <a:pt x="144465" y="46178"/>
                  <a:pt x="114303" y="44591"/>
                </a:cubicBezTo>
                <a:cubicBezTo>
                  <a:pt x="84141" y="43004"/>
                  <a:pt x="13761" y="2258"/>
                  <a:pt x="635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D47AC718-AC11-755E-8DA2-5FD8B1ECAC29}"/>
              </a:ext>
            </a:extLst>
          </p:cNvPr>
          <p:cNvSpPr/>
          <p:nvPr/>
        </p:nvSpPr>
        <p:spPr>
          <a:xfrm>
            <a:off x="5876081" y="6657505"/>
            <a:ext cx="200075" cy="759543"/>
          </a:xfrm>
          <a:custGeom>
            <a:avLst/>
            <a:gdLst>
              <a:gd name="connsiteX0" fmla="*/ 38944 w 200075"/>
              <a:gd name="connsiteY0" fmla="*/ 3645 h 759543"/>
              <a:gd name="connsiteX1" fmla="*/ 29419 w 200075"/>
              <a:gd name="connsiteY1" fmla="*/ 146520 h 759543"/>
              <a:gd name="connsiteX2" fmla="*/ 67519 w 200075"/>
              <a:gd name="connsiteY2" fmla="*/ 387820 h 759543"/>
              <a:gd name="connsiteX3" fmla="*/ 51644 w 200075"/>
              <a:gd name="connsiteY3" fmla="*/ 362420 h 759543"/>
              <a:gd name="connsiteX4" fmla="*/ 99269 w 200075"/>
              <a:gd name="connsiteY4" fmla="*/ 638645 h 759543"/>
              <a:gd name="connsiteX5" fmla="*/ 99269 w 200075"/>
              <a:gd name="connsiteY5" fmla="*/ 556095 h 759543"/>
              <a:gd name="connsiteX6" fmla="*/ 194519 w 200075"/>
              <a:gd name="connsiteY6" fmla="*/ 752945 h 759543"/>
              <a:gd name="connsiteX7" fmla="*/ 169119 w 200075"/>
              <a:gd name="connsiteY7" fmla="*/ 667220 h 759543"/>
              <a:gd name="connsiteX8" fmla="*/ 7194 w 200075"/>
              <a:gd name="connsiteY8" fmla="*/ 235420 h 759543"/>
              <a:gd name="connsiteX9" fmla="*/ 29419 w 200075"/>
              <a:gd name="connsiteY9" fmla="*/ 292570 h 759543"/>
              <a:gd name="connsiteX10" fmla="*/ 38944 w 200075"/>
              <a:gd name="connsiteY10" fmla="*/ 3645 h 75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075" h="759543">
                <a:moveTo>
                  <a:pt x="38944" y="3645"/>
                </a:moveTo>
                <a:cubicBezTo>
                  <a:pt x="38944" y="-20697"/>
                  <a:pt x="24656" y="82491"/>
                  <a:pt x="29419" y="146520"/>
                </a:cubicBezTo>
                <a:cubicBezTo>
                  <a:pt x="34182" y="210549"/>
                  <a:pt x="63815" y="351837"/>
                  <a:pt x="67519" y="387820"/>
                </a:cubicBezTo>
                <a:cubicBezTo>
                  <a:pt x="71223" y="423803"/>
                  <a:pt x="46352" y="320616"/>
                  <a:pt x="51644" y="362420"/>
                </a:cubicBezTo>
                <a:cubicBezTo>
                  <a:pt x="56936" y="404224"/>
                  <a:pt x="91332" y="606366"/>
                  <a:pt x="99269" y="638645"/>
                </a:cubicBezTo>
                <a:cubicBezTo>
                  <a:pt x="107206" y="670924"/>
                  <a:pt x="83394" y="537045"/>
                  <a:pt x="99269" y="556095"/>
                </a:cubicBezTo>
                <a:cubicBezTo>
                  <a:pt x="115144" y="575145"/>
                  <a:pt x="182877" y="734424"/>
                  <a:pt x="194519" y="752945"/>
                </a:cubicBezTo>
                <a:cubicBezTo>
                  <a:pt x="206161" y="771466"/>
                  <a:pt x="200340" y="753474"/>
                  <a:pt x="169119" y="667220"/>
                </a:cubicBezTo>
                <a:cubicBezTo>
                  <a:pt x="137898" y="580966"/>
                  <a:pt x="30477" y="297862"/>
                  <a:pt x="7194" y="235420"/>
                </a:cubicBezTo>
                <a:cubicBezTo>
                  <a:pt x="-16089" y="172978"/>
                  <a:pt x="24127" y="325907"/>
                  <a:pt x="29419" y="292570"/>
                </a:cubicBezTo>
                <a:cubicBezTo>
                  <a:pt x="34711" y="259233"/>
                  <a:pt x="38944" y="27987"/>
                  <a:pt x="38944" y="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5EDAB2C-BC99-1C66-633F-FE90CC8094FF}"/>
              </a:ext>
            </a:extLst>
          </p:cNvPr>
          <p:cNvSpPr/>
          <p:nvPr/>
        </p:nvSpPr>
        <p:spPr>
          <a:xfrm>
            <a:off x="5936684" y="7143434"/>
            <a:ext cx="152970" cy="466480"/>
          </a:xfrm>
          <a:custGeom>
            <a:avLst/>
            <a:gdLst>
              <a:gd name="connsiteX0" fmla="*/ 152966 w 152970"/>
              <a:gd name="connsiteY0" fmla="*/ 316 h 466480"/>
              <a:gd name="connsiteX1" fmla="*/ 92641 w 152970"/>
              <a:gd name="connsiteY1" fmla="*/ 197166 h 466480"/>
              <a:gd name="connsiteX2" fmla="*/ 124391 w 152970"/>
              <a:gd name="connsiteY2" fmla="*/ 301941 h 466480"/>
              <a:gd name="connsiteX3" fmla="*/ 86291 w 152970"/>
              <a:gd name="connsiteY3" fmla="*/ 251141 h 466480"/>
              <a:gd name="connsiteX4" fmla="*/ 137091 w 152970"/>
              <a:gd name="connsiteY4" fmla="*/ 463866 h 466480"/>
              <a:gd name="connsiteX5" fmla="*/ 108516 w 152970"/>
              <a:gd name="connsiteY5" fmla="*/ 349566 h 466480"/>
              <a:gd name="connsiteX6" fmla="*/ 566 w 152970"/>
              <a:gd name="connsiteY6" fmla="*/ 60641 h 466480"/>
              <a:gd name="connsiteX7" fmla="*/ 67241 w 152970"/>
              <a:gd name="connsiteY7" fmla="*/ 232091 h 466480"/>
              <a:gd name="connsiteX8" fmla="*/ 95816 w 152970"/>
              <a:gd name="connsiteY8" fmla="*/ 152716 h 466480"/>
              <a:gd name="connsiteX9" fmla="*/ 152966 w 152970"/>
              <a:gd name="connsiteY9" fmla="*/ 316 h 46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70" h="466480">
                <a:moveTo>
                  <a:pt x="152966" y="316"/>
                </a:moveTo>
                <a:cubicBezTo>
                  <a:pt x="152437" y="7724"/>
                  <a:pt x="97403" y="146895"/>
                  <a:pt x="92641" y="197166"/>
                </a:cubicBezTo>
                <a:cubicBezTo>
                  <a:pt x="87879" y="247437"/>
                  <a:pt x="125449" y="292945"/>
                  <a:pt x="124391" y="301941"/>
                </a:cubicBezTo>
                <a:cubicBezTo>
                  <a:pt x="123333" y="310937"/>
                  <a:pt x="84174" y="224154"/>
                  <a:pt x="86291" y="251141"/>
                </a:cubicBezTo>
                <a:cubicBezTo>
                  <a:pt x="88408" y="278129"/>
                  <a:pt x="133387" y="447462"/>
                  <a:pt x="137091" y="463866"/>
                </a:cubicBezTo>
                <a:cubicBezTo>
                  <a:pt x="140795" y="480270"/>
                  <a:pt x="131270" y="416770"/>
                  <a:pt x="108516" y="349566"/>
                </a:cubicBezTo>
                <a:cubicBezTo>
                  <a:pt x="85762" y="282362"/>
                  <a:pt x="7445" y="80220"/>
                  <a:pt x="566" y="60641"/>
                </a:cubicBezTo>
                <a:cubicBezTo>
                  <a:pt x="-6313" y="41062"/>
                  <a:pt x="51366" y="216745"/>
                  <a:pt x="67241" y="232091"/>
                </a:cubicBezTo>
                <a:cubicBezTo>
                  <a:pt x="83116" y="247437"/>
                  <a:pt x="84703" y="187641"/>
                  <a:pt x="95816" y="152716"/>
                </a:cubicBezTo>
                <a:cubicBezTo>
                  <a:pt x="106928" y="117791"/>
                  <a:pt x="153495" y="-7092"/>
                  <a:pt x="152966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91BA773-7F09-BC0E-B029-6A035E42F2D8}"/>
              </a:ext>
            </a:extLst>
          </p:cNvPr>
          <p:cNvSpPr/>
          <p:nvPr/>
        </p:nvSpPr>
        <p:spPr>
          <a:xfrm>
            <a:off x="6022766" y="6083281"/>
            <a:ext cx="38316" cy="114343"/>
          </a:xfrm>
          <a:custGeom>
            <a:avLst/>
            <a:gdLst>
              <a:gd name="connsiteX0" fmla="*/ 9734 w 38316"/>
              <a:gd name="connsiteY0" fmla="*/ 19 h 114343"/>
              <a:gd name="connsiteX1" fmla="*/ 22434 w 38316"/>
              <a:gd name="connsiteY1" fmla="*/ 63519 h 114343"/>
              <a:gd name="connsiteX2" fmla="*/ 209 w 38316"/>
              <a:gd name="connsiteY2" fmla="*/ 114319 h 114343"/>
              <a:gd name="connsiteX3" fmla="*/ 38309 w 38316"/>
              <a:gd name="connsiteY3" fmla="*/ 57169 h 114343"/>
              <a:gd name="connsiteX4" fmla="*/ 9734 w 38316"/>
              <a:gd name="connsiteY4" fmla="*/ 19 h 11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6" h="114343">
                <a:moveTo>
                  <a:pt x="9734" y="19"/>
                </a:moveTo>
                <a:cubicBezTo>
                  <a:pt x="7088" y="1077"/>
                  <a:pt x="24021" y="44469"/>
                  <a:pt x="22434" y="63519"/>
                </a:cubicBezTo>
                <a:cubicBezTo>
                  <a:pt x="20847" y="82569"/>
                  <a:pt x="-2437" y="115377"/>
                  <a:pt x="209" y="114319"/>
                </a:cubicBezTo>
                <a:cubicBezTo>
                  <a:pt x="2855" y="113261"/>
                  <a:pt x="37780" y="74102"/>
                  <a:pt x="38309" y="57169"/>
                </a:cubicBezTo>
                <a:cubicBezTo>
                  <a:pt x="38838" y="40236"/>
                  <a:pt x="12380" y="-1039"/>
                  <a:pt x="973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DA0C67B5-08D0-AE79-A05D-E4E1DDCFB8F6}"/>
              </a:ext>
            </a:extLst>
          </p:cNvPr>
          <p:cNvSpPr/>
          <p:nvPr/>
        </p:nvSpPr>
        <p:spPr>
          <a:xfrm>
            <a:off x="6162612" y="6102332"/>
            <a:ext cx="42551" cy="120690"/>
          </a:xfrm>
          <a:custGeom>
            <a:avLst/>
            <a:gdLst>
              <a:gd name="connsiteX0" fmla="*/ 28638 w 42551"/>
              <a:gd name="connsiteY0" fmla="*/ 18 h 120690"/>
              <a:gd name="connsiteX1" fmla="*/ 31813 w 42551"/>
              <a:gd name="connsiteY1" fmla="*/ 63518 h 120690"/>
              <a:gd name="connsiteX2" fmla="*/ 63 w 42551"/>
              <a:gd name="connsiteY2" fmla="*/ 120668 h 120690"/>
              <a:gd name="connsiteX3" fmla="*/ 41338 w 42551"/>
              <a:gd name="connsiteY3" fmla="*/ 69868 h 120690"/>
              <a:gd name="connsiteX4" fmla="*/ 28638 w 42551"/>
              <a:gd name="connsiteY4" fmla="*/ 18 h 12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51" h="120690">
                <a:moveTo>
                  <a:pt x="28638" y="18"/>
                </a:moveTo>
                <a:cubicBezTo>
                  <a:pt x="27050" y="-1040"/>
                  <a:pt x="36575" y="43410"/>
                  <a:pt x="31813" y="63518"/>
                </a:cubicBezTo>
                <a:cubicBezTo>
                  <a:pt x="27051" y="83626"/>
                  <a:pt x="-1525" y="119610"/>
                  <a:pt x="63" y="120668"/>
                </a:cubicBezTo>
                <a:cubicBezTo>
                  <a:pt x="1651" y="121726"/>
                  <a:pt x="35517" y="85214"/>
                  <a:pt x="41338" y="69868"/>
                </a:cubicBezTo>
                <a:cubicBezTo>
                  <a:pt x="47159" y="54522"/>
                  <a:pt x="30226" y="1076"/>
                  <a:pt x="2863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1ED63AAC-005F-16A4-FC94-5CBE8957BAF5}"/>
              </a:ext>
            </a:extLst>
          </p:cNvPr>
          <p:cNvSpPr/>
          <p:nvPr/>
        </p:nvSpPr>
        <p:spPr>
          <a:xfrm>
            <a:off x="5875394" y="6322942"/>
            <a:ext cx="155858" cy="100764"/>
          </a:xfrm>
          <a:custGeom>
            <a:avLst/>
            <a:gdLst>
              <a:gd name="connsiteX0" fmla="*/ 1531 w 155858"/>
              <a:gd name="connsiteY0" fmla="*/ 100083 h 100764"/>
              <a:gd name="connsiteX1" fmla="*/ 153931 w 155858"/>
              <a:gd name="connsiteY1" fmla="*/ 1658 h 100764"/>
              <a:gd name="connsiteX2" fmla="*/ 80906 w 155858"/>
              <a:gd name="connsiteY2" fmla="*/ 42933 h 100764"/>
              <a:gd name="connsiteX3" fmla="*/ 1531 w 155858"/>
              <a:gd name="connsiteY3" fmla="*/ 100083 h 10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58" h="100764">
                <a:moveTo>
                  <a:pt x="1531" y="100083"/>
                </a:moveTo>
                <a:cubicBezTo>
                  <a:pt x="13702" y="93204"/>
                  <a:pt x="140702" y="11183"/>
                  <a:pt x="153931" y="1658"/>
                </a:cubicBezTo>
                <a:cubicBezTo>
                  <a:pt x="167160" y="-7867"/>
                  <a:pt x="108952" y="26000"/>
                  <a:pt x="80906" y="42933"/>
                </a:cubicBezTo>
                <a:cubicBezTo>
                  <a:pt x="52860" y="59866"/>
                  <a:pt x="-10640" y="106962"/>
                  <a:pt x="1531" y="10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1F3AC52-05C9-EDFC-8DBE-F7016351419D}"/>
              </a:ext>
            </a:extLst>
          </p:cNvPr>
          <p:cNvSpPr/>
          <p:nvPr/>
        </p:nvSpPr>
        <p:spPr>
          <a:xfrm>
            <a:off x="6321405" y="6028805"/>
            <a:ext cx="12847" cy="141508"/>
          </a:xfrm>
          <a:custGeom>
            <a:avLst/>
            <a:gdLst>
              <a:gd name="connsiteX0" fmla="*/ 20 w 12847"/>
              <a:gd name="connsiteY0" fmla="*/ 520 h 141508"/>
              <a:gd name="connsiteX1" fmla="*/ 9545 w 12847"/>
              <a:gd name="connsiteY1" fmla="*/ 105295 h 141508"/>
              <a:gd name="connsiteX2" fmla="*/ 20 w 12847"/>
              <a:gd name="connsiteY2" fmla="*/ 140220 h 141508"/>
              <a:gd name="connsiteX3" fmla="*/ 12720 w 12847"/>
              <a:gd name="connsiteY3" fmla="*/ 67195 h 141508"/>
              <a:gd name="connsiteX4" fmla="*/ 20 w 12847"/>
              <a:gd name="connsiteY4" fmla="*/ 520 h 14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7" h="141508">
                <a:moveTo>
                  <a:pt x="20" y="520"/>
                </a:moveTo>
                <a:cubicBezTo>
                  <a:pt x="-509" y="6870"/>
                  <a:pt x="9545" y="82012"/>
                  <a:pt x="9545" y="105295"/>
                </a:cubicBezTo>
                <a:cubicBezTo>
                  <a:pt x="9545" y="128578"/>
                  <a:pt x="-509" y="146570"/>
                  <a:pt x="20" y="140220"/>
                </a:cubicBezTo>
                <a:cubicBezTo>
                  <a:pt x="549" y="133870"/>
                  <a:pt x="11133" y="86774"/>
                  <a:pt x="12720" y="67195"/>
                </a:cubicBezTo>
                <a:cubicBezTo>
                  <a:pt x="14307" y="47616"/>
                  <a:pt x="549" y="-5830"/>
                  <a:pt x="2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32E5548-98D4-27BC-EFC6-61324359AE29}"/>
              </a:ext>
            </a:extLst>
          </p:cNvPr>
          <p:cNvSpPr/>
          <p:nvPr/>
        </p:nvSpPr>
        <p:spPr>
          <a:xfrm>
            <a:off x="5999650" y="5470275"/>
            <a:ext cx="52141" cy="222677"/>
          </a:xfrm>
          <a:custGeom>
            <a:avLst/>
            <a:gdLst>
              <a:gd name="connsiteX0" fmla="*/ 51900 w 52141"/>
              <a:gd name="connsiteY0" fmla="*/ 250 h 222677"/>
              <a:gd name="connsiteX1" fmla="*/ 20150 w 52141"/>
              <a:gd name="connsiteY1" fmla="*/ 82800 h 222677"/>
              <a:gd name="connsiteX2" fmla="*/ 16975 w 52141"/>
              <a:gd name="connsiteY2" fmla="*/ 219325 h 222677"/>
              <a:gd name="connsiteX3" fmla="*/ 16975 w 52141"/>
              <a:gd name="connsiteY3" fmla="*/ 174875 h 222677"/>
              <a:gd name="connsiteX4" fmla="*/ 1100 w 52141"/>
              <a:gd name="connsiteY4" fmla="*/ 108200 h 222677"/>
              <a:gd name="connsiteX5" fmla="*/ 51900 w 52141"/>
              <a:gd name="connsiteY5" fmla="*/ 250 h 22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41" h="222677">
                <a:moveTo>
                  <a:pt x="51900" y="250"/>
                </a:moveTo>
                <a:cubicBezTo>
                  <a:pt x="55075" y="-3983"/>
                  <a:pt x="25971" y="46288"/>
                  <a:pt x="20150" y="82800"/>
                </a:cubicBezTo>
                <a:cubicBezTo>
                  <a:pt x="14329" y="119312"/>
                  <a:pt x="17504" y="203979"/>
                  <a:pt x="16975" y="219325"/>
                </a:cubicBezTo>
                <a:cubicBezTo>
                  <a:pt x="16446" y="234671"/>
                  <a:pt x="19621" y="193396"/>
                  <a:pt x="16975" y="174875"/>
                </a:cubicBezTo>
                <a:cubicBezTo>
                  <a:pt x="14329" y="156354"/>
                  <a:pt x="-4721" y="133071"/>
                  <a:pt x="1100" y="108200"/>
                </a:cubicBezTo>
                <a:cubicBezTo>
                  <a:pt x="6921" y="83329"/>
                  <a:pt x="48725" y="4483"/>
                  <a:pt x="51900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18467B1-6CF1-E5B3-FBA3-A3B2CCE690D1}"/>
              </a:ext>
            </a:extLst>
          </p:cNvPr>
          <p:cNvSpPr/>
          <p:nvPr/>
        </p:nvSpPr>
        <p:spPr>
          <a:xfrm>
            <a:off x="6280098" y="5365750"/>
            <a:ext cx="85015" cy="396878"/>
          </a:xfrm>
          <a:custGeom>
            <a:avLst/>
            <a:gdLst>
              <a:gd name="connsiteX0" fmla="*/ 52 w 85015"/>
              <a:gd name="connsiteY0" fmla="*/ 0 h 396878"/>
              <a:gd name="connsiteX1" fmla="*/ 82602 w 85015"/>
              <a:gd name="connsiteY1" fmla="*/ 276225 h 396878"/>
              <a:gd name="connsiteX2" fmla="*/ 63552 w 85015"/>
              <a:gd name="connsiteY2" fmla="*/ 396875 h 396878"/>
              <a:gd name="connsiteX3" fmla="*/ 69902 w 85015"/>
              <a:gd name="connsiteY3" fmla="*/ 279400 h 396878"/>
              <a:gd name="connsiteX4" fmla="*/ 52 w 85015"/>
              <a:gd name="connsiteY4" fmla="*/ 0 h 39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5" h="396878">
                <a:moveTo>
                  <a:pt x="52" y="0"/>
                </a:moveTo>
                <a:cubicBezTo>
                  <a:pt x="2169" y="-529"/>
                  <a:pt x="72019" y="210079"/>
                  <a:pt x="82602" y="276225"/>
                </a:cubicBezTo>
                <a:cubicBezTo>
                  <a:pt x="93185" y="342371"/>
                  <a:pt x="65669" y="396346"/>
                  <a:pt x="63552" y="396875"/>
                </a:cubicBezTo>
                <a:cubicBezTo>
                  <a:pt x="61435" y="397404"/>
                  <a:pt x="79427" y="341313"/>
                  <a:pt x="69902" y="279400"/>
                </a:cubicBezTo>
                <a:cubicBezTo>
                  <a:pt x="60377" y="217488"/>
                  <a:pt x="-2065" y="529"/>
                  <a:pt x="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9978D0C4-A6BF-768A-3070-1C20C77EA7E9}"/>
              </a:ext>
            </a:extLst>
          </p:cNvPr>
          <p:cNvSpPr/>
          <p:nvPr/>
        </p:nvSpPr>
        <p:spPr>
          <a:xfrm>
            <a:off x="5714596" y="7539740"/>
            <a:ext cx="83720" cy="172490"/>
          </a:xfrm>
          <a:custGeom>
            <a:avLst/>
            <a:gdLst>
              <a:gd name="connsiteX0" fmla="*/ 82954 w 83720"/>
              <a:gd name="connsiteY0" fmla="*/ 885 h 172490"/>
              <a:gd name="connsiteX1" fmla="*/ 44854 w 83720"/>
              <a:gd name="connsiteY1" fmla="*/ 45335 h 172490"/>
              <a:gd name="connsiteX2" fmla="*/ 25804 w 83720"/>
              <a:gd name="connsiteY2" fmla="*/ 99310 h 172490"/>
              <a:gd name="connsiteX3" fmla="*/ 32154 w 83720"/>
              <a:gd name="connsiteY3" fmla="*/ 64385 h 172490"/>
              <a:gd name="connsiteX4" fmla="*/ 3579 w 83720"/>
              <a:gd name="connsiteY4" fmla="*/ 172335 h 172490"/>
              <a:gd name="connsiteX5" fmla="*/ 6754 w 83720"/>
              <a:gd name="connsiteY5" fmla="*/ 86610 h 172490"/>
              <a:gd name="connsiteX6" fmla="*/ 82954 w 83720"/>
              <a:gd name="connsiteY6" fmla="*/ 885 h 17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20" h="172490">
                <a:moveTo>
                  <a:pt x="82954" y="885"/>
                </a:moveTo>
                <a:cubicBezTo>
                  <a:pt x="89304" y="-5994"/>
                  <a:pt x="54379" y="28931"/>
                  <a:pt x="44854" y="45335"/>
                </a:cubicBezTo>
                <a:cubicBezTo>
                  <a:pt x="35329" y="61739"/>
                  <a:pt x="27921" y="96135"/>
                  <a:pt x="25804" y="99310"/>
                </a:cubicBezTo>
                <a:cubicBezTo>
                  <a:pt x="23687" y="102485"/>
                  <a:pt x="35858" y="52214"/>
                  <a:pt x="32154" y="64385"/>
                </a:cubicBezTo>
                <a:cubicBezTo>
                  <a:pt x="28450" y="76556"/>
                  <a:pt x="7812" y="168631"/>
                  <a:pt x="3579" y="172335"/>
                </a:cubicBezTo>
                <a:cubicBezTo>
                  <a:pt x="-654" y="176039"/>
                  <a:pt x="-2771" y="112539"/>
                  <a:pt x="6754" y="86610"/>
                </a:cubicBezTo>
                <a:cubicBezTo>
                  <a:pt x="16279" y="60681"/>
                  <a:pt x="76604" y="7764"/>
                  <a:pt x="82954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A875D1B-0427-C736-9402-8650F181B309}"/>
              </a:ext>
            </a:extLst>
          </p:cNvPr>
          <p:cNvSpPr/>
          <p:nvPr/>
        </p:nvSpPr>
        <p:spPr>
          <a:xfrm>
            <a:off x="5581533" y="7708146"/>
            <a:ext cx="73781" cy="124933"/>
          </a:xfrm>
          <a:custGeom>
            <a:avLst/>
            <a:gdLst>
              <a:gd name="connsiteX0" fmla="*/ 117 w 73781"/>
              <a:gd name="connsiteY0" fmla="*/ 754 h 124933"/>
              <a:gd name="connsiteX1" fmla="*/ 66792 w 73781"/>
              <a:gd name="connsiteY1" fmla="*/ 64254 h 124933"/>
              <a:gd name="connsiteX2" fmla="*/ 69967 w 73781"/>
              <a:gd name="connsiteY2" fmla="*/ 124579 h 124933"/>
              <a:gd name="connsiteX3" fmla="*/ 50917 w 73781"/>
              <a:gd name="connsiteY3" fmla="*/ 35679 h 124933"/>
              <a:gd name="connsiteX4" fmla="*/ 117 w 73781"/>
              <a:gd name="connsiteY4" fmla="*/ 754 h 1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1" h="124933">
                <a:moveTo>
                  <a:pt x="117" y="754"/>
                </a:moveTo>
                <a:cubicBezTo>
                  <a:pt x="2763" y="5516"/>
                  <a:pt x="55150" y="43617"/>
                  <a:pt x="66792" y="64254"/>
                </a:cubicBezTo>
                <a:cubicBezTo>
                  <a:pt x="78434" y="84891"/>
                  <a:pt x="72613" y="129341"/>
                  <a:pt x="69967" y="124579"/>
                </a:cubicBezTo>
                <a:cubicBezTo>
                  <a:pt x="67321" y="119817"/>
                  <a:pt x="61500" y="56846"/>
                  <a:pt x="50917" y="35679"/>
                </a:cubicBezTo>
                <a:cubicBezTo>
                  <a:pt x="40334" y="14512"/>
                  <a:pt x="-2529" y="-4008"/>
                  <a:pt x="117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732F5CA-EE5B-BCC0-24C4-D9FCC753750C}"/>
              </a:ext>
            </a:extLst>
          </p:cNvPr>
          <p:cNvSpPr/>
          <p:nvPr/>
        </p:nvSpPr>
        <p:spPr>
          <a:xfrm>
            <a:off x="5473697" y="7702547"/>
            <a:ext cx="50808" cy="130372"/>
          </a:xfrm>
          <a:custGeom>
            <a:avLst/>
            <a:gdLst>
              <a:gd name="connsiteX0" fmla="*/ 50803 w 50808"/>
              <a:gd name="connsiteY0" fmla="*/ 3 h 130372"/>
              <a:gd name="connsiteX1" fmla="*/ 6353 w 50808"/>
              <a:gd name="connsiteY1" fmla="*/ 66678 h 130372"/>
              <a:gd name="connsiteX2" fmla="*/ 6353 w 50808"/>
              <a:gd name="connsiteY2" fmla="*/ 130178 h 130372"/>
              <a:gd name="connsiteX3" fmla="*/ 3178 w 50808"/>
              <a:gd name="connsiteY3" fmla="*/ 85728 h 130372"/>
              <a:gd name="connsiteX4" fmla="*/ 3178 w 50808"/>
              <a:gd name="connsiteY4" fmla="*/ 63503 h 130372"/>
              <a:gd name="connsiteX5" fmla="*/ 50803 w 50808"/>
              <a:gd name="connsiteY5" fmla="*/ 3 h 13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8" h="130372">
                <a:moveTo>
                  <a:pt x="50803" y="3"/>
                </a:moveTo>
                <a:cubicBezTo>
                  <a:pt x="51332" y="532"/>
                  <a:pt x="13761" y="44982"/>
                  <a:pt x="6353" y="66678"/>
                </a:cubicBezTo>
                <a:cubicBezTo>
                  <a:pt x="-1055" y="88374"/>
                  <a:pt x="6882" y="127003"/>
                  <a:pt x="6353" y="130178"/>
                </a:cubicBezTo>
                <a:cubicBezTo>
                  <a:pt x="5824" y="133353"/>
                  <a:pt x="3707" y="96840"/>
                  <a:pt x="3178" y="85728"/>
                </a:cubicBezTo>
                <a:cubicBezTo>
                  <a:pt x="2649" y="74616"/>
                  <a:pt x="-3701" y="74615"/>
                  <a:pt x="3178" y="63503"/>
                </a:cubicBezTo>
                <a:cubicBezTo>
                  <a:pt x="10057" y="52391"/>
                  <a:pt x="50274" y="-526"/>
                  <a:pt x="508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4CDDF1F-FE4F-5BAE-5F99-B1D3EDE0A395}"/>
              </a:ext>
            </a:extLst>
          </p:cNvPr>
          <p:cNvSpPr/>
          <p:nvPr/>
        </p:nvSpPr>
        <p:spPr>
          <a:xfrm>
            <a:off x="6111496" y="6362236"/>
            <a:ext cx="124820" cy="55020"/>
          </a:xfrm>
          <a:custGeom>
            <a:avLst/>
            <a:gdLst>
              <a:gd name="connsiteX0" fmla="*/ 379 w 124820"/>
              <a:gd name="connsiteY0" fmla="*/ 29039 h 55020"/>
              <a:gd name="connsiteX1" fmla="*/ 57529 w 124820"/>
              <a:gd name="connsiteY1" fmla="*/ 54439 h 55020"/>
              <a:gd name="connsiteX2" fmla="*/ 124204 w 124820"/>
              <a:gd name="connsiteY2" fmla="*/ 464 h 55020"/>
              <a:gd name="connsiteX3" fmla="*/ 86104 w 124820"/>
              <a:gd name="connsiteY3" fmla="*/ 29039 h 55020"/>
              <a:gd name="connsiteX4" fmla="*/ 379 w 124820"/>
              <a:gd name="connsiteY4" fmla="*/ 29039 h 5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20" h="55020">
                <a:moveTo>
                  <a:pt x="379" y="29039"/>
                </a:moveTo>
                <a:cubicBezTo>
                  <a:pt x="-4383" y="33272"/>
                  <a:pt x="36892" y="59201"/>
                  <a:pt x="57529" y="54439"/>
                </a:cubicBezTo>
                <a:cubicBezTo>
                  <a:pt x="78166" y="49677"/>
                  <a:pt x="119442" y="4697"/>
                  <a:pt x="124204" y="464"/>
                </a:cubicBezTo>
                <a:cubicBezTo>
                  <a:pt x="128966" y="-3769"/>
                  <a:pt x="105154" y="22160"/>
                  <a:pt x="86104" y="29039"/>
                </a:cubicBezTo>
                <a:cubicBezTo>
                  <a:pt x="67054" y="35918"/>
                  <a:pt x="5141" y="24806"/>
                  <a:pt x="379" y="29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2A93A9-9B50-3C4E-88AF-30EB31634C3D}"/>
              </a:ext>
            </a:extLst>
          </p:cNvPr>
          <p:cNvSpPr/>
          <p:nvPr/>
        </p:nvSpPr>
        <p:spPr>
          <a:xfrm>
            <a:off x="5994307" y="6410242"/>
            <a:ext cx="28835" cy="165300"/>
          </a:xfrm>
          <a:custGeom>
            <a:avLst/>
            <a:gdLst>
              <a:gd name="connsiteX0" fmla="*/ 93 w 28835"/>
              <a:gd name="connsiteY0" fmla="*/ 83 h 165300"/>
              <a:gd name="connsiteX1" fmla="*/ 19143 w 28835"/>
              <a:gd name="connsiteY1" fmla="*/ 85808 h 165300"/>
              <a:gd name="connsiteX2" fmla="*/ 9618 w 28835"/>
              <a:gd name="connsiteY2" fmla="*/ 165183 h 165300"/>
              <a:gd name="connsiteX3" fmla="*/ 28668 w 28835"/>
              <a:gd name="connsiteY3" fmla="*/ 101683 h 165300"/>
              <a:gd name="connsiteX4" fmla="*/ 93 w 28835"/>
              <a:gd name="connsiteY4" fmla="*/ 83 h 16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35" h="165300">
                <a:moveTo>
                  <a:pt x="93" y="83"/>
                </a:moveTo>
                <a:cubicBezTo>
                  <a:pt x="-1495" y="-2563"/>
                  <a:pt x="17556" y="58291"/>
                  <a:pt x="19143" y="85808"/>
                </a:cubicBezTo>
                <a:cubicBezTo>
                  <a:pt x="20730" y="113325"/>
                  <a:pt x="8031" y="162537"/>
                  <a:pt x="9618" y="165183"/>
                </a:cubicBezTo>
                <a:cubicBezTo>
                  <a:pt x="11206" y="167829"/>
                  <a:pt x="26022" y="124966"/>
                  <a:pt x="28668" y="101683"/>
                </a:cubicBezTo>
                <a:cubicBezTo>
                  <a:pt x="31314" y="78400"/>
                  <a:pt x="1681" y="2729"/>
                  <a:pt x="9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957525E-8565-404B-E1B9-427131DDBEE4}"/>
              </a:ext>
            </a:extLst>
          </p:cNvPr>
          <p:cNvSpPr/>
          <p:nvPr/>
        </p:nvSpPr>
        <p:spPr>
          <a:xfrm>
            <a:off x="5851525" y="6470266"/>
            <a:ext cx="38464" cy="342244"/>
          </a:xfrm>
          <a:custGeom>
            <a:avLst/>
            <a:gdLst>
              <a:gd name="connsiteX0" fmla="*/ 38100 w 38464"/>
              <a:gd name="connsiteY0" fmla="*/ 384 h 342244"/>
              <a:gd name="connsiteX1" fmla="*/ 19050 w 38464"/>
              <a:gd name="connsiteY1" fmla="*/ 95634 h 342244"/>
              <a:gd name="connsiteX2" fmla="*/ 15875 w 38464"/>
              <a:gd name="connsiteY2" fmla="*/ 165484 h 342244"/>
              <a:gd name="connsiteX3" fmla="*/ 15875 w 38464"/>
              <a:gd name="connsiteY3" fmla="*/ 149609 h 342244"/>
              <a:gd name="connsiteX4" fmla="*/ 31750 w 38464"/>
              <a:gd name="connsiteY4" fmla="*/ 340109 h 342244"/>
              <a:gd name="connsiteX5" fmla="*/ 25400 w 38464"/>
              <a:gd name="connsiteY5" fmla="*/ 244859 h 342244"/>
              <a:gd name="connsiteX6" fmla="*/ 0 w 38464"/>
              <a:gd name="connsiteY6" fmla="*/ 133734 h 342244"/>
              <a:gd name="connsiteX7" fmla="*/ 38100 w 38464"/>
              <a:gd name="connsiteY7" fmla="*/ 384 h 34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64" h="342244">
                <a:moveTo>
                  <a:pt x="38100" y="384"/>
                </a:moveTo>
                <a:cubicBezTo>
                  <a:pt x="41275" y="-5966"/>
                  <a:pt x="22754" y="68117"/>
                  <a:pt x="19050" y="95634"/>
                </a:cubicBezTo>
                <a:cubicBezTo>
                  <a:pt x="15346" y="123151"/>
                  <a:pt x="15875" y="165484"/>
                  <a:pt x="15875" y="165484"/>
                </a:cubicBezTo>
                <a:cubicBezTo>
                  <a:pt x="15346" y="174480"/>
                  <a:pt x="13229" y="120505"/>
                  <a:pt x="15875" y="149609"/>
                </a:cubicBezTo>
                <a:cubicBezTo>
                  <a:pt x="18521" y="178713"/>
                  <a:pt x="30162" y="324234"/>
                  <a:pt x="31750" y="340109"/>
                </a:cubicBezTo>
                <a:cubicBezTo>
                  <a:pt x="33337" y="355984"/>
                  <a:pt x="30692" y="279255"/>
                  <a:pt x="25400" y="244859"/>
                </a:cubicBezTo>
                <a:cubicBezTo>
                  <a:pt x="20108" y="210463"/>
                  <a:pt x="0" y="175538"/>
                  <a:pt x="0" y="133734"/>
                </a:cubicBezTo>
                <a:cubicBezTo>
                  <a:pt x="0" y="91930"/>
                  <a:pt x="34925" y="6734"/>
                  <a:pt x="3810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DB3C85B-A6D9-B0D0-DC1F-DA95B319750F}"/>
              </a:ext>
            </a:extLst>
          </p:cNvPr>
          <p:cNvSpPr/>
          <p:nvPr/>
        </p:nvSpPr>
        <p:spPr>
          <a:xfrm>
            <a:off x="5883002" y="8213704"/>
            <a:ext cx="121055" cy="282105"/>
          </a:xfrm>
          <a:custGeom>
            <a:avLst/>
            <a:gdLst>
              <a:gd name="connsiteX0" fmla="*/ 60598 w 121055"/>
              <a:gd name="connsiteY0" fmla="*/ 21 h 282105"/>
              <a:gd name="connsiteX1" fmla="*/ 19323 w 121055"/>
              <a:gd name="connsiteY1" fmla="*/ 117496 h 282105"/>
              <a:gd name="connsiteX2" fmla="*/ 28848 w 121055"/>
              <a:gd name="connsiteY2" fmla="*/ 203221 h 282105"/>
              <a:gd name="connsiteX3" fmla="*/ 3448 w 121055"/>
              <a:gd name="connsiteY3" fmla="*/ 158771 h 282105"/>
              <a:gd name="connsiteX4" fmla="*/ 117748 w 121055"/>
              <a:gd name="connsiteY4" fmla="*/ 279421 h 282105"/>
              <a:gd name="connsiteX5" fmla="*/ 85998 w 121055"/>
              <a:gd name="connsiteY5" fmla="*/ 238146 h 282105"/>
              <a:gd name="connsiteX6" fmla="*/ 41548 w 121055"/>
              <a:gd name="connsiteY6" fmla="*/ 187346 h 282105"/>
              <a:gd name="connsiteX7" fmla="*/ 38373 w 121055"/>
              <a:gd name="connsiteY7" fmla="*/ 85746 h 282105"/>
              <a:gd name="connsiteX8" fmla="*/ 25673 w 121055"/>
              <a:gd name="connsiteY8" fmla="*/ 180996 h 282105"/>
              <a:gd name="connsiteX9" fmla="*/ 25673 w 121055"/>
              <a:gd name="connsiteY9" fmla="*/ 127021 h 282105"/>
              <a:gd name="connsiteX10" fmla="*/ 60598 w 121055"/>
              <a:gd name="connsiteY10" fmla="*/ 21 h 2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055" h="282105">
                <a:moveTo>
                  <a:pt x="60598" y="21"/>
                </a:moveTo>
                <a:cubicBezTo>
                  <a:pt x="59540" y="-1567"/>
                  <a:pt x="24615" y="83629"/>
                  <a:pt x="19323" y="117496"/>
                </a:cubicBezTo>
                <a:cubicBezTo>
                  <a:pt x="14031" y="151363"/>
                  <a:pt x="31494" y="196342"/>
                  <a:pt x="28848" y="203221"/>
                </a:cubicBezTo>
                <a:cubicBezTo>
                  <a:pt x="26202" y="210100"/>
                  <a:pt x="-11369" y="146071"/>
                  <a:pt x="3448" y="158771"/>
                </a:cubicBezTo>
                <a:cubicBezTo>
                  <a:pt x="18265" y="171471"/>
                  <a:pt x="103990" y="266192"/>
                  <a:pt x="117748" y="279421"/>
                </a:cubicBezTo>
                <a:cubicBezTo>
                  <a:pt x="131506" y="292650"/>
                  <a:pt x="98698" y="253492"/>
                  <a:pt x="85998" y="238146"/>
                </a:cubicBezTo>
                <a:cubicBezTo>
                  <a:pt x="73298" y="222800"/>
                  <a:pt x="49485" y="212746"/>
                  <a:pt x="41548" y="187346"/>
                </a:cubicBezTo>
                <a:cubicBezTo>
                  <a:pt x="33611" y="161946"/>
                  <a:pt x="41019" y="86804"/>
                  <a:pt x="38373" y="85746"/>
                </a:cubicBezTo>
                <a:cubicBezTo>
                  <a:pt x="35727" y="84688"/>
                  <a:pt x="27790" y="174117"/>
                  <a:pt x="25673" y="180996"/>
                </a:cubicBezTo>
                <a:cubicBezTo>
                  <a:pt x="23556" y="187875"/>
                  <a:pt x="20381" y="151892"/>
                  <a:pt x="25673" y="127021"/>
                </a:cubicBezTo>
                <a:cubicBezTo>
                  <a:pt x="30965" y="102150"/>
                  <a:pt x="61656" y="1609"/>
                  <a:pt x="6059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5863BC4-34FE-32D4-C07A-79B47315FC40}"/>
              </a:ext>
            </a:extLst>
          </p:cNvPr>
          <p:cNvSpPr/>
          <p:nvPr/>
        </p:nvSpPr>
        <p:spPr>
          <a:xfrm>
            <a:off x="5776956" y="8174859"/>
            <a:ext cx="117453" cy="293140"/>
          </a:xfrm>
          <a:custGeom>
            <a:avLst/>
            <a:gdLst>
              <a:gd name="connsiteX0" fmla="*/ 115844 w 117453"/>
              <a:gd name="connsiteY0" fmla="*/ 766 h 293140"/>
              <a:gd name="connsiteX1" fmla="*/ 65044 w 117453"/>
              <a:gd name="connsiteY1" fmla="*/ 149991 h 293140"/>
              <a:gd name="connsiteX2" fmla="*/ 14244 w 117453"/>
              <a:gd name="connsiteY2" fmla="*/ 219841 h 293140"/>
              <a:gd name="connsiteX3" fmla="*/ 42819 w 117453"/>
              <a:gd name="connsiteY3" fmla="*/ 188091 h 293140"/>
              <a:gd name="connsiteX4" fmla="*/ 20594 w 117453"/>
              <a:gd name="connsiteY4" fmla="*/ 261116 h 293140"/>
              <a:gd name="connsiteX5" fmla="*/ 45994 w 117453"/>
              <a:gd name="connsiteY5" fmla="*/ 292866 h 293140"/>
              <a:gd name="connsiteX6" fmla="*/ 20594 w 117453"/>
              <a:gd name="connsiteY6" fmla="*/ 245241 h 293140"/>
              <a:gd name="connsiteX7" fmla="*/ 45994 w 117453"/>
              <a:gd name="connsiteY7" fmla="*/ 137291 h 293140"/>
              <a:gd name="connsiteX8" fmla="*/ 1544 w 117453"/>
              <a:gd name="connsiteY8" fmla="*/ 219841 h 293140"/>
              <a:gd name="connsiteX9" fmla="*/ 115844 w 117453"/>
              <a:gd name="connsiteY9" fmla="*/ 766 h 29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53" h="293140">
                <a:moveTo>
                  <a:pt x="115844" y="766"/>
                </a:moveTo>
                <a:cubicBezTo>
                  <a:pt x="126427" y="-10876"/>
                  <a:pt x="81977" y="113479"/>
                  <a:pt x="65044" y="149991"/>
                </a:cubicBezTo>
                <a:cubicBezTo>
                  <a:pt x="48111" y="186504"/>
                  <a:pt x="17948" y="213491"/>
                  <a:pt x="14244" y="219841"/>
                </a:cubicBezTo>
                <a:cubicBezTo>
                  <a:pt x="10540" y="226191"/>
                  <a:pt x="41761" y="181212"/>
                  <a:pt x="42819" y="188091"/>
                </a:cubicBezTo>
                <a:cubicBezTo>
                  <a:pt x="43877" y="194970"/>
                  <a:pt x="20065" y="243654"/>
                  <a:pt x="20594" y="261116"/>
                </a:cubicBezTo>
                <a:cubicBezTo>
                  <a:pt x="21123" y="278578"/>
                  <a:pt x="45994" y="295512"/>
                  <a:pt x="45994" y="292866"/>
                </a:cubicBezTo>
                <a:cubicBezTo>
                  <a:pt x="45994" y="290220"/>
                  <a:pt x="20594" y="271170"/>
                  <a:pt x="20594" y="245241"/>
                </a:cubicBezTo>
                <a:cubicBezTo>
                  <a:pt x="20594" y="219312"/>
                  <a:pt x="49169" y="141524"/>
                  <a:pt x="45994" y="137291"/>
                </a:cubicBezTo>
                <a:cubicBezTo>
                  <a:pt x="42819" y="133058"/>
                  <a:pt x="-9568" y="236245"/>
                  <a:pt x="1544" y="219841"/>
                </a:cubicBezTo>
                <a:cubicBezTo>
                  <a:pt x="12656" y="203437"/>
                  <a:pt x="105261" y="12408"/>
                  <a:pt x="115844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42E78F-387C-A56F-7063-ED4E6D9F836D}"/>
              </a:ext>
            </a:extLst>
          </p:cNvPr>
          <p:cNvSpPr/>
          <p:nvPr/>
        </p:nvSpPr>
        <p:spPr>
          <a:xfrm>
            <a:off x="6086931" y="8214683"/>
            <a:ext cx="66261" cy="263611"/>
          </a:xfrm>
          <a:custGeom>
            <a:avLst/>
            <a:gdLst>
              <a:gd name="connsiteX0" fmla="*/ 5894 w 66261"/>
              <a:gd name="connsiteY0" fmla="*/ 2217 h 263611"/>
              <a:gd name="connsiteX1" fmla="*/ 2719 w 66261"/>
              <a:gd name="connsiteY1" fmla="*/ 116517 h 263611"/>
              <a:gd name="connsiteX2" fmla="*/ 37644 w 66261"/>
              <a:gd name="connsiteY2" fmla="*/ 218117 h 263611"/>
              <a:gd name="connsiteX3" fmla="*/ 66219 w 66261"/>
              <a:gd name="connsiteY3" fmla="*/ 249867 h 263611"/>
              <a:gd name="connsiteX4" fmla="*/ 31294 w 66261"/>
              <a:gd name="connsiteY4" fmla="*/ 262567 h 263611"/>
              <a:gd name="connsiteX5" fmla="*/ 34469 w 66261"/>
              <a:gd name="connsiteY5" fmla="*/ 224467 h 263611"/>
              <a:gd name="connsiteX6" fmla="*/ 5894 w 66261"/>
              <a:gd name="connsiteY6" fmla="*/ 2217 h 26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61" h="263611">
                <a:moveTo>
                  <a:pt x="5894" y="2217"/>
                </a:moveTo>
                <a:cubicBezTo>
                  <a:pt x="602" y="-15775"/>
                  <a:pt x="-2573" y="80534"/>
                  <a:pt x="2719" y="116517"/>
                </a:cubicBezTo>
                <a:cubicBezTo>
                  <a:pt x="8011" y="152500"/>
                  <a:pt x="27061" y="195892"/>
                  <a:pt x="37644" y="218117"/>
                </a:cubicBezTo>
                <a:cubicBezTo>
                  <a:pt x="48227" y="240342"/>
                  <a:pt x="67277" y="242459"/>
                  <a:pt x="66219" y="249867"/>
                </a:cubicBezTo>
                <a:cubicBezTo>
                  <a:pt x="65161" y="257275"/>
                  <a:pt x="36586" y="266800"/>
                  <a:pt x="31294" y="262567"/>
                </a:cubicBezTo>
                <a:cubicBezTo>
                  <a:pt x="26002" y="258334"/>
                  <a:pt x="41348" y="265213"/>
                  <a:pt x="34469" y="224467"/>
                </a:cubicBezTo>
                <a:cubicBezTo>
                  <a:pt x="27590" y="183721"/>
                  <a:pt x="11186" y="20209"/>
                  <a:pt x="5894" y="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CD0F0E2-C788-A3E2-9EF8-8ABBB90EA7F4}"/>
              </a:ext>
            </a:extLst>
          </p:cNvPr>
          <p:cNvSpPr/>
          <p:nvPr/>
        </p:nvSpPr>
        <p:spPr>
          <a:xfrm>
            <a:off x="6047297" y="8214888"/>
            <a:ext cx="26522" cy="259264"/>
          </a:xfrm>
          <a:custGeom>
            <a:avLst/>
            <a:gdLst>
              <a:gd name="connsiteX0" fmla="*/ 7428 w 26522"/>
              <a:gd name="connsiteY0" fmla="*/ 2012 h 259264"/>
              <a:gd name="connsiteX1" fmla="*/ 7428 w 26522"/>
              <a:gd name="connsiteY1" fmla="*/ 75037 h 259264"/>
              <a:gd name="connsiteX2" fmla="*/ 13778 w 26522"/>
              <a:gd name="connsiteY2" fmla="*/ 160762 h 259264"/>
              <a:gd name="connsiteX3" fmla="*/ 7428 w 26522"/>
              <a:gd name="connsiteY3" fmla="*/ 141712 h 259264"/>
              <a:gd name="connsiteX4" fmla="*/ 26478 w 26522"/>
              <a:gd name="connsiteY4" fmla="*/ 259187 h 259264"/>
              <a:gd name="connsiteX5" fmla="*/ 1078 w 26522"/>
              <a:gd name="connsiteY5" fmla="*/ 157587 h 259264"/>
              <a:gd name="connsiteX6" fmla="*/ 7428 w 26522"/>
              <a:gd name="connsiteY6" fmla="*/ 2012 h 25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" h="259264">
                <a:moveTo>
                  <a:pt x="7428" y="2012"/>
                </a:moveTo>
                <a:cubicBezTo>
                  <a:pt x="8486" y="-11746"/>
                  <a:pt x="6370" y="48579"/>
                  <a:pt x="7428" y="75037"/>
                </a:cubicBezTo>
                <a:cubicBezTo>
                  <a:pt x="8486" y="101495"/>
                  <a:pt x="13778" y="160762"/>
                  <a:pt x="13778" y="160762"/>
                </a:cubicBezTo>
                <a:cubicBezTo>
                  <a:pt x="13778" y="171874"/>
                  <a:pt x="5311" y="125308"/>
                  <a:pt x="7428" y="141712"/>
                </a:cubicBezTo>
                <a:cubicBezTo>
                  <a:pt x="9545" y="158116"/>
                  <a:pt x="27536" y="256541"/>
                  <a:pt x="26478" y="259187"/>
                </a:cubicBezTo>
                <a:cubicBezTo>
                  <a:pt x="25420" y="261833"/>
                  <a:pt x="5311" y="195687"/>
                  <a:pt x="1078" y="157587"/>
                </a:cubicBezTo>
                <a:cubicBezTo>
                  <a:pt x="-3155" y="119487"/>
                  <a:pt x="6370" y="15770"/>
                  <a:pt x="7428" y="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22292E8-C1E5-E1B3-31D0-34B940438464}"/>
              </a:ext>
            </a:extLst>
          </p:cNvPr>
          <p:cNvSpPr/>
          <p:nvPr/>
        </p:nvSpPr>
        <p:spPr>
          <a:xfrm>
            <a:off x="5987466" y="8219879"/>
            <a:ext cx="16475" cy="160735"/>
          </a:xfrm>
          <a:custGeom>
            <a:avLst/>
            <a:gdLst>
              <a:gd name="connsiteX0" fmla="*/ 16459 w 16475"/>
              <a:gd name="connsiteY0" fmla="*/ 196 h 160735"/>
              <a:gd name="connsiteX1" fmla="*/ 584 w 16475"/>
              <a:gd name="connsiteY1" fmla="*/ 124021 h 160735"/>
              <a:gd name="connsiteX2" fmla="*/ 3759 w 16475"/>
              <a:gd name="connsiteY2" fmla="*/ 155771 h 160735"/>
              <a:gd name="connsiteX3" fmla="*/ 16459 w 16475"/>
              <a:gd name="connsiteY3" fmla="*/ 196 h 16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75" h="160735">
                <a:moveTo>
                  <a:pt x="16459" y="196"/>
                </a:moveTo>
                <a:cubicBezTo>
                  <a:pt x="15930" y="-5096"/>
                  <a:pt x="2701" y="98092"/>
                  <a:pt x="584" y="124021"/>
                </a:cubicBezTo>
                <a:cubicBezTo>
                  <a:pt x="-1533" y="149950"/>
                  <a:pt x="2701" y="170588"/>
                  <a:pt x="3759" y="155771"/>
                </a:cubicBezTo>
                <a:cubicBezTo>
                  <a:pt x="4817" y="140954"/>
                  <a:pt x="16988" y="5488"/>
                  <a:pt x="1645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D6E0CBAB-287D-9C12-FF5B-A48B644F985B}"/>
              </a:ext>
            </a:extLst>
          </p:cNvPr>
          <p:cNvSpPr/>
          <p:nvPr/>
        </p:nvSpPr>
        <p:spPr>
          <a:xfrm>
            <a:off x="6140410" y="8211735"/>
            <a:ext cx="29681" cy="207549"/>
          </a:xfrm>
          <a:custGeom>
            <a:avLst/>
            <a:gdLst>
              <a:gd name="connsiteX0" fmla="*/ 40 w 29681"/>
              <a:gd name="connsiteY0" fmla="*/ 1990 h 207549"/>
              <a:gd name="connsiteX1" fmla="*/ 28615 w 29681"/>
              <a:gd name="connsiteY1" fmla="*/ 205190 h 207549"/>
              <a:gd name="connsiteX2" fmla="*/ 22265 w 29681"/>
              <a:gd name="connsiteY2" fmla="*/ 106765 h 207549"/>
              <a:gd name="connsiteX3" fmla="*/ 40 w 29681"/>
              <a:gd name="connsiteY3" fmla="*/ 1990 h 20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1" h="207549">
                <a:moveTo>
                  <a:pt x="40" y="1990"/>
                </a:moveTo>
                <a:cubicBezTo>
                  <a:pt x="1098" y="18394"/>
                  <a:pt x="24911" y="187728"/>
                  <a:pt x="28615" y="205190"/>
                </a:cubicBezTo>
                <a:cubicBezTo>
                  <a:pt x="32319" y="222652"/>
                  <a:pt x="25440" y="138515"/>
                  <a:pt x="22265" y="106765"/>
                </a:cubicBezTo>
                <a:cubicBezTo>
                  <a:pt x="19090" y="75015"/>
                  <a:pt x="-1018" y="-14414"/>
                  <a:pt x="40" y="1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EF8E140-A8F1-FC39-E03D-EA474F0D0043}"/>
              </a:ext>
            </a:extLst>
          </p:cNvPr>
          <p:cNvSpPr/>
          <p:nvPr/>
        </p:nvSpPr>
        <p:spPr>
          <a:xfrm>
            <a:off x="4995779" y="8550025"/>
            <a:ext cx="1045485" cy="143692"/>
          </a:xfrm>
          <a:custGeom>
            <a:avLst/>
            <a:gdLst>
              <a:gd name="connsiteX0" fmla="*/ 1671 w 1045485"/>
              <a:gd name="connsiteY0" fmla="*/ 143125 h 143692"/>
              <a:gd name="connsiteX1" fmla="*/ 414421 w 1045485"/>
              <a:gd name="connsiteY1" fmla="*/ 101850 h 143692"/>
              <a:gd name="connsiteX2" fmla="*/ 379496 w 1045485"/>
              <a:gd name="connsiteY2" fmla="*/ 127250 h 143692"/>
              <a:gd name="connsiteX3" fmla="*/ 671596 w 1045485"/>
              <a:gd name="connsiteY3" fmla="*/ 51050 h 143692"/>
              <a:gd name="connsiteX4" fmla="*/ 582696 w 1045485"/>
              <a:gd name="connsiteY4" fmla="*/ 73275 h 143692"/>
              <a:gd name="connsiteX5" fmla="*/ 785896 w 1045485"/>
              <a:gd name="connsiteY5" fmla="*/ 19300 h 143692"/>
              <a:gd name="connsiteX6" fmla="*/ 912896 w 1045485"/>
              <a:gd name="connsiteY6" fmla="*/ 38350 h 143692"/>
              <a:gd name="connsiteX7" fmla="*/ 830346 w 1045485"/>
              <a:gd name="connsiteY7" fmla="*/ 250 h 143692"/>
              <a:gd name="connsiteX8" fmla="*/ 1043071 w 1045485"/>
              <a:gd name="connsiteY8" fmla="*/ 60575 h 143692"/>
              <a:gd name="connsiteX9" fmla="*/ 935121 w 1045485"/>
              <a:gd name="connsiteY9" fmla="*/ 19300 h 143692"/>
              <a:gd name="connsiteX10" fmla="*/ 779546 w 1045485"/>
              <a:gd name="connsiteY10" fmla="*/ 12950 h 143692"/>
              <a:gd name="connsiteX11" fmla="*/ 512846 w 1045485"/>
              <a:gd name="connsiteY11" fmla="*/ 85975 h 143692"/>
              <a:gd name="connsiteX12" fmla="*/ 620796 w 1045485"/>
              <a:gd name="connsiteY12" fmla="*/ 32000 h 143692"/>
              <a:gd name="connsiteX13" fmla="*/ 512846 w 1045485"/>
              <a:gd name="connsiteY13" fmla="*/ 76450 h 143692"/>
              <a:gd name="connsiteX14" fmla="*/ 220746 w 1045485"/>
              <a:gd name="connsiteY14" fmla="*/ 85975 h 143692"/>
              <a:gd name="connsiteX15" fmla="*/ 417596 w 1045485"/>
              <a:gd name="connsiteY15" fmla="*/ 98675 h 143692"/>
              <a:gd name="connsiteX16" fmla="*/ 274721 w 1045485"/>
              <a:gd name="connsiteY16" fmla="*/ 124075 h 143692"/>
              <a:gd name="connsiteX17" fmla="*/ 1671 w 1045485"/>
              <a:gd name="connsiteY17" fmla="*/ 143125 h 14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45485" h="143692">
                <a:moveTo>
                  <a:pt x="1671" y="143125"/>
                </a:moveTo>
                <a:cubicBezTo>
                  <a:pt x="24954" y="139421"/>
                  <a:pt x="351450" y="104496"/>
                  <a:pt x="414421" y="101850"/>
                </a:cubicBezTo>
                <a:cubicBezTo>
                  <a:pt x="477392" y="99204"/>
                  <a:pt x="336634" y="135717"/>
                  <a:pt x="379496" y="127250"/>
                </a:cubicBezTo>
                <a:cubicBezTo>
                  <a:pt x="422358" y="118783"/>
                  <a:pt x="637729" y="60046"/>
                  <a:pt x="671596" y="51050"/>
                </a:cubicBezTo>
                <a:cubicBezTo>
                  <a:pt x="705463" y="42054"/>
                  <a:pt x="563646" y="78567"/>
                  <a:pt x="582696" y="73275"/>
                </a:cubicBezTo>
                <a:cubicBezTo>
                  <a:pt x="601746" y="67983"/>
                  <a:pt x="730863" y="25121"/>
                  <a:pt x="785896" y="19300"/>
                </a:cubicBezTo>
                <a:cubicBezTo>
                  <a:pt x="840929" y="13479"/>
                  <a:pt x="905488" y="41525"/>
                  <a:pt x="912896" y="38350"/>
                </a:cubicBezTo>
                <a:cubicBezTo>
                  <a:pt x="920304" y="35175"/>
                  <a:pt x="808650" y="-3454"/>
                  <a:pt x="830346" y="250"/>
                </a:cubicBezTo>
                <a:cubicBezTo>
                  <a:pt x="852042" y="3954"/>
                  <a:pt x="1025609" y="57400"/>
                  <a:pt x="1043071" y="60575"/>
                </a:cubicBezTo>
                <a:cubicBezTo>
                  <a:pt x="1060534" y="63750"/>
                  <a:pt x="979042" y="27237"/>
                  <a:pt x="935121" y="19300"/>
                </a:cubicBezTo>
                <a:cubicBezTo>
                  <a:pt x="891200" y="11362"/>
                  <a:pt x="849925" y="1837"/>
                  <a:pt x="779546" y="12950"/>
                </a:cubicBezTo>
                <a:cubicBezTo>
                  <a:pt x="709167" y="24062"/>
                  <a:pt x="539304" y="82800"/>
                  <a:pt x="512846" y="85975"/>
                </a:cubicBezTo>
                <a:cubicBezTo>
                  <a:pt x="486388" y="89150"/>
                  <a:pt x="620796" y="33587"/>
                  <a:pt x="620796" y="32000"/>
                </a:cubicBezTo>
                <a:cubicBezTo>
                  <a:pt x="620796" y="30413"/>
                  <a:pt x="579521" y="67454"/>
                  <a:pt x="512846" y="76450"/>
                </a:cubicBezTo>
                <a:cubicBezTo>
                  <a:pt x="446171" y="85446"/>
                  <a:pt x="236621" y="82271"/>
                  <a:pt x="220746" y="85975"/>
                </a:cubicBezTo>
                <a:cubicBezTo>
                  <a:pt x="204871" y="89679"/>
                  <a:pt x="408600" y="92325"/>
                  <a:pt x="417596" y="98675"/>
                </a:cubicBezTo>
                <a:cubicBezTo>
                  <a:pt x="426592" y="105025"/>
                  <a:pt x="344571" y="116667"/>
                  <a:pt x="274721" y="124075"/>
                </a:cubicBezTo>
                <a:cubicBezTo>
                  <a:pt x="204871" y="131483"/>
                  <a:pt x="-21612" y="146829"/>
                  <a:pt x="1671" y="143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B667947-85D5-A7F9-156D-36441B4FB3C1}"/>
              </a:ext>
            </a:extLst>
          </p:cNvPr>
          <p:cNvSpPr/>
          <p:nvPr/>
        </p:nvSpPr>
        <p:spPr>
          <a:xfrm>
            <a:off x="5971030" y="8499056"/>
            <a:ext cx="395093" cy="109035"/>
          </a:xfrm>
          <a:custGeom>
            <a:avLst/>
            <a:gdLst>
              <a:gd name="connsiteX0" fmla="*/ 1145 w 395093"/>
              <a:gd name="connsiteY0" fmla="*/ 108369 h 109035"/>
              <a:gd name="connsiteX1" fmla="*/ 121795 w 395093"/>
              <a:gd name="connsiteY1" fmla="*/ 73444 h 109035"/>
              <a:gd name="connsiteX2" fmla="*/ 223395 w 395093"/>
              <a:gd name="connsiteY2" fmla="*/ 419 h 109035"/>
              <a:gd name="connsiteX3" fmla="*/ 118620 w 395093"/>
              <a:gd name="connsiteY3" fmla="*/ 41694 h 109035"/>
              <a:gd name="connsiteX4" fmla="*/ 236095 w 395093"/>
              <a:gd name="connsiteY4" fmla="*/ 419 h 109035"/>
              <a:gd name="connsiteX5" fmla="*/ 366270 w 395093"/>
              <a:gd name="connsiteY5" fmla="*/ 38519 h 109035"/>
              <a:gd name="connsiteX6" fmla="*/ 290070 w 395093"/>
              <a:gd name="connsiteY6" fmla="*/ 9944 h 109035"/>
              <a:gd name="connsiteX7" fmla="*/ 394845 w 395093"/>
              <a:gd name="connsiteY7" fmla="*/ 51219 h 109035"/>
              <a:gd name="connsiteX8" fmla="*/ 315470 w 395093"/>
              <a:gd name="connsiteY8" fmla="*/ 9944 h 109035"/>
              <a:gd name="connsiteX9" fmla="*/ 197995 w 395093"/>
              <a:gd name="connsiteY9" fmla="*/ 44869 h 109035"/>
              <a:gd name="connsiteX10" fmla="*/ 1145 w 395093"/>
              <a:gd name="connsiteY10" fmla="*/ 108369 h 10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093" h="109035">
                <a:moveTo>
                  <a:pt x="1145" y="108369"/>
                </a:moveTo>
                <a:cubicBezTo>
                  <a:pt x="-11555" y="113132"/>
                  <a:pt x="84753" y="91436"/>
                  <a:pt x="121795" y="73444"/>
                </a:cubicBezTo>
                <a:cubicBezTo>
                  <a:pt x="158837" y="55452"/>
                  <a:pt x="223924" y="5711"/>
                  <a:pt x="223395" y="419"/>
                </a:cubicBezTo>
                <a:cubicBezTo>
                  <a:pt x="222866" y="-4873"/>
                  <a:pt x="116503" y="41694"/>
                  <a:pt x="118620" y="41694"/>
                </a:cubicBezTo>
                <a:cubicBezTo>
                  <a:pt x="120737" y="41694"/>
                  <a:pt x="194820" y="948"/>
                  <a:pt x="236095" y="419"/>
                </a:cubicBezTo>
                <a:cubicBezTo>
                  <a:pt x="277370" y="-110"/>
                  <a:pt x="357274" y="36932"/>
                  <a:pt x="366270" y="38519"/>
                </a:cubicBezTo>
                <a:cubicBezTo>
                  <a:pt x="375266" y="40106"/>
                  <a:pt x="285308" y="7827"/>
                  <a:pt x="290070" y="9944"/>
                </a:cubicBezTo>
                <a:cubicBezTo>
                  <a:pt x="294832" y="12061"/>
                  <a:pt x="390612" y="51219"/>
                  <a:pt x="394845" y="51219"/>
                </a:cubicBezTo>
                <a:cubicBezTo>
                  <a:pt x="399078" y="51219"/>
                  <a:pt x="348278" y="11002"/>
                  <a:pt x="315470" y="9944"/>
                </a:cubicBezTo>
                <a:cubicBezTo>
                  <a:pt x="282662" y="8886"/>
                  <a:pt x="245091" y="26877"/>
                  <a:pt x="197995" y="44869"/>
                </a:cubicBezTo>
                <a:cubicBezTo>
                  <a:pt x="150899" y="62861"/>
                  <a:pt x="13845" y="103606"/>
                  <a:pt x="1145" y="108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B0FE6E9E-E073-57D9-3590-AB73E1C25245}"/>
              </a:ext>
            </a:extLst>
          </p:cNvPr>
          <p:cNvSpPr/>
          <p:nvPr/>
        </p:nvSpPr>
        <p:spPr>
          <a:xfrm>
            <a:off x="5013170" y="8651872"/>
            <a:ext cx="975453" cy="102542"/>
          </a:xfrm>
          <a:custGeom>
            <a:avLst/>
            <a:gdLst>
              <a:gd name="connsiteX0" fmla="*/ 155 w 975453"/>
              <a:gd name="connsiteY0" fmla="*/ 44453 h 102542"/>
              <a:gd name="connsiteX1" fmla="*/ 327180 w 975453"/>
              <a:gd name="connsiteY1" fmla="*/ 85728 h 102542"/>
              <a:gd name="connsiteX2" fmla="*/ 285905 w 975453"/>
              <a:gd name="connsiteY2" fmla="*/ 63503 h 102542"/>
              <a:gd name="connsiteX3" fmla="*/ 606580 w 975453"/>
              <a:gd name="connsiteY3" fmla="*/ 44453 h 102542"/>
              <a:gd name="connsiteX4" fmla="*/ 622455 w 975453"/>
              <a:gd name="connsiteY4" fmla="*/ 53978 h 102542"/>
              <a:gd name="connsiteX5" fmla="*/ 866930 w 975453"/>
              <a:gd name="connsiteY5" fmla="*/ 50803 h 102542"/>
              <a:gd name="connsiteX6" fmla="*/ 771680 w 975453"/>
              <a:gd name="connsiteY6" fmla="*/ 66678 h 102542"/>
              <a:gd name="connsiteX7" fmla="*/ 952655 w 975453"/>
              <a:gd name="connsiteY7" fmla="*/ 41278 h 102542"/>
              <a:gd name="connsiteX8" fmla="*/ 920905 w 975453"/>
              <a:gd name="connsiteY8" fmla="*/ 60328 h 102542"/>
              <a:gd name="connsiteX9" fmla="*/ 974880 w 975453"/>
              <a:gd name="connsiteY9" fmla="*/ 3 h 102542"/>
              <a:gd name="connsiteX10" fmla="*/ 879630 w 975453"/>
              <a:gd name="connsiteY10" fmla="*/ 63503 h 102542"/>
              <a:gd name="connsiteX11" fmla="*/ 625630 w 975453"/>
              <a:gd name="connsiteY11" fmla="*/ 50803 h 102542"/>
              <a:gd name="connsiteX12" fmla="*/ 482755 w 975453"/>
              <a:gd name="connsiteY12" fmla="*/ 66678 h 102542"/>
              <a:gd name="connsiteX13" fmla="*/ 285905 w 975453"/>
              <a:gd name="connsiteY13" fmla="*/ 88903 h 102542"/>
              <a:gd name="connsiteX14" fmla="*/ 447830 w 975453"/>
              <a:gd name="connsiteY14" fmla="*/ 101603 h 102542"/>
              <a:gd name="connsiteX15" fmla="*/ 285905 w 975453"/>
              <a:gd name="connsiteY15" fmla="*/ 63503 h 102542"/>
              <a:gd name="connsiteX16" fmla="*/ 155 w 975453"/>
              <a:gd name="connsiteY16" fmla="*/ 44453 h 1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5453" h="102542">
                <a:moveTo>
                  <a:pt x="155" y="44453"/>
                </a:moveTo>
                <a:cubicBezTo>
                  <a:pt x="7034" y="48157"/>
                  <a:pt x="279555" y="82553"/>
                  <a:pt x="327180" y="85728"/>
                </a:cubicBezTo>
                <a:cubicBezTo>
                  <a:pt x="374805" y="88903"/>
                  <a:pt x="239338" y="70382"/>
                  <a:pt x="285905" y="63503"/>
                </a:cubicBezTo>
                <a:cubicBezTo>
                  <a:pt x="332472" y="56624"/>
                  <a:pt x="550488" y="46040"/>
                  <a:pt x="606580" y="44453"/>
                </a:cubicBezTo>
                <a:cubicBezTo>
                  <a:pt x="662672" y="42866"/>
                  <a:pt x="579063" y="52920"/>
                  <a:pt x="622455" y="53978"/>
                </a:cubicBezTo>
                <a:cubicBezTo>
                  <a:pt x="665847" y="55036"/>
                  <a:pt x="842059" y="48686"/>
                  <a:pt x="866930" y="50803"/>
                </a:cubicBezTo>
                <a:cubicBezTo>
                  <a:pt x="891801" y="52920"/>
                  <a:pt x="757393" y="68265"/>
                  <a:pt x="771680" y="66678"/>
                </a:cubicBezTo>
                <a:cubicBezTo>
                  <a:pt x="785967" y="65091"/>
                  <a:pt x="927784" y="42336"/>
                  <a:pt x="952655" y="41278"/>
                </a:cubicBezTo>
                <a:cubicBezTo>
                  <a:pt x="977526" y="40220"/>
                  <a:pt x="917201" y="67207"/>
                  <a:pt x="920905" y="60328"/>
                </a:cubicBezTo>
                <a:cubicBezTo>
                  <a:pt x="924609" y="53449"/>
                  <a:pt x="981759" y="-526"/>
                  <a:pt x="974880" y="3"/>
                </a:cubicBezTo>
                <a:cubicBezTo>
                  <a:pt x="968001" y="532"/>
                  <a:pt x="937838" y="55036"/>
                  <a:pt x="879630" y="63503"/>
                </a:cubicBezTo>
                <a:cubicBezTo>
                  <a:pt x="821422" y="71970"/>
                  <a:pt x="691776" y="50274"/>
                  <a:pt x="625630" y="50803"/>
                </a:cubicBezTo>
                <a:cubicBezTo>
                  <a:pt x="559484" y="51332"/>
                  <a:pt x="482755" y="66678"/>
                  <a:pt x="482755" y="66678"/>
                </a:cubicBezTo>
                <a:cubicBezTo>
                  <a:pt x="426134" y="73028"/>
                  <a:pt x="291726" y="83082"/>
                  <a:pt x="285905" y="88903"/>
                </a:cubicBezTo>
                <a:cubicBezTo>
                  <a:pt x="280084" y="94724"/>
                  <a:pt x="447830" y="105836"/>
                  <a:pt x="447830" y="101603"/>
                </a:cubicBezTo>
                <a:cubicBezTo>
                  <a:pt x="447830" y="97370"/>
                  <a:pt x="355226" y="73557"/>
                  <a:pt x="285905" y="63503"/>
                </a:cubicBezTo>
                <a:cubicBezTo>
                  <a:pt x="216584" y="53449"/>
                  <a:pt x="-6724" y="40749"/>
                  <a:pt x="155" y="4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2177B67-A68E-7648-BBEA-E9FECB09177D}"/>
              </a:ext>
            </a:extLst>
          </p:cNvPr>
          <p:cNvSpPr/>
          <p:nvPr/>
        </p:nvSpPr>
        <p:spPr>
          <a:xfrm>
            <a:off x="5887537" y="8604182"/>
            <a:ext cx="275415" cy="76275"/>
          </a:xfrm>
          <a:custGeom>
            <a:avLst/>
            <a:gdLst>
              <a:gd name="connsiteX0" fmla="*/ 2088 w 275415"/>
              <a:gd name="connsiteY0" fmla="*/ 68 h 76275"/>
              <a:gd name="connsiteX1" fmla="*/ 113213 w 275415"/>
              <a:gd name="connsiteY1" fmla="*/ 34993 h 76275"/>
              <a:gd name="connsiteX2" fmla="*/ 59238 w 275415"/>
              <a:gd name="connsiteY2" fmla="*/ 76268 h 76275"/>
              <a:gd name="connsiteX3" fmla="*/ 138613 w 275415"/>
              <a:gd name="connsiteY3" fmla="*/ 38168 h 76275"/>
              <a:gd name="connsiteX4" fmla="*/ 275138 w 275415"/>
              <a:gd name="connsiteY4" fmla="*/ 9593 h 76275"/>
              <a:gd name="connsiteX5" fmla="*/ 176713 w 275415"/>
              <a:gd name="connsiteY5" fmla="*/ 15943 h 76275"/>
              <a:gd name="connsiteX6" fmla="*/ 49713 w 275415"/>
              <a:gd name="connsiteY6" fmla="*/ 25468 h 76275"/>
              <a:gd name="connsiteX7" fmla="*/ 2088 w 275415"/>
              <a:gd name="connsiteY7" fmla="*/ 68 h 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15" h="76275">
                <a:moveTo>
                  <a:pt x="2088" y="68"/>
                </a:moveTo>
                <a:cubicBezTo>
                  <a:pt x="12671" y="1656"/>
                  <a:pt x="103688" y="22293"/>
                  <a:pt x="113213" y="34993"/>
                </a:cubicBezTo>
                <a:cubicBezTo>
                  <a:pt x="122738" y="47693"/>
                  <a:pt x="55005" y="75739"/>
                  <a:pt x="59238" y="76268"/>
                </a:cubicBezTo>
                <a:cubicBezTo>
                  <a:pt x="63471" y="76797"/>
                  <a:pt x="102630" y="49281"/>
                  <a:pt x="138613" y="38168"/>
                </a:cubicBezTo>
                <a:cubicBezTo>
                  <a:pt x="174596" y="27055"/>
                  <a:pt x="268788" y="13297"/>
                  <a:pt x="275138" y="9593"/>
                </a:cubicBezTo>
                <a:cubicBezTo>
                  <a:pt x="281488" y="5889"/>
                  <a:pt x="176713" y="15943"/>
                  <a:pt x="176713" y="15943"/>
                </a:cubicBezTo>
                <a:cubicBezTo>
                  <a:pt x="139142" y="18589"/>
                  <a:pt x="76171" y="25997"/>
                  <a:pt x="49713" y="25468"/>
                </a:cubicBezTo>
                <a:cubicBezTo>
                  <a:pt x="23255" y="24939"/>
                  <a:pt x="-8495" y="-1520"/>
                  <a:pt x="208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9E79498-341D-29D1-7B7A-D305BA36D1F5}"/>
              </a:ext>
            </a:extLst>
          </p:cNvPr>
          <p:cNvSpPr/>
          <p:nvPr/>
        </p:nvSpPr>
        <p:spPr>
          <a:xfrm>
            <a:off x="5905455" y="8533736"/>
            <a:ext cx="435800" cy="196346"/>
          </a:xfrm>
          <a:custGeom>
            <a:avLst/>
            <a:gdLst>
              <a:gd name="connsiteX0" fmla="*/ 45 w 435800"/>
              <a:gd name="connsiteY0" fmla="*/ 124489 h 196346"/>
              <a:gd name="connsiteX1" fmla="*/ 88945 w 435800"/>
              <a:gd name="connsiteY1" fmla="*/ 187989 h 196346"/>
              <a:gd name="connsiteX2" fmla="*/ 111170 w 435800"/>
              <a:gd name="connsiteY2" fmla="*/ 191164 h 196346"/>
              <a:gd name="connsiteX3" fmla="*/ 260395 w 435800"/>
              <a:gd name="connsiteY3" fmla="*/ 146714 h 196346"/>
              <a:gd name="connsiteX4" fmla="*/ 200070 w 435800"/>
              <a:gd name="connsiteY4" fmla="*/ 156239 h 196346"/>
              <a:gd name="connsiteX5" fmla="*/ 288970 w 435800"/>
              <a:gd name="connsiteY5" fmla="*/ 92739 h 196346"/>
              <a:gd name="connsiteX6" fmla="*/ 257220 w 435800"/>
              <a:gd name="connsiteY6" fmla="*/ 121314 h 196346"/>
              <a:gd name="connsiteX7" fmla="*/ 371520 w 435800"/>
              <a:gd name="connsiteY7" fmla="*/ 73689 h 196346"/>
              <a:gd name="connsiteX8" fmla="*/ 323895 w 435800"/>
              <a:gd name="connsiteY8" fmla="*/ 92739 h 196346"/>
              <a:gd name="connsiteX9" fmla="*/ 435020 w 435800"/>
              <a:gd name="connsiteY9" fmla="*/ 664 h 196346"/>
              <a:gd name="connsiteX10" fmla="*/ 368345 w 435800"/>
              <a:gd name="connsiteY10" fmla="*/ 54639 h 196346"/>
              <a:gd name="connsiteX11" fmla="*/ 273095 w 435800"/>
              <a:gd name="connsiteY11" fmla="*/ 118139 h 196346"/>
              <a:gd name="connsiteX12" fmla="*/ 171495 w 435800"/>
              <a:gd name="connsiteY12" fmla="*/ 165764 h 196346"/>
              <a:gd name="connsiteX13" fmla="*/ 101645 w 435800"/>
              <a:gd name="connsiteY13" fmla="*/ 194339 h 196346"/>
              <a:gd name="connsiteX14" fmla="*/ 45 w 435800"/>
              <a:gd name="connsiteY14" fmla="*/ 124489 h 19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5800" h="196346">
                <a:moveTo>
                  <a:pt x="45" y="124489"/>
                </a:moveTo>
                <a:cubicBezTo>
                  <a:pt x="-2072" y="123431"/>
                  <a:pt x="70424" y="176877"/>
                  <a:pt x="88945" y="187989"/>
                </a:cubicBezTo>
                <a:cubicBezTo>
                  <a:pt x="107466" y="199102"/>
                  <a:pt x="82595" y="198043"/>
                  <a:pt x="111170" y="191164"/>
                </a:cubicBezTo>
                <a:cubicBezTo>
                  <a:pt x="139745" y="184285"/>
                  <a:pt x="245578" y="152535"/>
                  <a:pt x="260395" y="146714"/>
                </a:cubicBezTo>
                <a:cubicBezTo>
                  <a:pt x="275212" y="140893"/>
                  <a:pt x="195308" y="165235"/>
                  <a:pt x="200070" y="156239"/>
                </a:cubicBezTo>
                <a:cubicBezTo>
                  <a:pt x="204832" y="147243"/>
                  <a:pt x="279445" y="98560"/>
                  <a:pt x="288970" y="92739"/>
                </a:cubicBezTo>
                <a:cubicBezTo>
                  <a:pt x="298495" y="86918"/>
                  <a:pt x="243462" y="124489"/>
                  <a:pt x="257220" y="121314"/>
                </a:cubicBezTo>
                <a:cubicBezTo>
                  <a:pt x="270978" y="118139"/>
                  <a:pt x="360408" y="78451"/>
                  <a:pt x="371520" y="73689"/>
                </a:cubicBezTo>
                <a:cubicBezTo>
                  <a:pt x="382632" y="68927"/>
                  <a:pt x="313312" y="104910"/>
                  <a:pt x="323895" y="92739"/>
                </a:cubicBezTo>
                <a:cubicBezTo>
                  <a:pt x="334478" y="80568"/>
                  <a:pt x="427612" y="7014"/>
                  <a:pt x="435020" y="664"/>
                </a:cubicBezTo>
                <a:cubicBezTo>
                  <a:pt x="442428" y="-5686"/>
                  <a:pt x="395332" y="35060"/>
                  <a:pt x="368345" y="54639"/>
                </a:cubicBezTo>
                <a:cubicBezTo>
                  <a:pt x="341358" y="74218"/>
                  <a:pt x="305903" y="99618"/>
                  <a:pt x="273095" y="118139"/>
                </a:cubicBezTo>
                <a:cubicBezTo>
                  <a:pt x="240287" y="136660"/>
                  <a:pt x="200070" y="153064"/>
                  <a:pt x="171495" y="165764"/>
                </a:cubicBezTo>
                <a:cubicBezTo>
                  <a:pt x="142920" y="178464"/>
                  <a:pt x="124928" y="196985"/>
                  <a:pt x="101645" y="194339"/>
                </a:cubicBezTo>
                <a:cubicBezTo>
                  <a:pt x="78362" y="191693"/>
                  <a:pt x="2162" y="125547"/>
                  <a:pt x="45" y="124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F7A1644-ADBB-E971-7F9F-B7F4F7BBEB9C}"/>
              </a:ext>
            </a:extLst>
          </p:cNvPr>
          <p:cNvSpPr/>
          <p:nvPr/>
        </p:nvSpPr>
        <p:spPr>
          <a:xfrm>
            <a:off x="4910481" y="8658202"/>
            <a:ext cx="368060" cy="130214"/>
          </a:xfrm>
          <a:custGeom>
            <a:avLst/>
            <a:gdLst>
              <a:gd name="connsiteX0" fmla="*/ 366369 w 368060"/>
              <a:gd name="connsiteY0" fmla="*/ 23 h 130214"/>
              <a:gd name="connsiteX1" fmla="*/ 4419 w 368060"/>
              <a:gd name="connsiteY1" fmla="*/ 50823 h 130214"/>
              <a:gd name="connsiteX2" fmla="*/ 159994 w 368060"/>
              <a:gd name="connsiteY2" fmla="*/ 38123 h 130214"/>
              <a:gd name="connsiteX3" fmla="*/ 80619 w 368060"/>
              <a:gd name="connsiteY3" fmla="*/ 60348 h 130214"/>
              <a:gd name="connsiteX4" fmla="*/ 125069 w 368060"/>
              <a:gd name="connsiteY4" fmla="*/ 69873 h 130214"/>
              <a:gd name="connsiteX5" fmla="*/ 102844 w 368060"/>
              <a:gd name="connsiteY5" fmla="*/ 130198 h 130214"/>
              <a:gd name="connsiteX6" fmla="*/ 182219 w 368060"/>
              <a:gd name="connsiteY6" fmla="*/ 63523 h 130214"/>
              <a:gd name="connsiteX7" fmla="*/ 140944 w 368060"/>
              <a:gd name="connsiteY7" fmla="*/ 44473 h 130214"/>
              <a:gd name="connsiteX8" fmla="*/ 366369 w 368060"/>
              <a:gd name="connsiteY8" fmla="*/ 23 h 13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060" h="130214">
                <a:moveTo>
                  <a:pt x="366369" y="23"/>
                </a:moveTo>
                <a:cubicBezTo>
                  <a:pt x="343615" y="1081"/>
                  <a:pt x="38815" y="44473"/>
                  <a:pt x="4419" y="50823"/>
                </a:cubicBezTo>
                <a:cubicBezTo>
                  <a:pt x="-29977" y="57173"/>
                  <a:pt x="147294" y="36536"/>
                  <a:pt x="159994" y="38123"/>
                </a:cubicBezTo>
                <a:cubicBezTo>
                  <a:pt x="172694" y="39710"/>
                  <a:pt x="86440" y="55056"/>
                  <a:pt x="80619" y="60348"/>
                </a:cubicBezTo>
                <a:cubicBezTo>
                  <a:pt x="74798" y="65640"/>
                  <a:pt x="121365" y="58231"/>
                  <a:pt x="125069" y="69873"/>
                </a:cubicBezTo>
                <a:cubicBezTo>
                  <a:pt x="128773" y="81515"/>
                  <a:pt x="93319" y="131256"/>
                  <a:pt x="102844" y="130198"/>
                </a:cubicBezTo>
                <a:cubicBezTo>
                  <a:pt x="112369" y="129140"/>
                  <a:pt x="175869" y="77811"/>
                  <a:pt x="182219" y="63523"/>
                </a:cubicBezTo>
                <a:cubicBezTo>
                  <a:pt x="188569" y="49235"/>
                  <a:pt x="106548" y="55586"/>
                  <a:pt x="140944" y="44473"/>
                </a:cubicBezTo>
                <a:cubicBezTo>
                  <a:pt x="175340" y="33360"/>
                  <a:pt x="389123" y="-1035"/>
                  <a:pt x="36636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0245DFC-6572-96DF-ED41-D7DB0A655B94}"/>
              </a:ext>
            </a:extLst>
          </p:cNvPr>
          <p:cNvSpPr/>
          <p:nvPr/>
        </p:nvSpPr>
        <p:spPr>
          <a:xfrm>
            <a:off x="5160861" y="8762991"/>
            <a:ext cx="878489" cy="196920"/>
          </a:xfrm>
          <a:custGeom>
            <a:avLst/>
            <a:gdLst>
              <a:gd name="connsiteX0" fmla="*/ 4864 w 878489"/>
              <a:gd name="connsiteY0" fmla="*/ 6359 h 196920"/>
              <a:gd name="connsiteX1" fmla="*/ 395389 w 878489"/>
              <a:gd name="connsiteY1" fmla="*/ 22234 h 196920"/>
              <a:gd name="connsiteX2" fmla="*/ 643039 w 878489"/>
              <a:gd name="connsiteY2" fmla="*/ 9 h 196920"/>
              <a:gd name="connsiteX3" fmla="*/ 570014 w 878489"/>
              <a:gd name="connsiteY3" fmla="*/ 25409 h 196920"/>
              <a:gd name="connsiteX4" fmla="*/ 744639 w 878489"/>
              <a:gd name="connsiteY4" fmla="*/ 19059 h 196920"/>
              <a:gd name="connsiteX5" fmla="*/ 728764 w 878489"/>
              <a:gd name="connsiteY5" fmla="*/ 38109 h 196920"/>
              <a:gd name="connsiteX6" fmla="*/ 782739 w 878489"/>
              <a:gd name="connsiteY6" fmla="*/ 15884 h 196920"/>
              <a:gd name="connsiteX7" fmla="*/ 877989 w 878489"/>
              <a:gd name="connsiteY7" fmla="*/ 117484 h 196920"/>
              <a:gd name="connsiteX8" fmla="*/ 820839 w 878489"/>
              <a:gd name="connsiteY8" fmla="*/ 38109 h 196920"/>
              <a:gd name="connsiteX9" fmla="*/ 833539 w 878489"/>
              <a:gd name="connsiteY9" fmla="*/ 196859 h 196920"/>
              <a:gd name="connsiteX10" fmla="*/ 804964 w 878489"/>
              <a:gd name="connsiteY10" fmla="*/ 57159 h 196920"/>
              <a:gd name="connsiteX11" fmla="*/ 725589 w 878489"/>
              <a:gd name="connsiteY11" fmla="*/ 60334 h 196920"/>
              <a:gd name="connsiteX12" fmla="*/ 481114 w 878489"/>
              <a:gd name="connsiteY12" fmla="*/ 107959 h 196920"/>
              <a:gd name="connsiteX13" fmla="*/ 766864 w 878489"/>
              <a:gd name="connsiteY13" fmla="*/ 34934 h 196920"/>
              <a:gd name="connsiteX14" fmla="*/ 544614 w 878489"/>
              <a:gd name="connsiteY14" fmla="*/ 31759 h 196920"/>
              <a:gd name="connsiteX15" fmla="*/ 198539 w 878489"/>
              <a:gd name="connsiteY15" fmla="*/ 31759 h 196920"/>
              <a:gd name="connsiteX16" fmla="*/ 4864 w 878489"/>
              <a:gd name="connsiteY16" fmla="*/ 6359 h 19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8489" h="196920">
                <a:moveTo>
                  <a:pt x="4864" y="6359"/>
                </a:moveTo>
                <a:cubicBezTo>
                  <a:pt x="37672" y="4771"/>
                  <a:pt x="289027" y="23292"/>
                  <a:pt x="395389" y="22234"/>
                </a:cubicBezTo>
                <a:cubicBezTo>
                  <a:pt x="501751" y="21176"/>
                  <a:pt x="613935" y="-520"/>
                  <a:pt x="643039" y="9"/>
                </a:cubicBezTo>
                <a:cubicBezTo>
                  <a:pt x="672143" y="538"/>
                  <a:pt x="553081" y="22234"/>
                  <a:pt x="570014" y="25409"/>
                </a:cubicBezTo>
                <a:cubicBezTo>
                  <a:pt x="586947" y="28584"/>
                  <a:pt x="718181" y="16942"/>
                  <a:pt x="744639" y="19059"/>
                </a:cubicBezTo>
                <a:cubicBezTo>
                  <a:pt x="771097" y="21176"/>
                  <a:pt x="722414" y="38638"/>
                  <a:pt x="728764" y="38109"/>
                </a:cubicBezTo>
                <a:cubicBezTo>
                  <a:pt x="735114" y="37580"/>
                  <a:pt x="757868" y="2655"/>
                  <a:pt x="782739" y="15884"/>
                </a:cubicBezTo>
                <a:cubicBezTo>
                  <a:pt x="807610" y="29113"/>
                  <a:pt x="871639" y="113780"/>
                  <a:pt x="877989" y="117484"/>
                </a:cubicBezTo>
                <a:cubicBezTo>
                  <a:pt x="884339" y="121188"/>
                  <a:pt x="828247" y="24880"/>
                  <a:pt x="820839" y="38109"/>
                </a:cubicBezTo>
                <a:cubicBezTo>
                  <a:pt x="813431" y="51338"/>
                  <a:pt x="836185" y="193684"/>
                  <a:pt x="833539" y="196859"/>
                </a:cubicBezTo>
                <a:cubicBezTo>
                  <a:pt x="830893" y="200034"/>
                  <a:pt x="822956" y="79913"/>
                  <a:pt x="804964" y="57159"/>
                </a:cubicBezTo>
                <a:cubicBezTo>
                  <a:pt x="786972" y="34405"/>
                  <a:pt x="779564" y="51867"/>
                  <a:pt x="725589" y="60334"/>
                </a:cubicBezTo>
                <a:cubicBezTo>
                  <a:pt x="671614" y="68801"/>
                  <a:pt x="474235" y="112192"/>
                  <a:pt x="481114" y="107959"/>
                </a:cubicBezTo>
                <a:cubicBezTo>
                  <a:pt x="487993" y="103726"/>
                  <a:pt x="756281" y="47634"/>
                  <a:pt x="766864" y="34934"/>
                </a:cubicBezTo>
                <a:cubicBezTo>
                  <a:pt x="777447" y="22234"/>
                  <a:pt x="544614" y="31759"/>
                  <a:pt x="544614" y="31759"/>
                </a:cubicBezTo>
                <a:cubicBezTo>
                  <a:pt x="449893" y="31230"/>
                  <a:pt x="284264" y="34405"/>
                  <a:pt x="198539" y="31759"/>
                </a:cubicBezTo>
                <a:cubicBezTo>
                  <a:pt x="112814" y="29113"/>
                  <a:pt x="-27944" y="7947"/>
                  <a:pt x="4864" y="6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8044BF8-922A-0DDB-F018-CEBD90F4B4D9}"/>
              </a:ext>
            </a:extLst>
          </p:cNvPr>
          <p:cNvSpPr/>
          <p:nvPr/>
        </p:nvSpPr>
        <p:spPr>
          <a:xfrm>
            <a:off x="5959100" y="8658407"/>
            <a:ext cx="325952" cy="152307"/>
          </a:xfrm>
          <a:custGeom>
            <a:avLst/>
            <a:gdLst>
              <a:gd name="connsiteX0" fmla="*/ 375 w 325952"/>
              <a:gd name="connsiteY0" fmla="*/ 152218 h 152307"/>
              <a:gd name="connsiteX1" fmla="*/ 184525 w 325952"/>
              <a:gd name="connsiteY1" fmla="*/ 98243 h 152307"/>
              <a:gd name="connsiteX2" fmla="*/ 127375 w 325952"/>
              <a:gd name="connsiteY2" fmla="*/ 120468 h 152307"/>
              <a:gd name="connsiteX3" fmla="*/ 317875 w 325952"/>
              <a:gd name="connsiteY3" fmla="*/ 2993 h 152307"/>
              <a:gd name="connsiteX4" fmla="*/ 267075 w 325952"/>
              <a:gd name="connsiteY4" fmla="*/ 41093 h 152307"/>
              <a:gd name="connsiteX5" fmla="*/ 54350 w 325952"/>
              <a:gd name="connsiteY5" fmla="*/ 107768 h 152307"/>
              <a:gd name="connsiteX6" fmla="*/ 133725 w 325952"/>
              <a:gd name="connsiteY6" fmla="*/ 110943 h 152307"/>
              <a:gd name="connsiteX7" fmla="*/ 375 w 325952"/>
              <a:gd name="connsiteY7" fmla="*/ 152218 h 1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52" h="152307">
                <a:moveTo>
                  <a:pt x="375" y="152218"/>
                </a:moveTo>
                <a:cubicBezTo>
                  <a:pt x="8842" y="150101"/>
                  <a:pt x="163359" y="103535"/>
                  <a:pt x="184525" y="98243"/>
                </a:cubicBezTo>
                <a:cubicBezTo>
                  <a:pt x="205691" y="92951"/>
                  <a:pt x="105150" y="136343"/>
                  <a:pt x="127375" y="120468"/>
                </a:cubicBezTo>
                <a:cubicBezTo>
                  <a:pt x="149600" y="104593"/>
                  <a:pt x="294592" y="16222"/>
                  <a:pt x="317875" y="2993"/>
                </a:cubicBezTo>
                <a:cubicBezTo>
                  <a:pt x="341158" y="-10236"/>
                  <a:pt x="310996" y="23631"/>
                  <a:pt x="267075" y="41093"/>
                </a:cubicBezTo>
                <a:cubicBezTo>
                  <a:pt x="223154" y="58555"/>
                  <a:pt x="76575" y="96126"/>
                  <a:pt x="54350" y="107768"/>
                </a:cubicBezTo>
                <a:cubicBezTo>
                  <a:pt x="32125" y="119410"/>
                  <a:pt x="137958" y="103535"/>
                  <a:pt x="133725" y="110943"/>
                </a:cubicBezTo>
                <a:cubicBezTo>
                  <a:pt x="129492" y="118351"/>
                  <a:pt x="-8092" y="154335"/>
                  <a:pt x="375" y="15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DEE79DA-B19F-6309-25C4-CFA7E0ED3192}"/>
              </a:ext>
            </a:extLst>
          </p:cNvPr>
          <p:cNvSpPr/>
          <p:nvPr/>
        </p:nvSpPr>
        <p:spPr>
          <a:xfrm>
            <a:off x="5828986" y="8749460"/>
            <a:ext cx="439964" cy="188254"/>
          </a:xfrm>
          <a:custGeom>
            <a:avLst/>
            <a:gdLst>
              <a:gd name="connsiteX0" fmla="*/ 314 w 439964"/>
              <a:gd name="connsiteY0" fmla="*/ 150065 h 188254"/>
              <a:gd name="connsiteX1" fmla="*/ 178114 w 439964"/>
              <a:gd name="connsiteY1" fmla="*/ 162765 h 188254"/>
              <a:gd name="connsiteX2" fmla="*/ 340039 w 439964"/>
              <a:gd name="connsiteY2" fmla="*/ 96090 h 188254"/>
              <a:gd name="connsiteX3" fmla="*/ 317814 w 439964"/>
              <a:gd name="connsiteY3" fmla="*/ 115140 h 188254"/>
              <a:gd name="connsiteX4" fmla="*/ 438464 w 439964"/>
              <a:gd name="connsiteY4" fmla="*/ 840 h 188254"/>
              <a:gd name="connsiteX5" fmla="*/ 374964 w 439964"/>
              <a:gd name="connsiteY5" fmla="*/ 67515 h 188254"/>
              <a:gd name="connsiteX6" fmla="*/ 225739 w 439964"/>
              <a:gd name="connsiteY6" fmla="*/ 146890 h 188254"/>
              <a:gd name="connsiteX7" fmla="*/ 136839 w 439964"/>
              <a:gd name="connsiteY7" fmla="*/ 188165 h 188254"/>
              <a:gd name="connsiteX8" fmla="*/ 314 w 439964"/>
              <a:gd name="connsiteY8" fmla="*/ 150065 h 18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964" h="188254">
                <a:moveTo>
                  <a:pt x="314" y="150065"/>
                </a:moveTo>
                <a:cubicBezTo>
                  <a:pt x="7193" y="145832"/>
                  <a:pt x="121493" y="171761"/>
                  <a:pt x="178114" y="162765"/>
                </a:cubicBezTo>
                <a:cubicBezTo>
                  <a:pt x="234735" y="153769"/>
                  <a:pt x="316756" y="104027"/>
                  <a:pt x="340039" y="96090"/>
                </a:cubicBezTo>
                <a:cubicBezTo>
                  <a:pt x="363322" y="88152"/>
                  <a:pt x="301410" y="131015"/>
                  <a:pt x="317814" y="115140"/>
                </a:cubicBezTo>
                <a:cubicBezTo>
                  <a:pt x="334218" y="99265"/>
                  <a:pt x="428939" y="8777"/>
                  <a:pt x="438464" y="840"/>
                </a:cubicBezTo>
                <a:cubicBezTo>
                  <a:pt x="447989" y="-7097"/>
                  <a:pt x="410418" y="43173"/>
                  <a:pt x="374964" y="67515"/>
                </a:cubicBezTo>
                <a:cubicBezTo>
                  <a:pt x="339510" y="91857"/>
                  <a:pt x="265427" y="126782"/>
                  <a:pt x="225739" y="146890"/>
                </a:cubicBezTo>
                <a:cubicBezTo>
                  <a:pt x="186051" y="166998"/>
                  <a:pt x="172293" y="186048"/>
                  <a:pt x="136839" y="188165"/>
                </a:cubicBezTo>
                <a:cubicBezTo>
                  <a:pt x="101385" y="190282"/>
                  <a:pt x="-6565" y="154298"/>
                  <a:pt x="314" y="150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FC239AA-35F6-6A05-D217-AB7F69F4C909}"/>
              </a:ext>
            </a:extLst>
          </p:cNvPr>
          <p:cNvSpPr/>
          <p:nvPr/>
        </p:nvSpPr>
        <p:spPr>
          <a:xfrm>
            <a:off x="5406513" y="8931160"/>
            <a:ext cx="646439" cy="140507"/>
          </a:xfrm>
          <a:custGeom>
            <a:avLst/>
            <a:gdLst>
              <a:gd name="connsiteX0" fmla="*/ 512 w 646439"/>
              <a:gd name="connsiteY0" fmla="*/ 115 h 140507"/>
              <a:gd name="connsiteX1" fmla="*/ 343412 w 646439"/>
              <a:gd name="connsiteY1" fmla="*/ 123940 h 140507"/>
              <a:gd name="connsiteX2" fmla="*/ 314837 w 646439"/>
              <a:gd name="connsiteY2" fmla="*/ 98540 h 140507"/>
              <a:gd name="connsiteX3" fmla="*/ 638687 w 646439"/>
              <a:gd name="connsiteY3" fmla="*/ 139815 h 140507"/>
              <a:gd name="connsiteX4" fmla="*/ 527562 w 646439"/>
              <a:gd name="connsiteY4" fmla="*/ 123940 h 140507"/>
              <a:gd name="connsiteX5" fmla="*/ 327537 w 646439"/>
              <a:gd name="connsiteY5" fmla="*/ 117590 h 140507"/>
              <a:gd name="connsiteX6" fmla="*/ 206887 w 646439"/>
              <a:gd name="connsiteY6" fmla="*/ 95365 h 140507"/>
              <a:gd name="connsiteX7" fmla="*/ 184662 w 646439"/>
              <a:gd name="connsiteY7" fmla="*/ 120765 h 140507"/>
              <a:gd name="connsiteX8" fmla="*/ 264037 w 646439"/>
              <a:gd name="connsiteY8" fmla="*/ 101715 h 140507"/>
              <a:gd name="connsiteX9" fmla="*/ 512 w 646439"/>
              <a:gd name="connsiteY9" fmla="*/ 115 h 14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439" h="140507">
                <a:moveTo>
                  <a:pt x="512" y="115"/>
                </a:moveTo>
                <a:cubicBezTo>
                  <a:pt x="13741" y="3819"/>
                  <a:pt x="291024" y="107536"/>
                  <a:pt x="343412" y="123940"/>
                </a:cubicBezTo>
                <a:cubicBezTo>
                  <a:pt x="395800" y="140344"/>
                  <a:pt x="265625" y="95894"/>
                  <a:pt x="314837" y="98540"/>
                </a:cubicBezTo>
                <a:cubicBezTo>
                  <a:pt x="364050" y="101186"/>
                  <a:pt x="603233" y="135582"/>
                  <a:pt x="638687" y="139815"/>
                </a:cubicBezTo>
                <a:cubicBezTo>
                  <a:pt x="674141" y="144048"/>
                  <a:pt x="579420" y="127644"/>
                  <a:pt x="527562" y="123940"/>
                </a:cubicBezTo>
                <a:cubicBezTo>
                  <a:pt x="475704" y="120236"/>
                  <a:pt x="380983" y="122352"/>
                  <a:pt x="327537" y="117590"/>
                </a:cubicBezTo>
                <a:cubicBezTo>
                  <a:pt x="274091" y="112828"/>
                  <a:pt x="230699" y="94836"/>
                  <a:pt x="206887" y="95365"/>
                </a:cubicBezTo>
                <a:cubicBezTo>
                  <a:pt x="183075" y="95894"/>
                  <a:pt x="175137" y="119707"/>
                  <a:pt x="184662" y="120765"/>
                </a:cubicBezTo>
                <a:cubicBezTo>
                  <a:pt x="194187" y="121823"/>
                  <a:pt x="293670" y="120765"/>
                  <a:pt x="264037" y="101715"/>
                </a:cubicBezTo>
                <a:cubicBezTo>
                  <a:pt x="234404" y="82665"/>
                  <a:pt x="-12717" y="-3589"/>
                  <a:pt x="51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478B790-A89E-C5AE-EFE8-3D39D7D687C8}"/>
              </a:ext>
            </a:extLst>
          </p:cNvPr>
          <p:cNvSpPr/>
          <p:nvPr/>
        </p:nvSpPr>
        <p:spPr>
          <a:xfrm>
            <a:off x="5308600" y="8867775"/>
            <a:ext cx="374374" cy="172932"/>
          </a:xfrm>
          <a:custGeom>
            <a:avLst/>
            <a:gdLst>
              <a:gd name="connsiteX0" fmla="*/ 0 w 374374"/>
              <a:gd name="connsiteY0" fmla="*/ 0 h 172932"/>
              <a:gd name="connsiteX1" fmla="*/ 361950 w 374374"/>
              <a:gd name="connsiteY1" fmla="*/ 168275 h 172932"/>
              <a:gd name="connsiteX2" fmla="*/ 285750 w 374374"/>
              <a:gd name="connsiteY2" fmla="*/ 123825 h 172932"/>
              <a:gd name="connsiteX3" fmla="*/ 238125 w 374374"/>
              <a:gd name="connsiteY3" fmla="*/ 101600 h 172932"/>
              <a:gd name="connsiteX4" fmla="*/ 0 w 374374"/>
              <a:gd name="connsiteY4" fmla="*/ 0 h 1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374" h="172932">
                <a:moveTo>
                  <a:pt x="0" y="0"/>
                </a:moveTo>
                <a:lnTo>
                  <a:pt x="361950" y="168275"/>
                </a:lnTo>
                <a:cubicBezTo>
                  <a:pt x="409575" y="188913"/>
                  <a:pt x="306387" y="134937"/>
                  <a:pt x="285750" y="123825"/>
                </a:cubicBezTo>
                <a:cubicBezTo>
                  <a:pt x="265113" y="112713"/>
                  <a:pt x="238125" y="101600"/>
                  <a:pt x="238125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A6101F9-A07C-DF85-7808-E7A5AD77F0D4}"/>
              </a:ext>
            </a:extLst>
          </p:cNvPr>
          <p:cNvSpPr/>
          <p:nvPr/>
        </p:nvSpPr>
        <p:spPr>
          <a:xfrm>
            <a:off x="5728541" y="8854577"/>
            <a:ext cx="525204" cy="184726"/>
          </a:xfrm>
          <a:custGeom>
            <a:avLst/>
            <a:gdLst>
              <a:gd name="connsiteX0" fmla="*/ 523034 w 525204"/>
              <a:gd name="connsiteY0" fmla="*/ 498 h 184726"/>
              <a:gd name="connsiteX1" fmla="*/ 396034 w 525204"/>
              <a:gd name="connsiteY1" fmla="*/ 95748 h 184726"/>
              <a:gd name="connsiteX2" fmla="*/ 316659 w 525204"/>
              <a:gd name="connsiteY2" fmla="*/ 152898 h 184726"/>
              <a:gd name="connsiteX3" fmla="*/ 297609 w 525204"/>
              <a:gd name="connsiteY3" fmla="*/ 165598 h 184726"/>
              <a:gd name="connsiteX4" fmla="*/ 110284 w 525204"/>
              <a:gd name="connsiteY4" fmla="*/ 175123 h 184726"/>
              <a:gd name="connsiteX5" fmla="*/ 8684 w 525204"/>
              <a:gd name="connsiteY5" fmla="*/ 184648 h 184726"/>
              <a:gd name="connsiteX6" fmla="*/ 332534 w 525204"/>
              <a:gd name="connsiteY6" fmla="*/ 175123 h 184726"/>
              <a:gd name="connsiteX7" fmla="*/ 373809 w 525204"/>
              <a:gd name="connsiteY7" fmla="*/ 117973 h 184726"/>
              <a:gd name="connsiteX8" fmla="*/ 281734 w 525204"/>
              <a:gd name="connsiteY8" fmla="*/ 140198 h 184726"/>
              <a:gd name="connsiteX9" fmla="*/ 523034 w 525204"/>
              <a:gd name="connsiteY9" fmla="*/ 498 h 18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204" h="184726">
                <a:moveTo>
                  <a:pt x="523034" y="498"/>
                </a:moveTo>
                <a:cubicBezTo>
                  <a:pt x="542084" y="-6910"/>
                  <a:pt x="430430" y="70348"/>
                  <a:pt x="396034" y="95748"/>
                </a:cubicBezTo>
                <a:cubicBezTo>
                  <a:pt x="361638" y="121148"/>
                  <a:pt x="333063" y="141256"/>
                  <a:pt x="316659" y="152898"/>
                </a:cubicBezTo>
                <a:cubicBezTo>
                  <a:pt x="300255" y="164540"/>
                  <a:pt x="332005" y="161894"/>
                  <a:pt x="297609" y="165598"/>
                </a:cubicBezTo>
                <a:cubicBezTo>
                  <a:pt x="263213" y="169302"/>
                  <a:pt x="158438" y="171948"/>
                  <a:pt x="110284" y="175123"/>
                </a:cubicBezTo>
                <a:cubicBezTo>
                  <a:pt x="62130" y="178298"/>
                  <a:pt x="-28358" y="184648"/>
                  <a:pt x="8684" y="184648"/>
                </a:cubicBezTo>
                <a:cubicBezTo>
                  <a:pt x="45726" y="184648"/>
                  <a:pt x="271680" y="186235"/>
                  <a:pt x="332534" y="175123"/>
                </a:cubicBezTo>
                <a:cubicBezTo>
                  <a:pt x="393388" y="164011"/>
                  <a:pt x="382276" y="123794"/>
                  <a:pt x="373809" y="117973"/>
                </a:cubicBezTo>
                <a:cubicBezTo>
                  <a:pt x="365342" y="112152"/>
                  <a:pt x="260038" y="156602"/>
                  <a:pt x="281734" y="140198"/>
                </a:cubicBezTo>
                <a:cubicBezTo>
                  <a:pt x="303430" y="123794"/>
                  <a:pt x="503984" y="7906"/>
                  <a:pt x="523034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4D45A68-ED65-CAAD-6837-D24D4B052802}"/>
              </a:ext>
            </a:extLst>
          </p:cNvPr>
          <p:cNvSpPr/>
          <p:nvPr/>
        </p:nvSpPr>
        <p:spPr>
          <a:xfrm>
            <a:off x="5167814" y="8897131"/>
            <a:ext cx="664665" cy="219936"/>
          </a:xfrm>
          <a:custGeom>
            <a:avLst/>
            <a:gdLst>
              <a:gd name="connsiteX0" fmla="*/ 10611 w 664665"/>
              <a:gd name="connsiteY0" fmla="*/ 2394 h 219936"/>
              <a:gd name="connsiteX1" fmla="*/ 312236 w 664665"/>
              <a:gd name="connsiteY1" fmla="*/ 138919 h 219936"/>
              <a:gd name="connsiteX2" fmla="*/ 290011 w 664665"/>
              <a:gd name="connsiteY2" fmla="*/ 103994 h 219936"/>
              <a:gd name="connsiteX3" fmla="*/ 496386 w 664665"/>
              <a:gd name="connsiteY3" fmla="*/ 218294 h 219936"/>
              <a:gd name="connsiteX4" fmla="*/ 458286 w 664665"/>
              <a:gd name="connsiteY4" fmla="*/ 173844 h 219936"/>
              <a:gd name="connsiteX5" fmla="*/ 664661 w 664665"/>
              <a:gd name="connsiteY5" fmla="*/ 205594 h 219936"/>
              <a:gd name="connsiteX6" fmla="*/ 451936 w 664665"/>
              <a:gd name="connsiteY6" fmla="*/ 142094 h 219936"/>
              <a:gd name="connsiteX7" fmla="*/ 102686 w 664665"/>
              <a:gd name="connsiteY7" fmla="*/ 56369 h 219936"/>
              <a:gd name="connsiteX8" fmla="*/ 10611 w 664665"/>
              <a:gd name="connsiteY8" fmla="*/ 2394 h 21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665" h="219936">
                <a:moveTo>
                  <a:pt x="10611" y="2394"/>
                </a:moveTo>
                <a:cubicBezTo>
                  <a:pt x="45536" y="16152"/>
                  <a:pt x="265669" y="121986"/>
                  <a:pt x="312236" y="138919"/>
                </a:cubicBezTo>
                <a:cubicBezTo>
                  <a:pt x="358803" y="155852"/>
                  <a:pt x="259319" y="90765"/>
                  <a:pt x="290011" y="103994"/>
                </a:cubicBezTo>
                <a:cubicBezTo>
                  <a:pt x="320703" y="117223"/>
                  <a:pt x="468340" y="206652"/>
                  <a:pt x="496386" y="218294"/>
                </a:cubicBezTo>
                <a:cubicBezTo>
                  <a:pt x="524432" y="229936"/>
                  <a:pt x="430240" y="175961"/>
                  <a:pt x="458286" y="173844"/>
                </a:cubicBezTo>
                <a:cubicBezTo>
                  <a:pt x="486332" y="171727"/>
                  <a:pt x="665719" y="210885"/>
                  <a:pt x="664661" y="205594"/>
                </a:cubicBezTo>
                <a:cubicBezTo>
                  <a:pt x="663603" y="200303"/>
                  <a:pt x="545598" y="166965"/>
                  <a:pt x="451936" y="142094"/>
                </a:cubicBezTo>
                <a:cubicBezTo>
                  <a:pt x="358274" y="117223"/>
                  <a:pt x="173065" y="74890"/>
                  <a:pt x="102686" y="56369"/>
                </a:cubicBezTo>
                <a:cubicBezTo>
                  <a:pt x="32307" y="37848"/>
                  <a:pt x="-24314" y="-11364"/>
                  <a:pt x="10611" y="2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85834A6-8358-3A97-1AA0-98CC73898944}"/>
              </a:ext>
            </a:extLst>
          </p:cNvPr>
          <p:cNvSpPr/>
          <p:nvPr/>
        </p:nvSpPr>
        <p:spPr>
          <a:xfrm>
            <a:off x="5810179" y="7520670"/>
            <a:ext cx="181252" cy="223534"/>
          </a:xfrm>
          <a:custGeom>
            <a:avLst/>
            <a:gdLst>
              <a:gd name="connsiteX0" fmla="*/ 71 w 181252"/>
              <a:gd name="connsiteY0" fmla="*/ 905 h 223534"/>
              <a:gd name="connsiteX1" fmla="*/ 73096 w 181252"/>
              <a:gd name="connsiteY1" fmla="*/ 140605 h 223534"/>
              <a:gd name="connsiteX2" fmla="*/ 44521 w 181252"/>
              <a:gd name="connsiteY2" fmla="*/ 223155 h 223534"/>
              <a:gd name="connsiteX3" fmla="*/ 95321 w 181252"/>
              <a:gd name="connsiteY3" fmla="*/ 169180 h 223534"/>
              <a:gd name="connsiteX4" fmla="*/ 181046 w 181252"/>
              <a:gd name="connsiteY4" fmla="*/ 118380 h 223534"/>
              <a:gd name="connsiteX5" fmla="*/ 117546 w 181252"/>
              <a:gd name="connsiteY5" fmla="*/ 159655 h 223534"/>
              <a:gd name="connsiteX6" fmla="*/ 60396 w 181252"/>
              <a:gd name="connsiteY6" fmla="*/ 83455 h 223534"/>
              <a:gd name="connsiteX7" fmla="*/ 71 w 181252"/>
              <a:gd name="connsiteY7" fmla="*/ 905 h 22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52" h="223534">
                <a:moveTo>
                  <a:pt x="71" y="905"/>
                </a:moveTo>
                <a:cubicBezTo>
                  <a:pt x="2188" y="10430"/>
                  <a:pt x="65688" y="103563"/>
                  <a:pt x="73096" y="140605"/>
                </a:cubicBezTo>
                <a:cubicBezTo>
                  <a:pt x="80504" y="177647"/>
                  <a:pt x="40817" y="218393"/>
                  <a:pt x="44521" y="223155"/>
                </a:cubicBezTo>
                <a:cubicBezTo>
                  <a:pt x="48225" y="227917"/>
                  <a:pt x="72567" y="186643"/>
                  <a:pt x="95321" y="169180"/>
                </a:cubicBezTo>
                <a:cubicBezTo>
                  <a:pt x="118075" y="151718"/>
                  <a:pt x="177342" y="119967"/>
                  <a:pt x="181046" y="118380"/>
                </a:cubicBezTo>
                <a:cubicBezTo>
                  <a:pt x="184750" y="116793"/>
                  <a:pt x="137654" y="165476"/>
                  <a:pt x="117546" y="159655"/>
                </a:cubicBezTo>
                <a:cubicBezTo>
                  <a:pt x="97438" y="153834"/>
                  <a:pt x="77329" y="107268"/>
                  <a:pt x="60396" y="83455"/>
                </a:cubicBezTo>
                <a:cubicBezTo>
                  <a:pt x="43463" y="59643"/>
                  <a:pt x="-2046" y="-8620"/>
                  <a:pt x="71" y="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BE28E08-EE7A-AD3F-01D2-1F8894E033DE}"/>
              </a:ext>
            </a:extLst>
          </p:cNvPr>
          <p:cNvSpPr/>
          <p:nvPr/>
        </p:nvSpPr>
        <p:spPr>
          <a:xfrm>
            <a:off x="5886321" y="7229329"/>
            <a:ext cx="162099" cy="251791"/>
          </a:xfrm>
          <a:custGeom>
            <a:avLst/>
            <a:gdLst>
              <a:gd name="connsiteX0" fmla="*/ 162054 w 162099"/>
              <a:gd name="connsiteY0" fmla="*/ 104921 h 251791"/>
              <a:gd name="connsiteX1" fmla="*/ 73154 w 162099"/>
              <a:gd name="connsiteY1" fmla="*/ 177946 h 251791"/>
              <a:gd name="connsiteX2" fmla="*/ 50929 w 162099"/>
              <a:gd name="connsiteY2" fmla="*/ 250971 h 251791"/>
              <a:gd name="connsiteX3" fmla="*/ 44579 w 162099"/>
              <a:gd name="connsiteY3" fmla="*/ 219221 h 251791"/>
              <a:gd name="connsiteX4" fmla="*/ 129 w 162099"/>
              <a:gd name="connsiteY4" fmla="*/ 146 h 251791"/>
              <a:gd name="connsiteX5" fmla="*/ 60454 w 162099"/>
              <a:gd name="connsiteY5" fmla="*/ 184296 h 251791"/>
              <a:gd name="connsiteX6" fmla="*/ 162054 w 162099"/>
              <a:gd name="connsiteY6" fmla="*/ 104921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99" h="251791">
                <a:moveTo>
                  <a:pt x="162054" y="104921"/>
                </a:moveTo>
                <a:cubicBezTo>
                  <a:pt x="164171" y="103863"/>
                  <a:pt x="91675" y="153604"/>
                  <a:pt x="73154" y="177946"/>
                </a:cubicBezTo>
                <a:cubicBezTo>
                  <a:pt x="54633" y="202288"/>
                  <a:pt x="55691" y="244092"/>
                  <a:pt x="50929" y="250971"/>
                </a:cubicBezTo>
                <a:cubicBezTo>
                  <a:pt x="46167" y="257850"/>
                  <a:pt x="44579" y="219221"/>
                  <a:pt x="44579" y="219221"/>
                </a:cubicBezTo>
                <a:cubicBezTo>
                  <a:pt x="36112" y="177417"/>
                  <a:pt x="-2517" y="5967"/>
                  <a:pt x="129" y="146"/>
                </a:cubicBezTo>
                <a:cubicBezTo>
                  <a:pt x="2775" y="-5675"/>
                  <a:pt x="38229" y="163659"/>
                  <a:pt x="60454" y="184296"/>
                </a:cubicBezTo>
                <a:cubicBezTo>
                  <a:pt x="82679" y="204933"/>
                  <a:pt x="159937" y="105979"/>
                  <a:pt x="162054" y="104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C9B7711-2711-39C0-EEC6-7FA99E150877}"/>
              </a:ext>
            </a:extLst>
          </p:cNvPr>
          <p:cNvSpPr/>
          <p:nvPr/>
        </p:nvSpPr>
        <p:spPr>
          <a:xfrm>
            <a:off x="5613320" y="7981829"/>
            <a:ext cx="445838" cy="76401"/>
          </a:xfrm>
          <a:custGeom>
            <a:avLst/>
            <a:gdLst>
              <a:gd name="connsiteX0" fmla="*/ 80 w 445838"/>
              <a:gd name="connsiteY0" fmla="*/ 73146 h 76401"/>
              <a:gd name="connsiteX1" fmla="*/ 254080 w 445838"/>
              <a:gd name="connsiteY1" fmla="*/ 12821 h 76401"/>
              <a:gd name="connsiteX2" fmla="*/ 444580 w 445838"/>
              <a:gd name="connsiteY2" fmla="*/ 76321 h 76401"/>
              <a:gd name="connsiteX3" fmla="*/ 327105 w 445838"/>
              <a:gd name="connsiteY3" fmla="*/ 25521 h 76401"/>
              <a:gd name="connsiteX4" fmla="*/ 139780 w 445838"/>
              <a:gd name="connsiteY4" fmla="*/ 121 h 76401"/>
              <a:gd name="connsiteX5" fmla="*/ 225505 w 445838"/>
              <a:gd name="connsiteY5" fmla="*/ 19171 h 76401"/>
              <a:gd name="connsiteX6" fmla="*/ 80 w 445838"/>
              <a:gd name="connsiteY6" fmla="*/ 73146 h 7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838" h="76401">
                <a:moveTo>
                  <a:pt x="80" y="73146"/>
                </a:moveTo>
                <a:cubicBezTo>
                  <a:pt x="4842" y="72088"/>
                  <a:pt x="179997" y="12292"/>
                  <a:pt x="254080" y="12821"/>
                </a:cubicBezTo>
                <a:cubicBezTo>
                  <a:pt x="328163" y="13350"/>
                  <a:pt x="432409" y="74204"/>
                  <a:pt x="444580" y="76321"/>
                </a:cubicBezTo>
                <a:cubicBezTo>
                  <a:pt x="456751" y="78438"/>
                  <a:pt x="377905" y="38221"/>
                  <a:pt x="327105" y="25521"/>
                </a:cubicBezTo>
                <a:cubicBezTo>
                  <a:pt x="276305" y="12821"/>
                  <a:pt x="156713" y="1179"/>
                  <a:pt x="139780" y="121"/>
                </a:cubicBezTo>
                <a:cubicBezTo>
                  <a:pt x="122847" y="-937"/>
                  <a:pt x="247730" y="4883"/>
                  <a:pt x="225505" y="19171"/>
                </a:cubicBezTo>
                <a:cubicBezTo>
                  <a:pt x="203280" y="33459"/>
                  <a:pt x="-4682" y="74204"/>
                  <a:pt x="80" y="7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35CA0C3-EA60-2994-D755-EE8F05E894E3}"/>
              </a:ext>
            </a:extLst>
          </p:cNvPr>
          <p:cNvSpPr/>
          <p:nvPr/>
        </p:nvSpPr>
        <p:spPr>
          <a:xfrm>
            <a:off x="5428835" y="7651678"/>
            <a:ext cx="92539" cy="248527"/>
          </a:xfrm>
          <a:custGeom>
            <a:avLst/>
            <a:gdLst>
              <a:gd name="connsiteX0" fmla="*/ 92490 w 92539"/>
              <a:gd name="connsiteY0" fmla="*/ 72 h 248527"/>
              <a:gd name="connsiteX1" fmla="*/ 16290 w 92539"/>
              <a:gd name="connsiteY1" fmla="*/ 108022 h 248527"/>
              <a:gd name="connsiteX2" fmla="*/ 19465 w 92539"/>
              <a:gd name="connsiteY2" fmla="*/ 247722 h 248527"/>
              <a:gd name="connsiteX3" fmla="*/ 13115 w 92539"/>
              <a:gd name="connsiteY3" fmla="*/ 161997 h 248527"/>
              <a:gd name="connsiteX4" fmla="*/ 3590 w 92539"/>
              <a:gd name="connsiteY4" fmla="*/ 92147 h 248527"/>
              <a:gd name="connsiteX5" fmla="*/ 92490 w 92539"/>
              <a:gd name="connsiteY5" fmla="*/ 72 h 24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39" h="248527">
                <a:moveTo>
                  <a:pt x="92490" y="72"/>
                </a:moveTo>
                <a:cubicBezTo>
                  <a:pt x="94607" y="2718"/>
                  <a:pt x="28461" y="66747"/>
                  <a:pt x="16290" y="108022"/>
                </a:cubicBezTo>
                <a:cubicBezTo>
                  <a:pt x="4119" y="149297"/>
                  <a:pt x="19994" y="238726"/>
                  <a:pt x="19465" y="247722"/>
                </a:cubicBezTo>
                <a:cubicBezTo>
                  <a:pt x="18936" y="256718"/>
                  <a:pt x="15761" y="187926"/>
                  <a:pt x="13115" y="161997"/>
                </a:cubicBezTo>
                <a:cubicBezTo>
                  <a:pt x="10469" y="136068"/>
                  <a:pt x="-7523" y="115960"/>
                  <a:pt x="3590" y="92147"/>
                </a:cubicBezTo>
                <a:cubicBezTo>
                  <a:pt x="14702" y="68335"/>
                  <a:pt x="90373" y="-2574"/>
                  <a:pt x="9249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3519A7D9-2579-D4CB-9745-F904C5D2DE8B}"/>
              </a:ext>
            </a:extLst>
          </p:cNvPr>
          <p:cNvSpPr/>
          <p:nvPr/>
        </p:nvSpPr>
        <p:spPr>
          <a:xfrm>
            <a:off x="6299057" y="7880315"/>
            <a:ext cx="116485" cy="175190"/>
          </a:xfrm>
          <a:custGeom>
            <a:avLst/>
            <a:gdLst>
              <a:gd name="connsiteX0" fmla="*/ 31893 w 116485"/>
              <a:gd name="connsiteY0" fmla="*/ 35 h 175190"/>
              <a:gd name="connsiteX1" fmla="*/ 66818 w 116485"/>
              <a:gd name="connsiteY1" fmla="*/ 73060 h 175190"/>
              <a:gd name="connsiteX2" fmla="*/ 16018 w 116485"/>
              <a:gd name="connsiteY2" fmla="*/ 133385 h 175190"/>
              <a:gd name="connsiteX3" fmla="*/ 89043 w 116485"/>
              <a:gd name="connsiteY3" fmla="*/ 92110 h 175190"/>
              <a:gd name="connsiteX4" fmla="*/ 143 w 116485"/>
              <a:gd name="connsiteY4" fmla="*/ 174660 h 175190"/>
              <a:gd name="connsiteX5" fmla="*/ 114443 w 116485"/>
              <a:gd name="connsiteY5" fmla="*/ 44485 h 175190"/>
              <a:gd name="connsiteX6" fmla="*/ 69993 w 116485"/>
              <a:gd name="connsiteY6" fmla="*/ 82585 h 175190"/>
              <a:gd name="connsiteX7" fmla="*/ 31893 w 116485"/>
              <a:gd name="connsiteY7" fmla="*/ 35 h 17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85" h="175190">
                <a:moveTo>
                  <a:pt x="31893" y="35"/>
                </a:moveTo>
                <a:cubicBezTo>
                  <a:pt x="31364" y="-1552"/>
                  <a:pt x="69464" y="50835"/>
                  <a:pt x="66818" y="73060"/>
                </a:cubicBezTo>
                <a:cubicBezTo>
                  <a:pt x="64172" y="95285"/>
                  <a:pt x="12314" y="130210"/>
                  <a:pt x="16018" y="133385"/>
                </a:cubicBezTo>
                <a:cubicBezTo>
                  <a:pt x="19722" y="136560"/>
                  <a:pt x="91689" y="85231"/>
                  <a:pt x="89043" y="92110"/>
                </a:cubicBezTo>
                <a:cubicBezTo>
                  <a:pt x="86397" y="98989"/>
                  <a:pt x="-4090" y="182597"/>
                  <a:pt x="143" y="174660"/>
                </a:cubicBezTo>
                <a:cubicBezTo>
                  <a:pt x="4376" y="166723"/>
                  <a:pt x="102801" y="59831"/>
                  <a:pt x="114443" y="44485"/>
                </a:cubicBezTo>
                <a:cubicBezTo>
                  <a:pt x="126085" y="29139"/>
                  <a:pt x="84810" y="89993"/>
                  <a:pt x="69993" y="82585"/>
                </a:cubicBezTo>
                <a:cubicBezTo>
                  <a:pt x="55176" y="75177"/>
                  <a:pt x="32422" y="1622"/>
                  <a:pt x="3189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E20915D-AFFB-7F19-550C-4979069E1CA1}"/>
              </a:ext>
            </a:extLst>
          </p:cNvPr>
          <p:cNvSpPr/>
          <p:nvPr/>
        </p:nvSpPr>
        <p:spPr>
          <a:xfrm>
            <a:off x="6387752" y="7772303"/>
            <a:ext cx="35424" cy="123994"/>
          </a:xfrm>
          <a:custGeom>
            <a:avLst/>
            <a:gdLst>
              <a:gd name="connsiteX0" fmla="*/ 35273 w 35424"/>
              <a:gd name="connsiteY0" fmla="*/ 97 h 123994"/>
              <a:gd name="connsiteX1" fmla="*/ 13048 w 35424"/>
              <a:gd name="connsiteY1" fmla="*/ 60422 h 123994"/>
              <a:gd name="connsiteX2" fmla="*/ 13048 w 35424"/>
              <a:gd name="connsiteY2" fmla="*/ 123922 h 123994"/>
              <a:gd name="connsiteX3" fmla="*/ 348 w 35424"/>
              <a:gd name="connsiteY3" fmla="*/ 47722 h 123994"/>
              <a:gd name="connsiteX4" fmla="*/ 35273 w 35424"/>
              <a:gd name="connsiteY4" fmla="*/ 97 h 12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24" h="123994">
                <a:moveTo>
                  <a:pt x="35273" y="97"/>
                </a:moveTo>
                <a:cubicBezTo>
                  <a:pt x="37390" y="2214"/>
                  <a:pt x="16752" y="39784"/>
                  <a:pt x="13048" y="60422"/>
                </a:cubicBezTo>
                <a:cubicBezTo>
                  <a:pt x="9344" y="81060"/>
                  <a:pt x="15165" y="126039"/>
                  <a:pt x="13048" y="123922"/>
                </a:cubicBezTo>
                <a:cubicBezTo>
                  <a:pt x="10931" y="121805"/>
                  <a:pt x="-2298" y="64655"/>
                  <a:pt x="348" y="47722"/>
                </a:cubicBezTo>
                <a:cubicBezTo>
                  <a:pt x="2994" y="30789"/>
                  <a:pt x="33156" y="-2020"/>
                  <a:pt x="3527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5D9C60D5-1DDE-839F-C9AC-1DCECEA682E5}"/>
              </a:ext>
            </a:extLst>
          </p:cNvPr>
          <p:cNvSpPr/>
          <p:nvPr/>
        </p:nvSpPr>
        <p:spPr>
          <a:xfrm>
            <a:off x="4819618" y="8632825"/>
            <a:ext cx="263846" cy="86167"/>
          </a:xfrm>
          <a:custGeom>
            <a:avLst/>
            <a:gdLst>
              <a:gd name="connsiteX0" fmla="*/ 263557 w 263846"/>
              <a:gd name="connsiteY0" fmla="*/ 66675 h 86167"/>
              <a:gd name="connsiteX1" fmla="*/ 155607 w 263846"/>
              <a:gd name="connsiteY1" fmla="*/ 57150 h 86167"/>
              <a:gd name="connsiteX2" fmla="*/ 82582 w 263846"/>
              <a:gd name="connsiteY2" fmla="*/ 12700 h 86167"/>
              <a:gd name="connsiteX3" fmla="*/ 32 w 263846"/>
              <a:gd name="connsiteY3" fmla="*/ 85725 h 86167"/>
              <a:gd name="connsiteX4" fmla="*/ 73057 w 263846"/>
              <a:gd name="connsiteY4" fmla="*/ 41275 h 86167"/>
              <a:gd name="connsiteX5" fmla="*/ 107982 w 263846"/>
              <a:gd name="connsiteY5" fmla="*/ 0 h 86167"/>
              <a:gd name="connsiteX6" fmla="*/ 120682 w 263846"/>
              <a:gd name="connsiteY6" fmla="*/ 41275 h 86167"/>
              <a:gd name="connsiteX7" fmla="*/ 263557 w 263846"/>
              <a:gd name="connsiteY7" fmla="*/ 66675 h 8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46" h="86167">
                <a:moveTo>
                  <a:pt x="263557" y="66675"/>
                </a:moveTo>
                <a:cubicBezTo>
                  <a:pt x="269378" y="69321"/>
                  <a:pt x="185769" y="66146"/>
                  <a:pt x="155607" y="57150"/>
                </a:cubicBezTo>
                <a:cubicBezTo>
                  <a:pt x="125444" y="48154"/>
                  <a:pt x="108511" y="7938"/>
                  <a:pt x="82582" y="12700"/>
                </a:cubicBezTo>
                <a:cubicBezTo>
                  <a:pt x="56653" y="17462"/>
                  <a:pt x="1619" y="80963"/>
                  <a:pt x="32" y="85725"/>
                </a:cubicBezTo>
                <a:cubicBezTo>
                  <a:pt x="-1555" y="90487"/>
                  <a:pt x="55065" y="55563"/>
                  <a:pt x="73057" y="41275"/>
                </a:cubicBezTo>
                <a:cubicBezTo>
                  <a:pt x="91049" y="26987"/>
                  <a:pt x="100045" y="0"/>
                  <a:pt x="107982" y="0"/>
                </a:cubicBezTo>
                <a:cubicBezTo>
                  <a:pt x="115919" y="0"/>
                  <a:pt x="100574" y="29633"/>
                  <a:pt x="120682" y="41275"/>
                </a:cubicBezTo>
                <a:cubicBezTo>
                  <a:pt x="140790" y="52917"/>
                  <a:pt x="257736" y="64029"/>
                  <a:pt x="263557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1A5B16F-821F-66BD-0424-686B3A7EE643}"/>
              </a:ext>
            </a:extLst>
          </p:cNvPr>
          <p:cNvSpPr/>
          <p:nvPr/>
        </p:nvSpPr>
        <p:spPr>
          <a:xfrm>
            <a:off x="5049712" y="8493087"/>
            <a:ext cx="900344" cy="155613"/>
          </a:xfrm>
          <a:custGeom>
            <a:avLst/>
            <a:gdLst>
              <a:gd name="connsiteX0" fmla="*/ 1713 w 900344"/>
              <a:gd name="connsiteY0" fmla="*/ 155613 h 155613"/>
              <a:gd name="connsiteX1" fmla="*/ 271588 w 900344"/>
              <a:gd name="connsiteY1" fmla="*/ 101638 h 155613"/>
              <a:gd name="connsiteX2" fmla="*/ 376363 w 900344"/>
              <a:gd name="connsiteY2" fmla="*/ 111163 h 155613"/>
              <a:gd name="connsiteX3" fmla="*/ 563688 w 900344"/>
              <a:gd name="connsiteY3" fmla="*/ 57188 h 155613"/>
              <a:gd name="connsiteX4" fmla="*/ 770063 w 900344"/>
              <a:gd name="connsiteY4" fmla="*/ 38 h 155613"/>
              <a:gd name="connsiteX5" fmla="*/ 900238 w 900344"/>
              <a:gd name="connsiteY5" fmla="*/ 47663 h 155613"/>
              <a:gd name="connsiteX6" fmla="*/ 789113 w 900344"/>
              <a:gd name="connsiteY6" fmla="*/ 9563 h 155613"/>
              <a:gd name="connsiteX7" fmla="*/ 624013 w 900344"/>
              <a:gd name="connsiteY7" fmla="*/ 31788 h 155613"/>
              <a:gd name="connsiteX8" fmla="*/ 370013 w 900344"/>
              <a:gd name="connsiteY8" fmla="*/ 111163 h 155613"/>
              <a:gd name="connsiteX9" fmla="*/ 214438 w 900344"/>
              <a:gd name="connsiteY9" fmla="*/ 111163 h 155613"/>
              <a:gd name="connsiteX10" fmla="*/ 414463 w 900344"/>
              <a:gd name="connsiteY10" fmla="*/ 101638 h 155613"/>
              <a:gd name="connsiteX11" fmla="*/ 1713 w 900344"/>
              <a:gd name="connsiteY11" fmla="*/ 155613 h 15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0344" h="155613">
                <a:moveTo>
                  <a:pt x="1713" y="155613"/>
                </a:moveTo>
                <a:cubicBezTo>
                  <a:pt x="-22099" y="155613"/>
                  <a:pt x="209147" y="109046"/>
                  <a:pt x="271588" y="101638"/>
                </a:cubicBezTo>
                <a:cubicBezTo>
                  <a:pt x="334029" y="94230"/>
                  <a:pt x="327680" y="118571"/>
                  <a:pt x="376363" y="111163"/>
                </a:cubicBezTo>
                <a:cubicBezTo>
                  <a:pt x="425046" y="103755"/>
                  <a:pt x="563688" y="57188"/>
                  <a:pt x="563688" y="57188"/>
                </a:cubicBezTo>
                <a:cubicBezTo>
                  <a:pt x="629305" y="38667"/>
                  <a:pt x="713971" y="1625"/>
                  <a:pt x="770063" y="38"/>
                </a:cubicBezTo>
                <a:cubicBezTo>
                  <a:pt x="826155" y="-1549"/>
                  <a:pt x="897063" y="46076"/>
                  <a:pt x="900238" y="47663"/>
                </a:cubicBezTo>
                <a:cubicBezTo>
                  <a:pt x="903413" y="49250"/>
                  <a:pt x="835150" y="12209"/>
                  <a:pt x="789113" y="9563"/>
                </a:cubicBezTo>
                <a:cubicBezTo>
                  <a:pt x="743076" y="6917"/>
                  <a:pt x="693863" y="14855"/>
                  <a:pt x="624013" y="31788"/>
                </a:cubicBezTo>
                <a:cubicBezTo>
                  <a:pt x="554163" y="48721"/>
                  <a:pt x="438275" y="97934"/>
                  <a:pt x="370013" y="111163"/>
                </a:cubicBezTo>
                <a:cubicBezTo>
                  <a:pt x="301751" y="124392"/>
                  <a:pt x="207030" y="112750"/>
                  <a:pt x="214438" y="111163"/>
                </a:cubicBezTo>
                <a:cubicBezTo>
                  <a:pt x="221846" y="109576"/>
                  <a:pt x="445155" y="94230"/>
                  <a:pt x="414463" y="101638"/>
                </a:cubicBezTo>
                <a:cubicBezTo>
                  <a:pt x="383771" y="109046"/>
                  <a:pt x="25525" y="155613"/>
                  <a:pt x="1713" y="15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EE3FED-384A-D889-CC48-4B7E446417DB}"/>
              </a:ext>
            </a:extLst>
          </p:cNvPr>
          <p:cNvSpPr/>
          <p:nvPr/>
        </p:nvSpPr>
        <p:spPr>
          <a:xfrm>
            <a:off x="5984739" y="8473671"/>
            <a:ext cx="235366" cy="67083"/>
          </a:xfrm>
          <a:custGeom>
            <a:avLst/>
            <a:gdLst>
              <a:gd name="connsiteX0" fmla="*/ 136 w 235366"/>
              <a:gd name="connsiteY0" fmla="*/ 67079 h 67083"/>
              <a:gd name="connsiteX1" fmla="*/ 155711 w 235366"/>
              <a:gd name="connsiteY1" fmla="*/ 6754 h 67083"/>
              <a:gd name="connsiteX2" fmla="*/ 235086 w 235366"/>
              <a:gd name="connsiteY2" fmla="*/ 3579 h 67083"/>
              <a:gd name="connsiteX3" fmla="*/ 130311 w 235366"/>
              <a:gd name="connsiteY3" fmla="*/ 25804 h 67083"/>
              <a:gd name="connsiteX4" fmla="*/ 184286 w 235366"/>
              <a:gd name="connsiteY4" fmla="*/ 3579 h 67083"/>
              <a:gd name="connsiteX5" fmla="*/ 136 w 235366"/>
              <a:gd name="connsiteY5" fmla="*/ 67079 h 6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66" h="67083">
                <a:moveTo>
                  <a:pt x="136" y="67079"/>
                </a:moveTo>
                <a:cubicBezTo>
                  <a:pt x="-4627" y="67608"/>
                  <a:pt x="116553" y="17337"/>
                  <a:pt x="155711" y="6754"/>
                </a:cubicBezTo>
                <a:cubicBezTo>
                  <a:pt x="194869" y="-3829"/>
                  <a:pt x="239319" y="404"/>
                  <a:pt x="235086" y="3579"/>
                </a:cubicBezTo>
                <a:cubicBezTo>
                  <a:pt x="230853" y="6754"/>
                  <a:pt x="138778" y="25804"/>
                  <a:pt x="130311" y="25804"/>
                </a:cubicBezTo>
                <a:cubicBezTo>
                  <a:pt x="121844" y="25804"/>
                  <a:pt x="203865" y="-3300"/>
                  <a:pt x="184286" y="3579"/>
                </a:cubicBezTo>
                <a:lnTo>
                  <a:pt x="136" y="6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06A817-03C7-9D23-9F44-50D0A1BDAC3D}"/>
              </a:ext>
            </a:extLst>
          </p:cNvPr>
          <p:cNvSpPr/>
          <p:nvPr/>
        </p:nvSpPr>
        <p:spPr>
          <a:xfrm>
            <a:off x="5326399" y="9001762"/>
            <a:ext cx="277254" cy="116772"/>
          </a:xfrm>
          <a:custGeom>
            <a:avLst/>
            <a:gdLst>
              <a:gd name="connsiteX0" fmla="*/ 4426 w 277254"/>
              <a:gd name="connsiteY0" fmla="*/ 2538 h 116772"/>
              <a:gd name="connsiteX1" fmla="*/ 267951 w 277254"/>
              <a:gd name="connsiteY1" fmla="*/ 113663 h 116772"/>
              <a:gd name="connsiteX2" fmla="*/ 213976 w 277254"/>
              <a:gd name="connsiteY2" fmla="*/ 85088 h 116772"/>
              <a:gd name="connsiteX3" fmla="*/ 175876 w 277254"/>
              <a:gd name="connsiteY3" fmla="*/ 75563 h 116772"/>
              <a:gd name="connsiteX4" fmla="*/ 106026 w 277254"/>
              <a:gd name="connsiteY4" fmla="*/ 37463 h 116772"/>
              <a:gd name="connsiteX5" fmla="*/ 4426 w 277254"/>
              <a:gd name="connsiteY5" fmla="*/ 2538 h 11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54" h="116772">
                <a:moveTo>
                  <a:pt x="4426" y="2538"/>
                </a:moveTo>
                <a:cubicBezTo>
                  <a:pt x="31413" y="15238"/>
                  <a:pt x="233026" y="99905"/>
                  <a:pt x="267951" y="113663"/>
                </a:cubicBezTo>
                <a:cubicBezTo>
                  <a:pt x="302876" y="127421"/>
                  <a:pt x="229322" y="91438"/>
                  <a:pt x="213976" y="85088"/>
                </a:cubicBezTo>
                <a:cubicBezTo>
                  <a:pt x="198630" y="78738"/>
                  <a:pt x="193868" y="83501"/>
                  <a:pt x="175876" y="75563"/>
                </a:cubicBezTo>
                <a:cubicBezTo>
                  <a:pt x="157884" y="67626"/>
                  <a:pt x="130368" y="46459"/>
                  <a:pt x="106026" y="37463"/>
                </a:cubicBezTo>
                <a:cubicBezTo>
                  <a:pt x="81684" y="28467"/>
                  <a:pt x="-22561" y="-10162"/>
                  <a:pt x="4426" y="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FA5CA504-0428-1374-B603-722F440AF0BC}"/>
              </a:ext>
            </a:extLst>
          </p:cNvPr>
          <p:cNvSpPr/>
          <p:nvPr/>
        </p:nvSpPr>
        <p:spPr>
          <a:xfrm>
            <a:off x="5357042" y="9105895"/>
            <a:ext cx="626025" cy="60819"/>
          </a:xfrm>
          <a:custGeom>
            <a:avLst/>
            <a:gdLst>
              <a:gd name="connsiteX0" fmla="*/ 5533 w 626025"/>
              <a:gd name="connsiteY0" fmla="*/ 5 h 60819"/>
              <a:gd name="connsiteX1" fmla="*/ 465908 w 626025"/>
              <a:gd name="connsiteY1" fmla="*/ 44455 h 60819"/>
              <a:gd name="connsiteX2" fmla="*/ 364308 w 626025"/>
              <a:gd name="connsiteY2" fmla="*/ 60330 h 60819"/>
              <a:gd name="connsiteX3" fmla="*/ 624658 w 626025"/>
              <a:gd name="connsiteY3" fmla="*/ 28580 h 60819"/>
              <a:gd name="connsiteX4" fmla="*/ 456383 w 626025"/>
              <a:gd name="connsiteY4" fmla="*/ 38105 h 60819"/>
              <a:gd name="connsiteX5" fmla="*/ 227783 w 626025"/>
              <a:gd name="connsiteY5" fmla="*/ 41280 h 60819"/>
              <a:gd name="connsiteX6" fmla="*/ 5533 w 626025"/>
              <a:gd name="connsiteY6" fmla="*/ 5 h 6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025" h="60819">
                <a:moveTo>
                  <a:pt x="5533" y="5"/>
                </a:moveTo>
                <a:cubicBezTo>
                  <a:pt x="45220" y="534"/>
                  <a:pt x="406112" y="34401"/>
                  <a:pt x="465908" y="44455"/>
                </a:cubicBezTo>
                <a:cubicBezTo>
                  <a:pt x="525704" y="54509"/>
                  <a:pt x="337850" y="62976"/>
                  <a:pt x="364308" y="60330"/>
                </a:cubicBezTo>
                <a:cubicBezTo>
                  <a:pt x="390766" y="57684"/>
                  <a:pt x="609312" y="32284"/>
                  <a:pt x="624658" y="28580"/>
                </a:cubicBezTo>
                <a:cubicBezTo>
                  <a:pt x="640004" y="24876"/>
                  <a:pt x="522529" y="35988"/>
                  <a:pt x="456383" y="38105"/>
                </a:cubicBezTo>
                <a:cubicBezTo>
                  <a:pt x="390237" y="40222"/>
                  <a:pt x="305570" y="47630"/>
                  <a:pt x="227783" y="41280"/>
                </a:cubicBezTo>
                <a:cubicBezTo>
                  <a:pt x="149996" y="34930"/>
                  <a:pt x="-34154" y="-524"/>
                  <a:pt x="55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5FEAED2-2486-3835-A67A-4F86A30E9721}"/>
              </a:ext>
            </a:extLst>
          </p:cNvPr>
          <p:cNvSpPr/>
          <p:nvPr/>
        </p:nvSpPr>
        <p:spPr>
          <a:xfrm>
            <a:off x="6657521" y="5565297"/>
            <a:ext cx="90191" cy="395943"/>
          </a:xfrm>
          <a:custGeom>
            <a:avLst/>
            <a:gdLst>
              <a:gd name="connsiteX0" fmla="*/ 300 w 90191"/>
              <a:gd name="connsiteY0" fmla="*/ 186 h 395943"/>
              <a:gd name="connsiteX1" fmla="*/ 59612 w 90191"/>
              <a:gd name="connsiteY1" fmla="*/ 153410 h 395943"/>
              <a:gd name="connsiteX2" fmla="*/ 39841 w 90191"/>
              <a:gd name="connsiteY2" fmla="*/ 262149 h 395943"/>
              <a:gd name="connsiteX3" fmla="*/ 69497 w 90191"/>
              <a:gd name="connsiteY3" fmla="*/ 197894 h 395943"/>
              <a:gd name="connsiteX4" fmla="*/ 25013 w 90191"/>
              <a:gd name="connsiteY4" fmla="*/ 395602 h 395943"/>
              <a:gd name="connsiteX5" fmla="*/ 54669 w 90191"/>
              <a:gd name="connsiteY5" fmla="*/ 242379 h 395943"/>
              <a:gd name="connsiteX6" fmla="*/ 89268 w 90191"/>
              <a:gd name="connsiteY6" fmla="*/ 123754 h 395943"/>
              <a:gd name="connsiteX7" fmla="*/ 300 w 90191"/>
              <a:gd name="connsiteY7" fmla="*/ 186 h 3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191" h="395943">
                <a:moveTo>
                  <a:pt x="300" y="186"/>
                </a:moveTo>
                <a:cubicBezTo>
                  <a:pt x="-4643" y="5129"/>
                  <a:pt x="53022" y="109750"/>
                  <a:pt x="59612" y="153410"/>
                </a:cubicBezTo>
                <a:cubicBezTo>
                  <a:pt x="66202" y="197071"/>
                  <a:pt x="38193" y="254735"/>
                  <a:pt x="39841" y="262149"/>
                </a:cubicBezTo>
                <a:cubicBezTo>
                  <a:pt x="41489" y="269563"/>
                  <a:pt x="71968" y="175652"/>
                  <a:pt x="69497" y="197894"/>
                </a:cubicBezTo>
                <a:cubicBezTo>
                  <a:pt x="67026" y="220136"/>
                  <a:pt x="27484" y="388188"/>
                  <a:pt x="25013" y="395602"/>
                </a:cubicBezTo>
                <a:cubicBezTo>
                  <a:pt x="22542" y="403016"/>
                  <a:pt x="43960" y="287687"/>
                  <a:pt x="54669" y="242379"/>
                </a:cubicBezTo>
                <a:cubicBezTo>
                  <a:pt x="65378" y="197071"/>
                  <a:pt x="95858" y="157529"/>
                  <a:pt x="89268" y="123754"/>
                </a:cubicBezTo>
                <a:cubicBezTo>
                  <a:pt x="82678" y="89979"/>
                  <a:pt x="5243" y="-4757"/>
                  <a:pt x="30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BFC1F9F-6AB2-A0E6-EAE3-50515BD0999F}"/>
              </a:ext>
            </a:extLst>
          </p:cNvPr>
          <p:cNvSpPr/>
          <p:nvPr/>
        </p:nvSpPr>
        <p:spPr>
          <a:xfrm>
            <a:off x="6731631" y="7389311"/>
            <a:ext cx="109935" cy="465116"/>
          </a:xfrm>
          <a:custGeom>
            <a:avLst/>
            <a:gdLst>
              <a:gd name="connsiteX0" fmla="*/ 44814 w 109935"/>
              <a:gd name="connsiteY0" fmla="*/ 30 h 465116"/>
              <a:gd name="connsiteX1" fmla="*/ 69528 w 109935"/>
              <a:gd name="connsiteY1" fmla="*/ 192795 h 465116"/>
              <a:gd name="connsiteX2" fmla="*/ 49757 w 109935"/>
              <a:gd name="connsiteY2" fmla="*/ 281764 h 465116"/>
              <a:gd name="connsiteX3" fmla="*/ 74471 w 109935"/>
              <a:gd name="connsiteY3" fmla="*/ 247165 h 465116"/>
              <a:gd name="connsiteX4" fmla="*/ 330 w 109935"/>
              <a:gd name="connsiteY4" fmla="*/ 464644 h 465116"/>
              <a:gd name="connsiteX5" fmla="*/ 49757 w 109935"/>
              <a:gd name="connsiteY5" fmla="*/ 301534 h 465116"/>
              <a:gd name="connsiteX6" fmla="*/ 109070 w 109935"/>
              <a:gd name="connsiteY6" fmla="*/ 173024 h 465116"/>
              <a:gd name="connsiteX7" fmla="*/ 84356 w 109935"/>
              <a:gd name="connsiteY7" fmla="*/ 207623 h 465116"/>
              <a:gd name="connsiteX8" fmla="*/ 44814 w 109935"/>
              <a:gd name="connsiteY8" fmla="*/ 30 h 4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35" h="465116">
                <a:moveTo>
                  <a:pt x="44814" y="30"/>
                </a:moveTo>
                <a:cubicBezTo>
                  <a:pt x="42343" y="-2441"/>
                  <a:pt x="68704" y="145839"/>
                  <a:pt x="69528" y="192795"/>
                </a:cubicBezTo>
                <a:cubicBezTo>
                  <a:pt x="70352" y="239751"/>
                  <a:pt x="48933" y="272702"/>
                  <a:pt x="49757" y="281764"/>
                </a:cubicBezTo>
                <a:cubicBezTo>
                  <a:pt x="50581" y="290826"/>
                  <a:pt x="82709" y="216685"/>
                  <a:pt x="74471" y="247165"/>
                </a:cubicBezTo>
                <a:cubicBezTo>
                  <a:pt x="66233" y="277645"/>
                  <a:pt x="4449" y="455583"/>
                  <a:pt x="330" y="464644"/>
                </a:cubicBezTo>
                <a:cubicBezTo>
                  <a:pt x="-3789" y="473705"/>
                  <a:pt x="31634" y="350137"/>
                  <a:pt x="49757" y="301534"/>
                </a:cubicBezTo>
                <a:cubicBezTo>
                  <a:pt x="67880" y="252931"/>
                  <a:pt x="103304" y="188676"/>
                  <a:pt x="109070" y="173024"/>
                </a:cubicBezTo>
                <a:cubicBezTo>
                  <a:pt x="114836" y="157372"/>
                  <a:pt x="90122" y="233160"/>
                  <a:pt x="84356" y="207623"/>
                </a:cubicBezTo>
                <a:cubicBezTo>
                  <a:pt x="78590" y="182086"/>
                  <a:pt x="47285" y="2501"/>
                  <a:pt x="4481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2E606FD-DD8A-6E0D-0066-6B38FB79FCA2}"/>
              </a:ext>
            </a:extLst>
          </p:cNvPr>
          <p:cNvSpPr/>
          <p:nvPr/>
        </p:nvSpPr>
        <p:spPr>
          <a:xfrm>
            <a:off x="6573743" y="7908070"/>
            <a:ext cx="138447" cy="331976"/>
          </a:xfrm>
          <a:custGeom>
            <a:avLst/>
            <a:gdLst>
              <a:gd name="connsiteX0" fmla="*/ 138447 w 138447"/>
              <a:gd name="connsiteY0" fmla="*/ 254 h 331976"/>
              <a:gd name="connsiteX1" fmla="*/ 49479 w 138447"/>
              <a:gd name="connsiteY1" fmla="*/ 123822 h 331976"/>
              <a:gd name="connsiteX2" fmla="*/ 29708 w 138447"/>
              <a:gd name="connsiteY2" fmla="*/ 193020 h 331976"/>
              <a:gd name="connsiteX3" fmla="*/ 54421 w 138447"/>
              <a:gd name="connsiteY3" fmla="*/ 143593 h 331976"/>
              <a:gd name="connsiteX4" fmla="*/ 52 w 138447"/>
              <a:gd name="connsiteY4" fmla="*/ 331415 h 331976"/>
              <a:gd name="connsiteX5" fmla="*/ 44536 w 138447"/>
              <a:gd name="connsiteY5" fmla="*/ 197962 h 331976"/>
              <a:gd name="connsiteX6" fmla="*/ 49479 w 138447"/>
              <a:gd name="connsiteY6" fmla="*/ 94166 h 331976"/>
              <a:gd name="connsiteX7" fmla="*/ 138447 w 138447"/>
              <a:gd name="connsiteY7" fmla="*/ 254 h 33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47" h="331976">
                <a:moveTo>
                  <a:pt x="138447" y="254"/>
                </a:moveTo>
                <a:cubicBezTo>
                  <a:pt x="138447" y="5197"/>
                  <a:pt x="67602" y="91694"/>
                  <a:pt x="49479" y="123822"/>
                </a:cubicBezTo>
                <a:cubicBezTo>
                  <a:pt x="31356" y="155950"/>
                  <a:pt x="28884" y="189725"/>
                  <a:pt x="29708" y="193020"/>
                </a:cubicBezTo>
                <a:cubicBezTo>
                  <a:pt x="30532" y="196315"/>
                  <a:pt x="59364" y="120527"/>
                  <a:pt x="54421" y="143593"/>
                </a:cubicBezTo>
                <a:cubicBezTo>
                  <a:pt x="49478" y="166659"/>
                  <a:pt x="1699" y="322354"/>
                  <a:pt x="52" y="331415"/>
                </a:cubicBezTo>
                <a:cubicBezTo>
                  <a:pt x="-1596" y="340477"/>
                  <a:pt x="36298" y="237503"/>
                  <a:pt x="44536" y="197962"/>
                </a:cubicBezTo>
                <a:cubicBezTo>
                  <a:pt x="52774" y="158421"/>
                  <a:pt x="28885" y="124646"/>
                  <a:pt x="49479" y="94166"/>
                </a:cubicBezTo>
                <a:cubicBezTo>
                  <a:pt x="70073" y="63686"/>
                  <a:pt x="138447" y="-4689"/>
                  <a:pt x="13844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15A17C2-0429-4578-54D2-DFBA8421A0CC}"/>
              </a:ext>
            </a:extLst>
          </p:cNvPr>
          <p:cNvSpPr/>
          <p:nvPr/>
        </p:nvSpPr>
        <p:spPr>
          <a:xfrm>
            <a:off x="6319010" y="8528597"/>
            <a:ext cx="141923" cy="292834"/>
          </a:xfrm>
          <a:custGeom>
            <a:avLst/>
            <a:gdLst>
              <a:gd name="connsiteX0" fmla="*/ 141102 w 141923"/>
              <a:gd name="connsiteY0" fmla="*/ 2508 h 292834"/>
              <a:gd name="connsiteX1" fmla="*/ 2707 w 141923"/>
              <a:gd name="connsiteY1" fmla="*/ 289185 h 292834"/>
              <a:gd name="connsiteX2" fmla="*/ 57076 w 141923"/>
              <a:gd name="connsiteY2" fmla="*/ 155732 h 292834"/>
              <a:gd name="connsiteX3" fmla="*/ 141102 w 141923"/>
              <a:gd name="connsiteY3" fmla="*/ 2508 h 29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3" h="292834">
                <a:moveTo>
                  <a:pt x="141102" y="2508"/>
                </a:moveTo>
                <a:cubicBezTo>
                  <a:pt x="132040" y="24750"/>
                  <a:pt x="16711" y="263648"/>
                  <a:pt x="2707" y="289185"/>
                </a:cubicBezTo>
                <a:cubicBezTo>
                  <a:pt x="-11297" y="314722"/>
                  <a:pt x="32363" y="199393"/>
                  <a:pt x="57076" y="155732"/>
                </a:cubicBezTo>
                <a:cubicBezTo>
                  <a:pt x="81789" y="112071"/>
                  <a:pt x="150164" y="-19734"/>
                  <a:pt x="141102" y="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4059D1B-2969-4292-9FEF-B0212C3C8EA4}"/>
              </a:ext>
            </a:extLst>
          </p:cNvPr>
          <p:cNvSpPr/>
          <p:nvPr/>
        </p:nvSpPr>
        <p:spPr>
          <a:xfrm>
            <a:off x="5605009" y="9305096"/>
            <a:ext cx="405088" cy="244209"/>
          </a:xfrm>
          <a:custGeom>
            <a:avLst/>
            <a:gdLst>
              <a:gd name="connsiteX0" fmla="*/ 400375 w 405088"/>
              <a:gd name="connsiteY0" fmla="*/ 2013 h 244209"/>
              <a:gd name="connsiteX1" fmla="*/ 237266 w 405088"/>
              <a:gd name="connsiteY1" fmla="*/ 150294 h 244209"/>
              <a:gd name="connsiteX2" fmla="*/ 311406 w 405088"/>
              <a:gd name="connsiteY2" fmla="*/ 81096 h 244209"/>
              <a:gd name="connsiteX3" fmla="*/ 16 w 405088"/>
              <a:gd name="connsiteY3" fmla="*/ 244206 h 244209"/>
              <a:gd name="connsiteX4" fmla="*/ 326234 w 405088"/>
              <a:gd name="connsiteY4" fmla="*/ 76154 h 244209"/>
              <a:gd name="connsiteX5" fmla="*/ 400375 w 405088"/>
              <a:gd name="connsiteY5" fmla="*/ 2013 h 2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088" h="244209">
                <a:moveTo>
                  <a:pt x="400375" y="2013"/>
                </a:moveTo>
                <a:cubicBezTo>
                  <a:pt x="385547" y="14370"/>
                  <a:pt x="252094" y="137114"/>
                  <a:pt x="237266" y="150294"/>
                </a:cubicBezTo>
                <a:cubicBezTo>
                  <a:pt x="222438" y="163474"/>
                  <a:pt x="350947" y="65444"/>
                  <a:pt x="311406" y="81096"/>
                </a:cubicBezTo>
                <a:cubicBezTo>
                  <a:pt x="271865" y="96748"/>
                  <a:pt x="-2455" y="245030"/>
                  <a:pt x="16" y="244206"/>
                </a:cubicBezTo>
                <a:cubicBezTo>
                  <a:pt x="2487" y="243382"/>
                  <a:pt x="256212" y="115696"/>
                  <a:pt x="326234" y="76154"/>
                </a:cubicBezTo>
                <a:cubicBezTo>
                  <a:pt x="396256" y="36612"/>
                  <a:pt x="415203" y="-10344"/>
                  <a:pt x="400375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20DAC5B-A1BB-E57A-D21D-E709BABFA79E}"/>
              </a:ext>
            </a:extLst>
          </p:cNvPr>
          <p:cNvSpPr/>
          <p:nvPr/>
        </p:nvSpPr>
        <p:spPr>
          <a:xfrm>
            <a:off x="5016659" y="9336354"/>
            <a:ext cx="481787" cy="297271"/>
          </a:xfrm>
          <a:custGeom>
            <a:avLst/>
            <a:gdLst>
              <a:gd name="connsiteX0" fmla="*/ 184 w 481787"/>
              <a:gd name="connsiteY0" fmla="*/ 411 h 297271"/>
              <a:gd name="connsiteX1" fmla="*/ 267090 w 481787"/>
              <a:gd name="connsiteY1" fmla="*/ 188234 h 297271"/>
              <a:gd name="connsiteX2" fmla="*/ 178122 w 481787"/>
              <a:gd name="connsiteY2" fmla="*/ 188234 h 297271"/>
              <a:gd name="connsiteX3" fmla="*/ 479626 w 481787"/>
              <a:gd name="connsiteY3" fmla="*/ 296974 h 297271"/>
              <a:gd name="connsiteX4" fmla="*/ 321460 w 481787"/>
              <a:gd name="connsiteY4" fmla="*/ 222833 h 297271"/>
              <a:gd name="connsiteX5" fmla="*/ 158351 w 481787"/>
              <a:gd name="connsiteY5" fmla="*/ 148692 h 297271"/>
              <a:gd name="connsiteX6" fmla="*/ 89153 w 481787"/>
              <a:gd name="connsiteY6" fmla="*/ 193177 h 297271"/>
              <a:gd name="connsiteX7" fmla="*/ 222606 w 481787"/>
              <a:gd name="connsiteY7" fmla="*/ 138807 h 297271"/>
              <a:gd name="connsiteX8" fmla="*/ 184 w 481787"/>
              <a:gd name="connsiteY8" fmla="*/ 411 h 29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787" h="297271">
                <a:moveTo>
                  <a:pt x="184" y="411"/>
                </a:moveTo>
                <a:cubicBezTo>
                  <a:pt x="7598" y="8649"/>
                  <a:pt x="237434" y="156930"/>
                  <a:pt x="267090" y="188234"/>
                </a:cubicBezTo>
                <a:cubicBezTo>
                  <a:pt x="296746" y="219538"/>
                  <a:pt x="142699" y="170111"/>
                  <a:pt x="178122" y="188234"/>
                </a:cubicBezTo>
                <a:cubicBezTo>
                  <a:pt x="213545" y="206357"/>
                  <a:pt x="455736" y="291208"/>
                  <a:pt x="479626" y="296974"/>
                </a:cubicBezTo>
                <a:cubicBezTo>
                  <a:pt x="503516" y="302741"/>
                  <a:pt x="321460" y="222833"/>
                  <a:pt x="321460" y="222833"/>
                </a:cubicBezTo>
                <a:cubicBezTo>
                  <a:pt x="267914" y="198119"/>
                  <a:pt x="197069" y="153635"/>
                  <a:pt x="158351" y="148692"/>
                </a:cubicBezTo>
                <a:cubicBezTo>
                  <a:pt x="119633" y="143749"/>
                  <a:pt x="78444" y="194824"/>
                  <a:pt x="89153" y="193177"/>
                </a:cubicBezTo>
                <a:cubicBezTo>
                  <a:pt x="99862" y="191530"/>
                  <a:pt x="234139" y="167639"/>
                  <a:pt x="222606" y="138807"/>
                </a:cubicBezTo>
                <a:cubicBezTo>
                  <a:pt x="211073" y="109975"/>
                  <a:pt x="-7230" y="-7827"/>
                  <a:pt x="184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996671F-2FFE-58B5-7F27-8E4C634A41E1}"/>
              </a:ext>
            </a:extLst>
          </p:cNvPr>
          <p:cNvSpPr/>
          <p:nvPr/>
        </p:nvSpPr>
        <p:spPr>
          <a:xfrm>
            <a:off x="4243770" y="8920445"/>
            <a:ext cx="583512" cy="212905"/>
          </a:xfrm>
          <a:custGeom>
            <a:avLst/>
            <a:gdLst>
              <a:gd name="connsiteX0" fmla="*/ 2012 w 583512"/>
              <a:gd name="connsiteY0" fmla="*/ 1133 h 212905"/>
              <a:gd name="connsiteX1" fmla="*/ 555594 w 583512"/>
              <a:gd name="connsiteY1" fmla="*/ 203784 h 212905"/>
              <a:gd name="connsiteX2" fmla="*/ 481454 w 583512"/>
              <a:gd name="connsiteY2" fmla="*/ 174128 h 212905"/>
              <a:gd name="connsiteX3" fmla="*/ 308459 w 583512"/>
              <a:gd name="connsiteY3" fmla="*/ 139529 h 212905"/>
              <a:gd name="connsiteX4" fmla="*/ 486396 w 583512"/>
              <a:gd name="connsiteY4" fmla="*/ 188956 h 212905"/>
              <a:gd name="connsiteX5" fmla="*/ 372714 w 583512"/>
              <a:gd name="connsiteY5" fmla="*/ 124701 h 212905"/>
              <a:gd name="connsiteX6" fmla="*/ 2012 w 583512"/>
              <a:gd name="connsiteY6" fmla="*/ 1133 h 2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512" h="212905">
                <a:moveTo>
                  <a:pt x="2012" y="1133"/>
                </a:moveTo>
                <a:cubicBezTo>
                  <a:pt x="32492" y="14313"/>
                  <a:pt x="475687" y="174952"/>
                  <a:pt x="555594" y="203784"/>
                </a:cubicBezTo>
                <a:cubicBezTo>
                  <a:pt x="635501" y="232616"/>
                  <a:pt x="522643" y="184837"/>
                  <a:pt x="481454" y="174128"/>
                </a:cubicBezTo>
                <a:cubicBezTo>
                  <a:pt x="440265" y="163419"/>
                  <a:pt x="307635" y="137058"/>
                  <a:pt x="308459" y="139529"/>
                </a:cubicBezTo>
                <a:cubicBezTo>
                  <a:pt x="309283" y="142000"/>
                  <a:pt x="475687" y="191427"/>
                  <a:pt x="486396" y="188956"/>
                </a:cubicBezTo>
                <a:cubicBezTo>
                  <a:pt x="497105" y="186485"/>
                  <a:pt x="449326" y="156005"/>
                  <a:pt x="372714" y="124701"/>
                </a:cubicBezTo>
                <a:cubicBezTo>
                  <a:pt x="296102" y="93397"/>
                  <a:pt x="-28468" y="-12047"/>
                  <a:pt x="2012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D9999E2-A3A8-F75C-34DE-15CD354A397E}"/>
              </a:ext>
            </a:extLst>
          </p:cNvPr>
          <p:cNvSpPr/>
          <p:nvPr/>
        </p:nvSpPr>
        <p:spPr>
          <a:xfrm>
            <a:off x="3879864" y="8367769"/>
            <a:ext cx="252262" cy="380864"/>
          </a:xfrm>
          <a:custGeom>
            <a:avLst/>
            <a:gdLst>
              <a:gd name="connsiteX0" fmla="*/ 158 w 252262"/>
              <a:gd name="connsiteY0" fmla="*/ 227 h 380864"/>
              <a:gd name="connsiteX1" fmla="*/ 29814 w 252262"/>
              <a:gd name="connsiteY1" fmla="*/ 148508 h 380864"/>
              <a:gd name="connsiteX2" fmla="*/ 202808 w 252262"/>
              <a:gd name="connsiteY2" fmla="*/ 291846 h 380864"/>
              <a:gd name="connsiteX3" fmla="*/ 133611 w 252262"/>
              <a:gd name="connsiteY3" fmla="*/ 277018 h 380864"/>
              <a:gd name="connsiteX4" fmla="*/ 252235 w 252262"/>
              <a:gd name="connsiteY4" fmla="*/ 380815 h 380864"/>
              <a:gd name="connsiteX5" fmla="*/ 143496 w 252262"/>
              <a:gd name="connsiteY5" fmla="*/ 262190 h 380864"/>
              <a:gd name="connsiteX6" fmla="*/ 29814 w 252262"/>
              <a:gd name="connsiteY6" fmla="*/ 183107 h 380864"/>
              <a:gd name="connsiteX7" fmla="*/ 158 w 252262"/>
              <a:gd name="connsiteY7" fmla="*/ 227 h 38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62" h="380864">
                <a:moveTo>
                  <a:pt x="158" y="227"/>
                </a:moveTo>
                <a:cubicBezTo>
                  <a:pt x="158" y="-5539"/>
                  <a:pt x="-3961" y="99905"/>
                  <a:pt x="29814" y="148508"/>
                </a:cubicBezTo>
                <a:cubicBezTo>
                  <a:pt x="63589" y="197111"/>
                  <a:pt x="185509" y="270428"/>
                  <a:pt x="202808" y="291846"/>
                </a:cubicBezTo>
                <a:cubicBezTo>
                  <a:pt x="220108" y="313264"/>
                  <a:pt x="125373" y="262190"/>
                  <a:pt x="133611" y="277018"/>
                </a:cubicBezTo>
                <a:cubicBezTo>
                  <a:pt x="141849" y="291846"/>
                  <a:pt x="250588" y="383286"/>
                  <a:pt x="252235" y="380815"/>
                </a:cubicBezTo>
                <a:cubicBezTo>
                  <a:pt x="253883" y="378344"/>
                  <a:pt x="180566" y="295141"/>
                  <a:pt x="143496" y="262190"/>
                </a:cubicBezTo>
                <a:cubicBezTo>
                  <a:pt x="106426" y="229239"/>
                  <a:pt x="51232" y="221001"/>
                  <a:pt x="29814" y="183107"/>
                </a:cubicBezTo>
                <a:cubicBezTo>
                  <a:pt x="8396" y="145213"/>
                  <a:pt x="158" y="5993"/>
                  <a:pt x="158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1943B28D-08DF-8157-BC19-D08388140FB6}"/>
              </a:ext>
            </a:extLst>
          </p:cNvPr>
          <p:cNvSpPr/>
          <p:nvPr/>
        </p:nvSpPr>
        <p:spPr>
          <a:xfrm>
            <a:off x="3435126" y="7917644"/>
            <a:ext cx="183636" cy="252723"/>
          </a:xfrm>
          <a:custGeom>
            <a:avLst/>
            <a:gdLst>
              <a:gd name="connsiteX0" fmla="*/ 52 w 183636"/>
              <a:gd name="connsiteY0" fmla="*/ 566 h 252723"/>
              <a:gd name="connsiteX1" fmla="*/ 123620 w 183636"/>
              <a:gd name="connsiteY1" fmla="*/ 104362 h 252723"/>
              <a:gd name="connsiteX2" fmla="*/ 182932 w 183636"/>
              <a:gd name="connsiteY2" fmla="*/ 252644 h 252723"/>
              <a:gd name="connsiteX3" fmla="*/ 153276 w 183636"/>
              <a:gd name="connsiteY3" fmla="*/ 124133 h 252723"/>
              <a:gd name="connsiteX4" fmla="*/ 108792 w 183636"/>
              <a:gd name="connsiteY4" fmla="*/ 64821 h 252723"/>
              <a:gd name="connsiteX5" fmla="*/ 52 w 183636"/>
              <a:gd name="connsiteY5" fmla="*/ 566 h 25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36" h="252723">
                <a:moveTo>
                  <a:pt x="52" y="566"/>
                </a:moveTo>
                <a:cubicBezTo>
                  <a:pt x="2523" y="7156"/>
                  <a:pt x="93140" y="62349"/>
                  <a:pt x="123620" y="104362"/>
                </a:cubicBezTo>
                <a:cubicBezTo>
                  <a:pt x="154100" y="146375"/>
                  <a:pt x="177989" y="249349"/>
                  <a:pt x="182932" y="252644"/>
                </a:cubicBezTo>
                <a:cubicBezTo>
                  <a:pt x="187875" y="255939"/>
                  <a:pt x="165633" y="155437"/>
                  <a:pt x="153276" y="124133"/>
                </a:cubicBezTo>
                <a:cubicBezTo>
                  <a:pt x="140919" y="92829"/>
                  <a:pt x="135153" y="82944"/>
                  <a:pt x="108792" y="64821"/>
                </a:cubicBezTo>
                <a:cubicBezTo>
                  <a:pt x="82431" y="46698"/>
                  <a:pt x="-2419" y="-6024"/>
                  <a:pt x="52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F655771-9FEE-C2AD-2736-BC4209EFB30C}"/>
              </a:ext>
            </a:extLst>
          </p:cNvPr>
          <p:cNvSpPr/>
          <p:nvPr/>
        </p:nvSpPr>
        <p:spPr>
          <a:xfrm>
            <a:off x="3571586" y="6914801"/>
            <a:ext cx="105885" cy="336218"/>
          </a:xfrm>
          <a:custGeom>
            <a:avLst/>
            <a:gdLst>
              <a:gd name="connsiteX0" fmla="*/ 105785 w 105885"/>
              <a:gd name="connsiteY0" fmla="*/ 40 h 336218"/>
              <a:gd name="connsiteX1" fmla="*/ 21759 w 105885"/>
              <a:gd name="connsiteY1" fmla="*/ 168092 h 336218"/>
              <a:gd name="connsiteX2" fmla="*/ 56358 w 105885"/>
              <a:gd name="connsiteY2" fmla="*/ 331201 h 336218"/>
              <a:gd name="connsiteX3" fmla="*/ 41530 w 105885"/>
              <a:gd name="connsiteY3" fmla="*/ 281774 h 336218"/>
              <a:gd name="connsiteX4" fmla="*/ 1988 w 105885"/>
              <a:gd name="connsiteY4" fmla="*/ 153264 h 336218"/>
              <a:gd name="connsiteX5" fmla="*/ 105785 w 105885"/>
              <a:gd name="connsiteY5" fmla="*/ 40 h 33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5" h="336218">
                <a:moveTo>
                  <a:pt x="105785" y="40"/>
                </a:moveTo>
                <a:cubicBezTo>
                  <a:pt x="109080" y="2511"/>
                  <a:pt x="29997" y="112899"/>
                  <a:pt x="21759" y="168092"/>
                </a:cubicBezTo>
                <a:cubicBezTo>
                  <a:pt x="13521" y="223286"/>
                  <a:pt x="53063" y="312254"/>
                  <a:pt x="56358" y="331201"/>
                </a:cubicBezTo>
                <a:cubicBezTo>
                  <a:pt x="59653" y="350148"/>
                  <a:pt x="50592" y="311430"/>
                  <a:pt x="41530" y="281774"/>
                </a:cubicBezTo>
                <a:cubicBezTo>
                  <a:pt x="32468" y="252118"/>
                  <a:pt x="-9545" y="196924"/>
                  <a:pt x="1988" y="153264"/>
                </a:cubicBezTo>
                <a:cubicBezTo>
                  <a:pt x="13521" y="109604"/>
                  <a:pt x="102490" y="-2431"/>
                  <a:pt x="10578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D9961BA7-0FE6-7CEE-E11C-EA9C490AAF28}"/>
              </a:ext>
            </a:extLst>
          </p:cNvPr>
          <p:cNvSpPr/>
          <p:nvPr/>
        </p:nvSpPr>
        <p:spPr>
          <a:xfrm>
            <a:off x="3563661" y="6435274"/>
            <a:ext cx="102314" cy="193044"/>
          </a:xfrm>
          <a:custGeom>
            <a:avLst/>
            <a:gdLst>
              <a:gd name="connsiteX0" fmla="*/ 28 w 102314"/>
              <a:gd name="connsiteY0" fmla="*/ 125 h 193044"/>
              <a:gd name="connsiteX1" fmla="*/ 84054 w 102314"/>
              <a:gd name="connsiteY1" fmla="*/ 113807 h 193044"/>
              <a:gd name="connsiteX2" fmla="*/ 98882 w 102314"/>
              <a:gd name="connsiteY2" fmla="*/ 192890 h 193044"/>
              <a:gd name="connsiteX3" fmla="*/ 93939 w 102314"/>
              <a:gd name="connsiteY3" fmla="*/ 94036 h 193044"/>
              <a:gd name="connsiteX4" fmla="*/ 28 w 102314"/>
              <a:gd name="connsiteY4" fmla="*/ 125 h 1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14" h="193044">
                <a:moveTo>
                  <a:pt x="28" y="125"/>
                </a:moveTo>
                <a:cubicBezTo>
                  <a:pt x="-1619" y="3420"/>
                  <a:pt x="67578" y="81680"/>
                  <a:pt x="84054" y="113807"/>
                </a:cubicBezTo>
                <a:cubicBezTo>
                  <a:pt x="100530" y="145934"/>
                  <a:pt x="97235" y="196185"/>
                  <a:pt x="98882" y="192890"/>
                </a:cubicBezTo>
                <a:cubicBezTo>
                  <a:pt x="100529" y="189595"/>
                  <a:pt x="107943" y="128635"/>
                  <a:pt x="93939" y="94036"/>
                </a:cubicBezTo>
                <a:cubicBezTo>
                  <a:pt x="79935" y="59437"/>
                  <a:pt x="1675" y="-3170"/>
                  <a:pt x="2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320A1008-8162-2205-4FD1-FB0F113E71D6}"/>
              </a:ext>
            </a:extLst>
          </p:cNvPr>
          <p:cNvSpPr/>
          <p:nvPr/>
        </p:nvSpPr>
        <p:spPr>
          <a:xfrm>
            <a:off x="3618058" y="5898811"/>
            <a:ext cx="92196" cy="226101"/>
          </a:xfrm>
          <a:custGeom>
            <a:avLst/>
            <a:gdLst>
              <a:gd name="connsiteX0" fmla="*/ 0 w 92196"/>
              <a:gd name="connsiteY0" fmla="*/ 2776 h 226101"/>
              <a:gd name="connsiteX1" fmla="*/ 84026 w 92196"/>
              <a:gd name="connsiteY1" fmla="*/ 111515 h 226101"/>
              <a:gd name="connsiteX2" fmla="*/ 88969 w 92196"/>
              <a:gd name="connsiteY2" fmla="*/ 225198 h 226101"/>
              <a:gd name="connsiteX3" fmla="*/ 84026 w 92196"/>
              <a:gd name="connsiteY3" fmla="*/ 47260 h 226101"/>
              <a:gd name="connsiteX4" fmla="*/ 0 w 92196"/>
              <a:gd name="connsiteY4" fmla="*/ 2776 h 2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96" h="226101">
                <a:moveTo>
                  <a:pt x="0" y="2776"/>
                </a:moveTo>
                <a:cubicBezTo>
                  <a:pt x="0" y="13485"/>
                  <a:pt x="69198" y="74445"/>
                  <a:pt x="84026" y="111515"/>
                </a:cubicBezTo>
                <a:cubicBezTo>
                  <a:pt x="98854" y="148585"/>
                  <a:pt x="88969" y="235907"/>
                  <a:pt x="88969" y="225198"/>
                </a:cubicBezTo>
                <a:cubicBezTo>
                  <a:pt x="88969" y="214489"/>
                  <a:pt x="93088" y="81035"/>
                  <a:pt x="84026" y="47260"/>
                </a:cubicBezTo>
                <a:cubicBezTo>
                  <a:pt x="74964" y="13485"/>
                  <a:pt x="0" y="-7933"/>
                  <a:pt x="0" y="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CEF40F6F-10AA-578F-E5FC-36F503E7F138}"/>
              </a:ext>
            </a:extLst>
          </p:cNvPr>
          <p:cNvSpPr/>
          <p:nvPr/>
        </p:nvSpPr>
        <p:spPr>
          <a:xfrm>
            <a:off x="4229711" y="5043402"/>
            <a:ext cx="292198" cy="388008"/>
          </a:xfrm>
          <a:custGeom>
            <a:avLst/>
            <a:gdLst>
              <a:gd name="connsiteX0" fmla="*/ 766 w 292198"/>
              <a:gd name="connsiteY0" fmla="*/ 387914 h 388008"/>
              <a:gd name="connsiteX1" fmla="*/ 188053 w 292198"/>
              <a:gd name="connsiteY1" fmla="*/ 222661 h 388008"/>
              <a:gd name="connsiteX2" fmla="*/ 287205 w 292198"/>
              <a:gd name="connsiteY2" fmla="*/ 2323 h 388008"/>
              <a:gd name="connsiteX3" fmla="*/ 276188 w 292198"/>
              <a:gd name="connsiteY3" fmla="*/ 112492 h 388008"/>
              <a:gd name="connsiteX4" fmla="*/ 265171 w 292198"/>
              <a:gd name="connsiteY4" fmla="*/ 200627 h 388008"/>
              <a:gd name="connsiteX5" fmla="*/ 766 w 292198"/>
              <a:gd name="connsiteY5" fmla="*/ 387914 h 38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198" h="388008">
                <a:moveTo>
                  <a:pt x="766" y="387914"/>
                </a:moveTo>
                <a:cubicBezTo>
                  <a:pt x="-12087" y="391586"/>
                  <a:pt x="140313" y="286926"/>
                  <a:pt x="188053" y="222661"/>
                </a:cubicBezTo>
                <a:cubicBezTo>
                  <a:pt x="235793" y="158396"/>
                  <a:pt x="272516" y="20684"/>
                  <a:pt x="287205" y="2323"/>
                </a:cubicBezTo>
                <a:cubicBezTo>
                  <a:pt x="301894" y="-16038"/>
                  <a:pt x="279860" y="79441"/>
                  <a:pt x="276188" y="112492"/>
                </a:cubicBezTo>
                <a:cubicBezTo>
                  <a:pt x="272516" y="145543"/>
                  <a:pt x="316583" y="160232"/>
                  <a:pt x="265171" y="200627"/>
                </a:cubicBezTo>
                <a:cubicBezTo>
                  <a:pt x="213759" y="241022"/>
                  <a:pt x="13619" y="384242"/>
                  <a:pt x="766" y="387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AAE0E7B-11B7-7DAF-7DCB-F3C4CB0868E1}"/>
              </a:ext>
            </a:extLst>
          </p:cNvPr>
          <p:cNvSpPr/>
          <p:nvPr/>
        </p:nvSpPr>
        <p:spPr>
          <a:xfrm>
            <a:off x="3888848" y="8879595"/>
            <a:ext cx="1017168" cy="708044"/>
          </a:xfrm>
          <a:custGeom>
            <a:avLst/>
            <a:gdLst>
              <a:gd name="connsiteX0" fmla="*/ 106 w 1017168"/>
              <a:gd name="connsiteY0" fmla="*/ 0 h 708044"/>
              <a:gd name="connsiteX1" fmla="*/ 440781 w 1017168"/>
              <a:gd name="connsiteY1" fmla="*/ 286439 h 708044"/>
              <a:gd name="connsiteX2" fmla="*/ 440781 w 1017168"/>
              <a:gd name="connsiteY2" fmla="*/ 198304 h 708044"/>
              <a:gd name="connsiteX3" fmla="*/ 881456 w 1017168"/>
              <a:gd name="connsiteY3" fmla="*/ 594911 h 708044"/>
              <a:gd name="connsiteX4" fmla="*/ 1013658 w 1017168"/>
              <a:gd name="connsiteY4" fmla="*/ 705080 h 708044"/>
              <a:gd name="connsiteX5" fmla="*/ 771287 w 1017168"/>
              <a:gd name="connsiteY5" fmla="*/ 506776 h 708044"/>
              <a:gd name="connsiteX6" fmla="*/ 484848 w 1017168"/>
              <a:gd name="connsiteY6" fmla="*/ 286439 h 708044"/>
              <a:gd name="connsiteX7" fmla="*/ 106 w 1017168"/>
              <a:gd name="connsiteY7" fmla="*/ 0 h 70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168" h="708044">
                <a:moveTo>
                  <a:pt x="106" y="0"/>
                </a:moveTo>
                <a:cubicBezTo>
                  <a:pt x="-7238" y="0"/>
                  <a:pt x="367335" y="253388"/>
                  <a:pt x="440781" y="286439"/>
                </a:cubicBezTo>
                <a:cubicBezTo>
                  <a:pt x="514227" y="319490"/>
                  <a:pt x="367335" y="146892"/>
                  <a:pt x="440781" y="198304"/>
                </a:cubicBezTo>
                <a:cubicBezTo>
                  <a:pt x="514227" y="249716"/>
                  <a:pt x="785977" y="510448"/>
                  <a:pt x="881456" y="594911"/>
                </a:cubicBezTo>
                <a:cubicBezTo>
                  <a:pt x="976935" y="679374"/>
                  <a:pt x="1032019" y="719769"/>
                  <a:pt x="1013658" y="705080"/>
                </a:cubicBezTo>
                <a:cubicBezTo>
                  <a:pt x="995297" y="690391"/>
                  <a:pt x="859422" y="576550"/>
                  <a:pt x="771287" y="506776"/>
                </a:cubicBezTo>
                <a:cubicBezTo>
                  <a:pt x="683152" y="437003"/>
                  <a:pt x="609706" y="367229"/>
                  <a:pt x="484848" y="286439"/>
                </a:cubicBezTo>
                <a:cubicBezTo>
                  <a:pt x="359990" y="205649"/>
                  <a:pt x="7450" y="0"/>
                  <a:pt x="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B18BB89-13BE-F1C0-DB33-4C093F94AA97}"/>
              </a:ext>
            </a:extLst>
          </p:cNvPr>
          <p:cNvSpPr/>
          <p:nvPr/>
        </p:nvSpPr>
        <p:spPr>
          <a:xfrm>
            <a:off x="5013255" y="7635875"/>
            <a:ext cx="64981" cy="146050"/>
          </a:xfrm>
          <a:custGeom>
            <a:avLst/>
            <a:gdLst>
              <a:gd name="connsiteX0" fmla="*/ 41345 w 64981"/>
              <a:gd name="connsiteY0" fmla="*/ 0 h 146050"/>
              <a:gd name="connsiteX1" fmla="*/ 50870 w 64981"/>
              <a:gd name="connsiteY1" fmla="*/ 88900 h 146050"/>
              <a:gd name="connsiteX2" fmla="*/ 70 w 64981"/>
              <a:gd name="connsiteY2" fmla="*/ 146050 h 146050"/>
              <a:gd name="connsiteX3" fmla="*/ 63570 w 64981"/>
              <a:gd name="connsiteY3" fmla="*/ 88900 h 146050"/>
              <a:gd name="connsiteX4" fmla="*/ 41345 w 64981"/>
              <a:gd name="connsiteY4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" h="146050">
                <a:moveTo>
                  <a:pt x="41345" y="0"/>
                </a:moveTo>
                <a:cubicBezTo>
                  <a:pt x="39228" y="0"/>
                  <a:pt x="57749" y="64558"/>
                  <a:pt x="50870" y="88900"/>
                </a:cubicBezTo>
                <a:cubicBezTo>
                  <a:pt x="43991" y="113242"/>
                  <a:pt x="-2047" y="146050"/>
                  <a:pt x="70" y="146050"/>
                </a:cubicBezTo>
                <a:cubicBezTo>
                  <a:pt x="2187" y="146050"/>
                  <a:pt x="55633" y="110067"/>
                  <a:pt x="63570" y="88900"/>
                </a:cubicBezTo>
                <a:cubicBezTo>
                  <a:pt x="71508" y="67733"/>
                  <a:pt x="43462" y="0"/>
                  <a:pt x="413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8598DD5-6414-64ED-E539-A9E8778ECEB3}"/>
              </a:ext>
            </a:extLst>
          </p:cNvPr>
          <p:cNvSpPr/>
          <p:nvPr/>
        </p:nvSpPr>
        <p:spPr>
          <a:xfrm>
            <a:off x="3895690" y="7356078"/>
            <a:ext cx="177942" cy="111540"/>
          </a:xfrm>
          <a:custGeom>
            <a:avLst/>
            <a:gdLst>
              <a:gd name="connsiteX0" fmla="*/ 35 w 177942"/>
              <a:gd name="connsiteY0" fmla="*/ 397 h 111540"/>
              <a:gd name="connsiteX1" fmla="*/ 127035 w 177942"/>
              <a:gd name="connsiteY1" fmla="*/ 48022 h 111540"/>
              <a:gd name="connsiteX2" fmla="*/ 177835 w 177942"/>
              <a:gd name="connsiteY2" fmla="*/ 111522 h 111540"/>
              <a:gd name="connsiteX3" fmla="*/ 139735 w 177942"/>
              <a:gd name="connsiteY3" fmla="*/ 54372 h 111540"/>
              <a:gd name="connsiteX4" fmla="*/ 114335 w 177942"/>
              <a:gd name="connsiteY4" fmla="*/ 25797 h 111540"/>
              <a:gd name="connsiteX5" fmla="*/ 35 w 177942"/>
              <a:gd name="connsiteY5" fmla="*/ 397 h 1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942" h="111540">
                <a:moveTo>
                  <a:pt x="35" y="397"/>
                </a:moveTo>
                <a:cubicBezTo>
                  <a:pt x="2152" y="4101"/>
                  <a:pt x="97402" y="29501"/>
                  <a:pt x="127035" y="48022"/>
                </a:cubicBezTo>
                <a:cubicBezTo>
                  <a:pt x="156668" y="66543"/>
                  <a:pt x="175718" y="110464"/>
                  <a:pt x="177835" y="111522"/>
                </a:cubicBezTo>
                <a:cubicBezTo>
                  <a:pt x="179952" y="112580"/>
                  <a:pt x="150318" y="68660"/>
                  <a:pt x="139735" y="54372"/>
                </a:cubicBezTo>
                <a:cubicBezTo>
                  <a:pt x="129152" y="40085"/>
                  <a:pt x="138148" y="31618"/>
                  <a:pt x="114335" y="25797"/>
                </a:cubicBezTo>
                <a:cubicBezTo>
                  <a:pt x="90522" y="19976"/>
                  <a:pt x="-2082" y="-3307"/>
                  <a:pt x="35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AD423ABF-A153-83C6-50E3-8BD729A891F1}"/>
              </a:ext>
            </a:extLst>
          </p:cNvPr>
          <p:cNvSpPr/>
          <p:nvPr/>
        </p:nvSpPr>
        <p:spPr>
          <a:xfrm>
            <a:off x="4298328" y="7689832"/>
            <a:ext cx="93055" cy="137281"/>
          </a:xfrm>
          <a:custGeom>
            <a:avLst/>
            <a:gdLst>
              <a:gd name="connsiteX0" fmla="*/ 622 w 93055"/>
              <a:gd name="connsiteY0" fmla="*/ 18 h 137281"/>
              <a:gd name="connsiteX1" fmla="*/ 35547 w 93055"/>
              <a:gd name="connsiteY1" fmla="*/ 66693 h 137281"/>
              <a:gd name="connsiteX2" fmla="*/ 92697 w 93055"/>
              <a:gd name="connsiteY2" fmla="*/ 136543 h 137281"/>
              <a:gd name="connsiteX3" fmla="*/ 57772 w 93055"/>
              <a:gd name="connsiteY3" fmla="*/ 101618 h 137281"/>
              <a:gd name="connsiteX4" fmla="*/ 16497 w 93055"/>
              <a:gd name="connsiteY4" fmla="*/ 73043 h 137281"/>
              <a:gd name="connsiteX5" fmla="*/ 622 w 93055"/>
              <a:gd name="connsiteY5" fmla="*/ 18 h 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55" h="137281">
                <a:moveTo>
                  <a:pt x="622" y="18"/>
                </a:moveTo>
                <a:cubicBezTo>
                  <a:pt x="3797" y="-1040"/>
                  <a:pt x="20201" y="43939"/>
                  <a:pt x="35547" y="66693"/>
                </a:cubicBezTo>
                <a:cubicBezTo>
                  <a:pt x="50893" y="89447"/>
                  <a:pt x="88993" y="130722"/>
                  <a:pt x="92697" y="136543"/>
                </a:cubicBezTo>
                <a:cubicBezTo>
                  <a:pt x="96401" y="142364"/>
                  <a:pt x="70472" y="112201"/>
                  <a:pt x="57772" y="101618"/>
                </a:cubicBezTo>
                <a:cubicBezTo>
                  <a:pt x="45072" y="91035"/>
                  <a:pt x="26022" y="87860"/>
                  <a:pt x="16497" y="73043"/>
                </a:cubicBezTo>
                <a:cubicBezTo>
                  <a:pt x="6972" y="58226"/>
                  <a:pt x="-2553" y="1076"/>
                  <a:pt x="62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0727807-97B6-4BB2-D79B-B836B02E7ACF}"/>
              </a:ext>
            </a:extLst>
          </p:cNvPr>
          <p:cNvSpPr/>
          <p:nvPr/>
        </p:nvSpPr>
        <p:spPr>
          <a:xfrm>
            <a:off x="4235422" y="8067675"/>
            <a:ext cx="147498" cy="124881"/>
          </a:xfrm>
          <a:custGeom>
            <a:avLst/>
            <a:gdLst>
              <a:gd name="connsiteX0" fmla="*/ 28 w 147498"/>
              <a:gd name="connsiteY0" fmla="*/ 0 h 124881"/>
              <a:gd name="connsiteX1" fmla="*/ 47653 w 147498"/>
              <a:gd name="connsiteY1" fmla="*/ 73025 h 124881"/>
              <a:gd name="connsiteX2" fmla="*/ 146078 w 147498"/>
              <a:gd name="connsiteY2" fmla="*/ 123825 h 124881"/>
              <a:gd name="connsiteX3" fmla="*/ 101628 w 147498"/>
              <a:gd name="connsiteY3" fmla="*/ 104775 h 124881"/>
              <a:gd name="connsiteX4" fmla="*/ 41303 w 147498"/>
              <a:gd name="connsiteY4" fmla="*/ 73025 h 124881"/>
              <a:gd name="connsiteX5" fmla="*/ 28 w 147498"/>
              <a:gd name="connsiteY5" fmla="*/ 0 h 12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98" h="124881">
                <a:moveTo>
                  <a:pt x="28" y="0"/>
                </a:moveTo>
                <a:cubicBezTo>
                  <a:pt x="1086" y="0"/>
                  <a:pt x="23311" y="52388"/>
                  <a:pt x="47653" y="73025"/>
                </a:cubicBezTo>
                <a:cubicBezTo>
                  <a:pt x="71995" y="93662"/>
                  <a:pt x="137082" y="118533"/>
                  <a:pt x="146078" y="123825"/>
                </a:cubicBezTo>
                <a:cubicBezTo>
                  <a:pt x="155074" y="129117"/>
                  <a:pt x="119090" y="113242"/>
                  <a:pt x="101628" y="104775"/>
                </a:cubicBezTo>
                <a:cubicBezTo>
                  <a:pt x="84166" y="96308"/>
                  <a:pt x="55061" y="88371"/>
                  <a:pt x="41303" y="73025"/>
                </a:cubicBezTo>
                <a:cubicBezTo>
                  <a:pt x="27545" y="57679"/>
                  <a:pt x="-1030" y="0"/>
                  <a:pt x="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FD05545-E9AD-1372-88F2-66137280C1C4}"/>
              </a:ext>
            </a:extLst>
          </p:cNvPr>
          <p:cNvSpPr/>
          <p:nvPr/>
        </p:nvSpPr>
        <p:spPr>
          <a:xfrm>
            <a:off x="3449937" y="6813443"/>
            <a:ext cx="80694" cy="685477"/>
          </a:xfrm>
          <a:custGeom>
            <a:avLst/>
            <a:gdLst>
              <a:gd name="connsiteX0" fmla="*/ 36213 w 80694"/>
              <a:gd name="connsiteY0" fmla="*/ 107 h 685477"/>
              <a:gd name="connsiteX1" fmla="*/ 7638 w 80694"/>
              <a:gd name="connsiteY1" fmla="*/ 158857 h 685477"/>
              <a:gd name="connsiteX2" fmla="*/ 29863 w 80694"/>
              <a:gd name="connsiteY2" fmla="*/ 352532 h 685477"/>
              <a:gd name="connsiteX3" fmla="*/ 1288 w 80694"/>
              <a:gd name="connsiteY3" fmla="*/ 292207 h 685477"/>
              <a:gd name="connsiteX4" fmla="*/ 80663 w 80694"/>
              <a:gd name="connsiteY4" fmla="*/ 682732 h 685477"/>
              <a:gd name="connsiteX5" fmla="*/ 10813 w 80694"/>
              <a:gd name="connsiteY5" fmla="*/ 457307 h 685477"/>
              <a:gd name="connsiteX6" fmla="*/ 7638 w 80694"/>
              <a:gd name="connsiteY6" fmla="*/ 285857 h 685477"/>
              <a:gd name="connsiteX7" fmla="*/ 1288 w 80694"/>
              <a:gd name="connsiteY7" fmla="*/ 136632 h 685477"/>
              <a:gd name="connsiteX8" fmla="*/ 36213 w 80694"/>
              <a:gd name="connsiteY8" fmla="*/ 107 h 68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94" h="685477">
                <a:moveTo>
                  <a:pt x="36213" y="107"/>
                </a:moveTo>
                <a:cubicBezTo>
                  <a:pt x="37271" y="3811"/>
                  <a:pt x="8696" y="100120"/>
                  <a:pt x="7638" y="158857"/>
                </a:cubicBezTo>
                <a:cubicBezTo>
                  <a:pt x="6580" y="217594"/>
                  <a:pt x="30921" y="330307"/>
                  <a:pt x="29863" y="352532"/>
                </a:cubicBezTo>
                <a:cubicBezTo>
                  <a:pt x="28805" y="374757"/>
                  <a:pt x="-7179" y="237174"/>
                  <a:pt x="1288" y="292207"/>
                </a:cubicBezTo>
                <a:cubicBezTo>
                  <a:pt x="9755" y="347240"/>
                  <a:pt x="79076" y="655215"/>
                  <a:pt x="80663" y="682732"/>
                </a:cubicBezTo>
                <a:cubicBezTo>
                  <a:pt x="82250" y="710249"/>
                  <a:pt x="22984" y="523453"/>
                  <a:pt x="10813" y="457307"/>
                </a:cubicBezTo>
                <a:cubicBezTo>
                  <a:pt x="-1358" y="391161"/>
                  <a:pt x="9225" y="339303"/>
                  <a:pt x="7638" y="285857"/>
                </a:cubicBezTo>
                <a:cubicBezTo>
                  <a:pt x="6051" y="232411"/>
                  <a:pt x="-299" y="183728"/>
                  <a:pt x="1288" y="136632"/>
                </a:cubicBezTo>
                <a:cubicBezTo>
                  <a:pt x="2875" y="89536"/>
                  <a:pt x="35155" y="-3597"/>
                  <a:pt x="36213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1FFDA435-07E3-40E1-BB0E-77BA9F0A18EF}"/>
              </a:ext>
            </a:extLst>
          </p:cNvPr>
          <p:cNvSpPr/>
          <p:nvPr/>
        </p:nvSpPr>
        <p:spPr>
          <a:xfrm>
            <a:off x="6863355" y="6907534"/>
            <a:ext cx="24168" cy="509381"/>
          </a:xfrm>
          <a:custGeom>
            <a:avLst/>
            <a:gdLst>
              <a:gd name="connsiteX0" fmla="*/ 7345 w 24168"/>
              <a:gd name="connsiteY0" fmla="*/ 1266 h 509381"/>
              <a:gd name="connsiteX1" fmla="*/ 23220 w 24168"/>
              <a:gd name="connsiteY1" fmla="*/ 407666 h 509381"/>
              <a:gd name="connsiteX2" fmla="*/ 20045 w 24168"/>
              <a:gd name="connsiteY2" fmla="*/ 318766 h 509381"/>
              <a:gd name="connsiteX3" fmla="*/ 995 w 24168"/>
              <a:gd name="connsiteY3" fmla="*/ 509266 h 509381"/>
              <a:gd name="connsiteX4" fmla="*/ 4170 w 24168"/>
              <a:gd name="connsiteY4" fmla="*/ 287016 h 509381"/>
              <a:gd name="connsiteX5" fmla="*/ 7345 w 24168"/>
              <a:gd name="connsiteY5" fmla="*/ 1266 h 50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68" h="509381">
                <a:moveTo>
                  <a:pt x="7345" y="1266"/>
                </a:moveTo>
                <a:cubicBezTo>
                  <a:pt x="10520" y="21374"/>
                  <a:pt x="21103" y="354749"/>
                  <a:pt x="23220" y="407666"/>
                </a:cubicBezTo>
                <a:cubicBezTo>
                  <a:pt x="25337" y="460583"/>
                  <a:pt x="23749" y="301833"/>
                  <a:pt x="20045" y="318766"/>
                </a:cubicBezTo>
                <a:cubicBezTo>
                  <a:pt x="16341" y="335699"/>
                  <a:pt x="3641" y="514558"/>
                  <a:pt x="995" y="509266"/>
                </a:cubicBezTo>
                <a:cubicBezTo>
                  <a:pt x="-1651" y="503974"/>
                  <a:pt x="1524" y="367978"/>
                  <a:pt x="4170" y="287016"/>
                </a:cubicBezTo>
                <a:cubicBezTo>
                  <a:pt x="6816" y="206054"/>
                  <a:pt x="4170" y="-18842"/>
                  <a:pt x="7345" y="1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1E2B0539-537D-1D80-0E0B-6E26081A416E}"/>
              </a:ext>
            </a:extLst>
          </p:cNvPr>
          <p:cNvSpPr/>
          <p:nvPr/>
        </p:nvSpPr>
        <p:spPr>
          <a:xfrm>
            <a:off x="4884854" y="4467228"/>
            <a:ext cx="955660" cy="138198"/>
          </a:xfrm>
          <a:custGeom>
            <a:avLst/>
            <a:gdLst>
              <a:gd name="connsiteX0" fmla="*/ 951350 w 955660"/>
              <a:gd name="connsiteY0" fmla="*/ 135457 h 138198"/>
              <a:gd name="connsiteX1" fmla="*/ 736558 w 955660"/>
              <a:gd name="connsiteY1" fmla="*/ 98635 h 138198"/>
              <a:gd name="connsiteX2" fmla="*/ 564725 w 955660"/>
              <a:gd name="connsiteY2" fmla="*/ 444 h 138198"/>
              <a:gd name="connsiteX3" fmla="*/ 650641 w 955660"/>
              <a:gd name="connsiteY3" fmla="*/ 61814 h 138198"/>
              <a:gd name="connsiteX4" fmla="*/ 392891 w 955660"/>
              <a:gd name="connsiteY4" fmla="*/ 49540 h 138198"/>
              <a:gd name="connsiteX5" fmla="*/ 129 w 955660"/>
              <a:gd name="connsiteY5" fmla="*/ 92498 h 138198"/>
              <a:gd name="connsiteX6" fmla="*/ 435849 w 955660"/>
              <a:gd name="connsiteY6" fmla="*/ 55677 h 138198"/>
              <a:gd name="connsiteX7" fmla="*/ 527903 w 955660"/>
              <a:gd name="connsiteY7" fmla="*/ 31129 h 138198"/>
              <a:gd name="connsiteX8" fmla="*/ 951350 w 955660"/>
              <a:gd name="connsiteY8" fmla="*/ 135457 h 13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660" h="138198">
                <a:moveTo>
                  <a:pt x="951350" y="135457"/>
                </a:moveTo>
                <a:cubicBezTo>
                  <a:pt x="986126" y="146708"/>
                  <a:pt x="800995" y="121137"/>
                  <a:pt x="736558" y="98635"/>
                </a:cubicBezTo>
                <a:cubicBezTo>
                  <a:pt x="672121" y="76133"/>
                  <a:pt x="579044" y="6581"/>
                  <a:pt x="564725" y="444"/>
                </a:cubicBezTo>
                <a:cubicBezTo>
                  <a:pt x="550406" y="-5693"/>
                  <a:pt x="679280" y="53631"/>
                  <a:pt x="650641" y="61814"/>
                </a:cubicBezTo>
                <a:cubicBezTo>
                  <a:pt x="622002" y="69997"/>
                  <a:pt x="501310" y="44426"/>
                  <a:pt x="392891" y="49540"/>
                </a:cubicBezTo>
                <a:cubicBezTo>
                  <a:pt x="284472" y="54654"/>
                  <a:pt x="-7031" y="91475"/>
                  <a:pt x="129" y="92498"/>
                </a:cubicBezTo>
                <a:cubicBezTo>
                  <a:pt x="7289" y="93521"/>
                  <a:pt x="347887" y="65905"/>
                  <a:pt x="435849" y="55677"/>
                </a:cubicBezTo>
                <a:cubicBezTo>
                  <a:pt x="523811" y="45449"/>
                  <a:pt x="446078" y="16810"/>
                  <a:pt x="527903" y="31129"/>
                </a:cubicBezTo>
                <a:cubicBezTo>
                  <a:pt x="609728" y="45448"/>
                  <a:pt x="916574" y="124206"/>
                  <a:pt x="951350" y="13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5B653E2-89D9-E65E-A6C8-012C8FD17FFB}"/>
              </a:ext>
            </a:extLst>
          </p:cNvPr>
          <p:cNvSpPr/>
          <p:nvPr/>
        </p:nvSpPr>
        <p:spPr>
          <a:xfrm>
            <a:off x="6007895" y="4817428"/>
            <a:ext cx="70519" cy="438006"/>
          </a:xfrm>
          <a:custGeom>
            <a:avLst/>
            <a:gdLst>
              <a:gd name="connsiteX0" fmla="*/ 143 w 70519"/>
              <a:gd name="connsiteY0" fmla="*/ 49 h 438006"/>
              <a:gd name="connsiteX1" fmla="*/ 49238 w 70519"/>
              <a:gd name="connsiteY1" fmla="*/ 208704 h 438006"/>
              <a:gd name="connsiteX2" fmla="*/ 30827 w 70519"/>
              <a:gd name="connsiteY2" fmla="*/ 435769 h 438006"/>
              <a:gd name="connsiteX3" fmla="*/ 55375 w 70519"/>
              <a:gd name="connsiteY3" fmla="*/ 319168 h 438006"/>
              <a:gd name="connsiteX4" fmla="*/ 67649 w 70519"/>
              <a:gd name="connsiteY4" fmla="*/ 227114 h 438006"/>
              <a:gd name="connsiteX5" fmla="*/ 143 w 70519"/>
              <a:gd name="connsiteY5" fmla="*/ 49 h 43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9" h="438006">
                <a:moveTo>
                  <a:pt x="143" y="49"/>
                </a:moveTo>
                <a:cubicBezTo>
                  <a:pt x="-2926" y="-3019"/>
                  <a:pt x="44124" y="136084"/>
                  <a:pt x="49238" y="208704"/>
                </a:cubicBezTo>
                <a:cubicBezTo>
                  <a:pt x="54352" y="281324"/>
                  <a:pt x="29804" y="417358"/>
                  <a:pt x="30827" y="435769"/>
                </a:cubicBezTo>
                <a:cubicBezTo>
                  <a:pt x="31850" y="454180"/>
                  <a:pt x="49238" y="353944"/>
                  <a:pt x="55375" y="319168"/>
                </a:cubicBezTo>
                <a:cubicBezTo>
                  <a:pt x="61512" y="284392"/>
                  <a:pt x="76854" y="277232"/>
                  <a:pt x="67649" y="227114"/>
                </a:cubicBezTo>
                <a:cubicBezTo>
                  <a:pt x="58444" y="176996"/>
                  <a:pt x="3212" y="3117"/>
                  <a:pt x="14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B5B8FC7B-FF1F-C335-9BD1-F6BAC3B77001}"/>
              </a:ext>
            </a:extLst>
          </p:cNvPr>
          <p:cNvSpPr/>
          <p:nvPr/>
        </p:nvSpPr>
        <p:spPr>
          <a:xfrm>
            <a:off x="5884613" y="4583613"/>
            <a:ext cx="93741" cy="837711"/>
          </a:xfrm>
          <a:custGeom>
            <a:avLst/>
            <a:gdLst>
              <a:gd name="connsiteX0" fmla="*/ 86603 w 93741"/>
              <a:gd name="connsiteY0" fmla="*/ 661 h 837711"/>
              <a:gd name="connsiteX1" fmla="*/ 25234 w 93741"/>
              <a:gd name="connsiteY1" fmla="*/ 295233 h 837711"/>
              <a:gd name="connsiteX2" fmla="*/ 19097 w 93741"/>
              <a:gd name="connsiteY2" fmla="*/ 522298 h 837711"/>
              <a:gd name="connsiteX3" fmla="*/ 25234 w 93741"/>
              <a:gd name="connsiteY3" fmla="*/ 411834 h 837711"/>
              <a:gd name="connsiteX4" fmla="*/ 92740 w 93741"/>
              <a:gd name="connsiteY4" fmla="*/ 835281 h 837711"/>
              <a:gd name="connsiteX5" fmla="*/ 62055 w 93741"/>
              <a:gd name="connsiteY5" fmla="*/ 571394 h 837711"/>
              <a:gd name="connsiteX6" fmla="*/ 12960 w 93741"/>
              <a:gd name="connsiteY6" fmla="*/ 282959 h 837711"/>
              <a:gd name="connsiteX7" fmla="*/ 6823 w 93741"/>
              <a:gd name="connsiteY7" fmla="*/ 381149 h 837711"/>
              <a:gd name="connsiteX8" fmla="*/ 86603 w 93741"/>
              <a:gd name="connsiteY8" fmla="*/ 661 h 8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41" h="837711">
                <a:moveTo>
                  <a:pt x="86603" y="661"/>
                </a:moveTo>
                <a:cubicBezTo>
                  <a:pt x="89671" y="-13658"/>
                  <a:pt x="36485" y="208293"/>
                  <a:pt x="25234" y="295233"/>
                </a:cubicBezTo>
                <a:cubicBezTo>
                  <a:pt x="13983" y="382173"/>
                  <a:pt x="19097" y="502865"/>
                  <a:pt x="19097" y="522298"/>
                </a:cubicBezTo>
                <a:cubicBezTo>
                  <a:pt x="19097" y="541731"/>
                  <a:pt x="12960" y="359670"/>
                  <a:pt x="25234" y="411834"/>
                </a:cubicBezTo>
                <a:cubicBezTo>
                  <a:pt x="37508" y="463998"/>
                  <a:pt x="86603" y="808688"/>
                  <a:pt x="92740" y="835281"/>
                </a:cubicBezTo>
                <a:cubicBezTo>
                  <a:pt x="98877" y="861874"/>
                  <a:pt x="75352" y="663448"/>
                  <a:pt x="62055" y="571394"/>
                </a:cubicBezTo>
                <a:cubicBezTo>
                  <a:pt x="48758" y="479340"/>
                  <a:pt x="22165" y="314666"/>
                  <a:pt x="12960" y="282959"/>
                </a:cubicBezTo>
                <a:cubicBezTo>
                  <a:pt x="3755" y="251252"/>
                  <a:pt x="-7496" y="421039"/>
                  <a:pt x="6823" y="381149"/>
                </a:cubicBezTo>
                <a:cubicBezTo>
                  <a:pt x="21142" y="341259"/>
                  <a:pt x="83535" y="14980"/>
                  <a:pt x="86603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4C6F66C-7014-73AC-74CE-A53517D76519}"/>
              </a:ext>
            </a:extLst>
          </p:cNvPr>
          <p:cNvSpPr/>
          <p:nvPr/>
        </p:nvSpPr>
        <p:spPr>
          <a:xfrm>
            <a:off x="5741831" y="4999176"/>
            <a:ext cx="115767" cy="422182"/>
          </a:xfrm>
          <a:custGeom>
            <a:avLst/>
            <a:gdLst>
              <a:gd name="connsiteX0" fmla="*/ 8456 w 115767"/>
              <a:gd name="connsiteY0" fmla="*/ 2408 h 422182"/>
              <a:gd name="connsiteX1" fmla="*/ 8456 w 115767"/>
              <a:gd name="connsiteY1" fmla="*/ 143557 h 422182"/>
              <a:gd name="connsiteX2" fmla="*/ 112784 w 115767"/>
              <a:gd name="connsiteY2" fmla="*/ 413581 h 422182"/>
              <a:gd name="connsiteX3" fmla="*/ 82099 w 115767"/>
              <a:gd name="connsiteY3" fmla="*/ 346075 h 422182"/>
              <a:gd name="connsiteX4" fmla="*/ 26867 w 115767"/>
              <a:gd name="connsiteY4" fmla="*/ 254021 h 422182"/>
              <a:gd name="connsiteX5" fmla="*/ 8456 w 115767"/>
              <a:gd name="connsiteY5" fmla="*/ 2408 h 42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67" h="422182">
                <a:moveTo>
                  <a:pt x="8456" y="2408"/>
                </a:moveTo>
                <a:cubicBezTo>
                  <a:pt x="5388" y="-16003"/>
                  <a:pt x="-8932" y="75028"/>
                  <a:pt x="8456" y="143557"/>
                </a:cubicBezTo>
                <a:cubicBezTo>
                  <a:pt x="25844" y="212086"/>
                  <a:pt x="100510" y="379828"/>
                  <a:pt x="112784" y="413581"/>
                </a:cubicBezTo>
                <a:cubicBezTo>
                  <a:pt x="125058" y="447334"/>
                  <a:pt x="96419" y="372668"/>
                  <a:pt x="82099" y="346075"/>
                </a:cubicBezTo>
                <a:cubicBezTo>
                  <a:pt x="67779" y="319482"/>
                  <a:pt x="43232" y="304139"/>
                  <a:pt x="26867" y="254021"/>
                </a:cubicBezTo>
                <a:cubicBezTo>
                  <a:pt x="10502" y="203903"/>
                  <a:pt x="11524" y="20819"/>
                  <a:pt x="8456" y="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3241EFA-5FD9-4298-2D3E-8BA89A31AC3B}"/>
              </a:ext>
            </a:extLst>
          </p:cNvPr>
          <p:cNvSpPr/>
          <p:nvPr/>
        </p:nvSpPr>
        <p:spPr>
          <a:xfrm>
            <a:off x="6212233" y="4575051"/>
            <a:ext cx="105476" cy="444995"/>
          </a:xfrm>
          <a:custGeom>
            <a:avLst/>
            <a:gdLst>
              <a:gd name="connsiteX0" fmla="*/ 4460 w 105476"/>
              <a:gd name="connsiteY0" fmla="*/ 15360 h 444995"/>
              <a:gd name="connsiteX1" fmla="*/ 96513 w 105476"/>
              <a:gd name="connsiteY1" fmla="*/ 316068 h 444995"/>
              <a:gd name="connsiteX2" fmla="*/ 102650 w 105476"/>
              <a:gd name="connsiteY2" fmla="*/ 444944 h 444995"/>
              <a:gd name="connsiteX3" fmla="*/ 102650 w 105476"/>
              <a:gd name="connsiteY3" fmla="*/ 303795 h 444995"/>
              <a:gd name="connsiteX4" fmla="*/ 96513 w 105476"/>
              <a:gd name="connsiteY4" fmla="*/ 248562 h 444995"/>
              <a:gd name="connsiteX5" fmla="*/ 22870 w 105476"/>
              <a:gd name="connsiteY5" fmla="*/ 64455 h 444995"/>
              <a:gd name="connsiteX6" fmla="*/ 4460 w 105476"/>
              <a:gd name="connsiteY6" fmla="*/ 15360 h 44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76" h="444995">
                <a:moveTo>
                  <a:pt x="4460" y="15360"/>
                </a:moveTo>
                <a:cubicBezTo>
                  <a:pt x="16734" y="57295"/>
                  <a:pt x="80148" y="244471"/>
                  <a:pt x="96513" y="316068"/>
                </a:cubicBezTo>
                <a:cubicBezTo>
                  <a:pt x="112878" y="387665"/>
                  <a:pt x="101627" y="446990"/>
                  <a:pt x="102650" y="444944"/>
                </a:cubicBezTo>
                <a:cubicBezTo>
                  <a:pt x="103673" y="442898"/>
                  <a:pt x="103673" y="336525"/>
                  <a:pt x="102650" y="303795"/>
                </a:cubicBezTo>
                <a:cubicBezTo>
                  <a:pt x="101627" y="271065"/>
                  <a:pt x="109810" y="288452"/>
                  <a:pt x="96513" y="248562"/>
                </a:cubicBezTo>
                <a:cubicBezTo>
                  <a:pt x="83216" y="208672"/>
                  <a:pt x="38212" y="102299"/>
                  <a:pt x="22870" y="64455"/>
                </a:cubicBezTo>
                <a:cubicBezTo>
                  <a:pt x="7528" y="26611"/>
                  <a:pt x="-7814" y="-26575"/>
                  <a:pt x="4460" y="15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69F0CED-9CA4-C987-0030-42BC7A1A88DD}"/>
              </a:ext>
            </a:extLst>
          </p:cNvPr>
          <p:cNvSpPr/>
          <p:nvPr/>
        </p:nvSpPr>
        <p:spPr>
          <a:xfrm>
            <a:off x="4271285" y="4903094"/>
            <a:ext cx="85935" cy="180292"/>
          </a:xfrm>
          <a:custGeom>
            <a:avLst/>
            <a:gdLst>
              <a:gd name="connsiteX0" fmla="*/ 85923 w 85935"/>
              <a:gd name="connsiteY0" fmla="*/ 299 h 180292"/>
              <a:gd name="connsiteX1" fmla="*/ 6143 w 85935"/>
              <a:gd name="connsiteY1" fmla="*/ 147585 h 180292"/>
              <a:gd name="connsiteX2" fmla="*/ 6143 w 85935"/>
              <a:gd name="connsiteY2" fmla="*/ 178270 h 180292"/>
              <a:gd name="connsiteX3" fmla="*/ 12280 w 85935"/>
              <a:gd name="connsiteY3" fmla="*/ 110764 h 180292"/>
              <a:gd name="connsiteX4" fmla="*/ 85923 w 85935"/>
              <a:gd name="connsiteY4" fmla="*/ 299 h 18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35" h="180292">
                <a:moveTo>
                  <a:pt x="85923" y="299"/>
                </a:moveTo>
                <a:cubicBezTo>
                  <a:pt x="84900" y="6436"/>
                  <a:pt x="6143" y="147585"/>
                  <a:pt x="6143" y="147585"/>
                </a:cubicBezTo>
                <a:cubicBezTo>
                  <a:pt x="-7154" y="177247"/>
                  <a:pt x="5120" y="184407"/>
                  <a:pt x="6143" y="178270"/>
                </a:cubicBezTo>
                <a:cubicBezTo>
                  <a:pt x="7166" y="172133"/>
                  <a:pt x="-1017" y="137357"/>
                  <a:pt x="12280" y="110764"/>
                </a:cubicBezTo>
                <a:cubicBezTo>
                  <a:pt x="25577" y="84171"/>
                  <a:pt x="86946" y="-5838"/>
                  <a:pt x="85923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C48848C0-B5E9-0CE4-1B44-162D5B272C15}"/>
              </a:ext>
            </a:extLst>
          </p:cNvPr>
          <p:cNvSpPr/>
          <p:nvPr/>
        </p:nvSpPr>
        <p:spPr>
          <a:xfrm>
            <a:off x="3937117" y="5480230"/>
            <a:ext cx="82614" cy="245552"/>
          </a:xfrm>
          <a:custGeom>
            <a:avLst/>
            <a:gdLst>
              <a:gd name="connsiteX0" fmla="*/ 82561 w 82614"/>
              <a:gd name="connsiteY0" fmla="*/ 33 h 245552"/>
              <a:gd name="connsiteX1" fmla="*/ 15055 w 82614"/>
              <a:gd name="connsiteY1" fmla="*/ 135045 h 245552"/>
              <a:gd name="connsiteX2" fmla="*/ 8918 w 82614"/>
              <a:gd name="connsiteY2" fmla="*/ 245510 h 245552"/>
              <a:gd name="connsiteX3" fmla="*/ 2781 w 82614"/>
              <a:gd name="connsiteY3" fmla="*/ 122771 h 245552"/>
              <a:gd name="connsiteX4" fmla="*/ 82561 w 82614"/>
              <a:gd name="connsiteY4" fmla="*/ 33 h 24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14" h="245552">
                <a:moveTo>
                  <a:pt x="82561" y="33"/>
                </a:moveTo>
                <a:cubicBezTo>
                  <a:pt x="84607" y="2079"/>
                  <a:pt x="27329" y="94132"/>
                  <a:pt x="15055" y="135045"/>
                </a:cubicBezTo>
                <a:cubicBezTo>
                  <a:pt x="2781" y="175958"/>
                  <a:pt x="10964" y="247556"/>
                  <a:pt x="8918" y="245510"/>
                </a:cubicBezTo>
                <a:cubicBezTo>
                  <a:pt x="6872" y="243464"/>
                  <a:pt x="-5401" y="156524"/>
                  <a:pt x="2781" y="122771"/>
                </a:cubicBezTo>
                <a:cubicBezTo>
                  <a:pt x="10963" y="89018"/>
                  <a:pt x="80515" y="-2013"/>
                  <a:pt x="8256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D761BF3-7E47-90AE-594C-27F4BCF1A932}"/>
              </a:ext>
            </a:extLst>
          </p:cNvPr>
          <p:cNvSpPr/>
          <p:nvPr/>
        </p:nvSpPr>
        <p:spPr>
          <a:xfrm>
            <a:off x="6511018" y="4909449"/>
            <a:ext cx="43227" cy="208875"/>
          </a:xfrm>
          <a:custGeom>
            <a:avLst/>
            <a:gdLst>
              <a:gd name="connsiteX0" fmla="*/ 246 w 43227"/>
              <a:gd name="connsiteY0" fmla="*/ 81 h 208875"/>
              <a:gd name="connsiteX1" fmla="*/ 24794 w 43227"/>
              <a:gd name="connsiteY1" fmla="*/ 128956 h 208875"/>
              <a:gd name="connsiteX2" fmla="*/ 6383 w 43227"/>
              <a:gd name="connsiteY2" fmla="*/ 208736 h 208875"/>
              <a:gd name="connsiteX3" fmla="*/ 43205 w 43227"/>
              <a:gd name="connsiteY3" fmla="*/ 110546 h 208875"/>
              <a:gd name="connsiteX4" fmla="*/ 246 w 43227"/>
              <a:gd name="connsiteY4" fmla="*/ 81 h 20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27" h="208875">
                <a:moveTo>
                  <a:pt x="246" y="81"/>
                </a:moveTo>
                <a:cubicBezTo>
                  <a:pt x="-2823" y="3149"/>
                  <a:pt x="23771" y="94180"/>
                  <a:pt x="24794" y="128956"/>
                </a:cubicBezTo>
                <a:cubicBezTo>
                  <a:pt x="25817" y="163732"/>
                  <a:pt x="3315" y="211804"/>
                  <a:pt x="6383" y="208736"/>
                </a:cubicBezTo>
                <a:cubicBezTo>
                  <a:pt x="9452" y="205668"/>
                  <a:pt x="44228" y="139185"/>
                  <a:pt x="43205" y="110546"/>
                </a:cubicBezTo>
                <a:cubicBezTo>
                  <a:pt x="42182" y="81907"/>
                  <a:pt x="3315" y="-2987"/>
                  <a:pt x="24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6D26FAA-26CD-4B04-A120-84689218AAE4}"/>
              </a:ext>
            </a:extLst>
          </p:cNvPr>
          <p:cNvSpPr/>
          <p:nvPr/>
        </p:nvSpPr>
        <p:spPr>
          <a:xfrm>
            <a:off x="4451657" y="4241878"/>
            <a:ext cx="1373282" cy="336609"/>
          </a:xfrm>
          <a:custGeom>
            <a:avLst/>
            <a:gdLst>
              <a:gd name="connsiteX0" fmla="*/ 3742 w 1373282"/>
              <a:gd name="connsiteY0" fmla="*/ 336259 h 336609"/>
              <a:gd name="connsiteX1" fmla="*/ 715624 w 1373282"/>
              <a:gd name="connsiteY1" fmla="*/ 84645 h 336609"/>
              <a:gd name="connsiteX2" fmla="*/ 918142 w 1373282"/>
              <a:gd name="connsiteY2" fmla="*/ 66235 h 336609"/>
              <a:gd name="connsiteX3" fmla="*/ 770856 w 1373282"/>
              <a:gd name="connsiteY3" fmla="*/ 90782 h 336609"/>
              <a:gd name="connsiteX4" fmla="*/ 1145207 w 1373282"/>
              <a:gd name="connsiteY4" fmla="*/ 17139 h 336609"/>
              <a:gd name="connsiteX5" fmla="*/ 1372273 w 1373282"/>
              <a:gd name="connsiteY5" fmla="*/ 17139 h 336609"/>
              <a:gd name="connsiteX6" fmla="*/ 1059291 w 1373282"/>
              <a:gd name="connsiteY6" fmla="*/ 23276 h 336609"/>
              <a:gd name="connsiteX7" fmla="*/ 3742 w 1373282"/>
              <a:gd name="connsiteY7" fmla="*/ 336259 h 33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3282" h="336609">
                <a:moveTo>
                  <a:pt x="3742" y="336259"/>
                </a:moveTo>
                <a:cubicBezTo>
                  <a:pt x="-53536" y="346487"/>
                  <a:pt x="563224" y="129649"/>
                  <a:pt x="715624" y="84645"/>
                </a:cubicBezTo>
                <a:cubicBezTo>
                  <a:pt x="868024" y="39641"/>
                  <a:pt x="908937" y="65212"/>
                  <a:pt x="918142" y="66235"/>
                </a:cubicBezTo>
                <a:cubicBezTo>
                  <a:pt x="927347" y="67258"/>
                  <a:pt x="733012" y="98965"/>
                  <a:pt x="770856" y="90782"/>
                </a:cubicBezTo>
                <a:cubicBezTo>
                  <a:pt x="808700" y="82599"/>
                  <a:pt x="1044971" y="29413"/>
                  <a:pt x="1145207" y="17139"/>
                </a:cubicBezTo>
                <a:cubicBezTo>
                  <a:pt x="1245443" y="4865"/>
                  <a:pt x="1386592" y="16116"/>
                  <a:pt x="1372273" y="17139"/>
                </a:cubicBezTo>
                <a:cubicBezTo>
                  <a:pt x="1357954" y="18162"/>
                  <a:pt x="1286357" y="-25819"/>
                  <a:pt x="1059291" y="23276"/>
                </a:cubicBezTo>
                <a:cubicBezTo>
                  <a:pt x="832225" y="72371"/>
                  <a:pt x="61020" y="326031"/>
                  <a:pt x="3742" y="33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7929A35-C420-0EB9-AEA8-FE9093EC9A74}"/>
              </a:ext>
            </a:extLst>
          </p:cNvPr>
          <p:cNvSpPr/>
          <p:nvPr/>
        </p:nvSpPr>
        <p:spPr>
          <a:xfrm>
            <a:off x="4170946" y="7551964"/>
            <a:ext cx="92369" cy="349016"/>
          </a:xfrm>
          <a:custGeom>
            <a:avLst/>
            <a:gdLst>
              <a:gd name="connsiteX0" fmla="*/ 25497 w 92369"/>
              <a:gd name="connsiteY0" fmla="*/ 0 h 349016"/>
              <a:gd name="connsiteX1" fmla="*/ 9168 w 92369"/>
              <a:gd name="connsiteY1" fmla="*/ 146957 h 349016"/>
              <a:gd name="connsiteX2" fmla="*/ 90811 w 92369"/>
              <a:gd name="connsiteY2" fmla="*/ 342900 h 349016"/>
              <a:gd name="connsiteX3" fmla="*/ 58154 w 92369"/>
              <a:gd name="connsiteY3" fmla="*/ 285750 h 349016"/>
              <a:gd name="connsiteX4" fmla="*/ 1004 w 92369"/>
              <a:gd name="connsiteY4" fmla="*/ 146957 h 349016"/>
              <a:gd name="connsiteX5" fmla="*/ 25497 w 92369"/>
              <a:gd name="connsiteY5" fmla="*/ 0 h 34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69" h="349016">
                <a:moveTo>
                  <a:pt x="25497" y="0"/>
                </a:moveTo>
                <a:cubicBezTo>
                  <a:pt x="26858" y="0"/>
                  <a:pt x="-1718" y="89807"/>
                  <a:pt x="9168" y="146957"/>
                </a:cubicBezTo>
                <a:cubicBezTo>
                  <a:pt x="20054" y="204107"/>
                  <a:pt x="90811" y="342900"/>
                  <a:pt x="90811" y="342900"/>
                </a:cubicBezTo>
                <a:cubicBezTo>
                  <a:pt x="98975" y="366032"/>
                  <a:pt x="73122" y="318407"/>
                  <a:pt x="58154" y="285750"/>
                </a:cubicBezTo>
                <a:cubicBezTo>
                  <a:pt x="43186" y="253093"/>
                  <a:pt x="7807" y="191860"/>
                  <a:pt x="1004" y="146957"/>
                </a:cubicBezTo>
                <a:cubicBezTo>
                  <a:pt x="-5799" y="102054"/>
                  <a:pt x="24136" y="0"/>
                  <a:pt x="254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61E5EE0-8F56-D559-188F-FC5532A0FD30}"/>
              </a:ext>
            </a:extLst>
          </p:cNvPr>
          <p:cNvSpPr/>
          <p:nvPr/>
        </p:nvSpPr>
        <p:spPr>
          <a:xfrm>
            <a:off x="3984157" y="7771302"/>
            <a:ext cx="222356" cy="262567"/>
          </a:xfrm>
          <a:custGeom>
            <a:avLst/>
            <a:gdLst>
              <a:gd name="connsiteX0" fmla="*/ 14 w 222356"/>
              <a:gd name="connsiteY0" fmla="*/ 1098 h 262567"/>
              <a:gd name="connsiteX1" fmla="*/ 130643 w 222356"/>
              <a:gd name="connsiteY1" fmla="*/ 99069 h 262567"/>
              <a:gd name="connsiteX2" fmla="*/ 220450 w 222356"/>
              <a:gd name="connsiteY2" fmla="*/ 262355 h 262567"/>
              <a:gd name="connsiteX3" fmla="*/ 187793 w 222356"/>
              <a:gd name="connsiteY3" fmla="*/ 131727 h 262567"/>
              <a:gd name="connsiteX4" fmla="*/ 138807 w 222356"/>
              <a:gd name="connsiteY4" fmla="*/ 50084 h 262567"/>
              <a:gd name="connsiteX5" fmla="*/ 14 w 222356"/>
              <a:gd name="connsiteY5" fmla="*/ 1098 h 26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356" h="262567">
                <a:moveTo>
                  <a:pt x="14" y="1098"/>
                </a:moveTo>
                <a:cubicBezTo>
                  <a:pt x="-1347" y="9262"/>
                  <a:pt x="93904" y="55526"/>
                  <a:pt x="130643" y="99069"/>
                </a:cubicBezTo>
                <a:cubicBezTo>
                  <a:pt x="167382" y="142612"/>
                  <a:pt x="210925" y="256912"/>
                  <a:pt x="220450" y="262355"/>
                </a:cubicBezTo>
                <a:cubicBezTo>
                  <a:pt x="229975" y="267798"/>
                  <a:pt x="201400" y="167105"/>
                  <a:pt x="187793" y="131727"/>
                </a:cubicBezTo>
                <a:cubicBezTo>
                  <a:pt x="174186" y="96349"/>
                  <a:pt x="166021" y="67773"/>
                  <a:pt x="138807" y="50084"/>
                </a:cubicBezTo>
                <a:cubicBezTo>
                  <a:pt x="111593" y="32395"/>
                  <a:pt x="1375" y="-7066"/>
                  <a:pt x="14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CD3B998-364C-2CA2-00E1-2CA0842EFCEC}"/>
              </a:ext>
            </a:extLst>
          </p:cNvPr>
          <p:cNvSpPr/>
          <p:nvPr/>
        </p:nvSpPr>
        <p:spPr>
          <a:xfrm>
            <a:off x="3886035" y="6923292"/>
            <a:ext cx="231128" cy="228637"/>
          </a:xfrm>
          <a:custGeom>
            <a:avLst/>
            <a:gdLst>
              <a:gd name="connsiteX0" fmla="*/ 165 w 231128"/>
              <a:gd name="connsiteY0" fmla="*/ 22 h 228637"/>
              <a:gd name="connsiteX1" fmla="*/ 163451 w 231128"/>
              <a:gd name="connsiteY1" fmla="*/ 97994 h 228637"/>
              <a:gd name="connsiteX2" fmla="*/ 228765 w 231128"/>
              <a:gd name="connsiteY2" fmla="*/ 228622 h 228637"/>
              <a:gd name="connsiteX3" fmla="*/ 196108 w 231128"/>
              <a:gd name="connsiteY3" fmla="*/ 106158 h 228637"/>
              <a:gd name="connsiteX4" fmla="*/ 165 w 231128"/>
              <a:gd name="connsiteY4" fmla="*/ 22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28" h="228637">
                <a:moveTo>
                  <a:pt x="165" y="22"/>
                </a:moveTo>
                <a:cubicBezTo>
                  <a:pt x="-5278" y="-1339"/>
                  <a:pt x="125351" y="59894"/>
                  <a:pt x="163451" y="97994"/>
                </a:cubicBezTo>
                <a:cubicBezTo>
                  <a:pt x="201551" y="136094"/>
                  <a:pt x="223322" y="227261"/>
                  <a:pt x="228765" y="228622"/>
                </a:cubicBezTo>
                <a:cubicBezTo>
                  <a:pt x="234208" y="229983"/>
                  <a:pt x="232847" y="142897"/>
                  <a:pt x="196108" y="106158"/>
                </a:cubicBezTo>
                <a:cubicBezTo>
                  <a:pt x="159369" y="69419"/>
                  <a:pt x="5608" y="1383"/>
                  <a:pt x="16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599FA9B9-D751-3F96-13CC-07D1E79D4C0A}"/>
              </a:ext>
            </a:extLst>
          </p:cNvPr>
          <p:cNvSpPr/>
          <p:nvPr/>
        </p:nvSpPr>
        <p:spPr>
          <a:xfrm>
            <a:off x="4947544" y="7315139"/>
            <a:ext cx="212327" cy="131027"/>
          </a:xfrm>
          <a:custGeom>
            <a:avLst/>
            <a:gdLst>
              <a:gd name="connsiteX0" fmla="*/ 212285 w 212327"/>
              <a:gd name="connsiteY0" fmla="*/ 61 h 131027"/>
              <a:gd name="connsiteX1" fmla="*/ 146970 w 212327"/>
              <a:gd name="connsiteY1" fmla="*/ 106197 h 131027"/>
              <a:gd name="connsiteX2" fmla="*/ 13 w 212327"/>
              <a:gd name="connsiteY2" fmla="*/ 122525 h 131027"/>
              <a:gd name="connsiteX3" fmla="*/ 138806 w 212327"/>
              <a:gd name="connsiteY3" fmla="*/ 122525 h 131027"/>
              <a:gd name="connsiteX4" fmla="*/ 212285 w 212327"/>
              <a:gd name="connsiteY4" fmla="*/ 61 h 13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27" h="131027">
                <a:moveTo>
                  <a:pt x="212285" y="61"/>
                </a:moveTo>
                <a:cubicBezTo>
                  <a:pt x="213646" y="-2660"/>
                  <a:pt x="182349" y="85786"/>
                  <a:pt x="146970" y="106197"/>
                </a:cubicBezTo>
                <a:cubicBezTo>
                  <a:pt x="111591" y="126608"/>
                  <a:pt x="1374" y="119804"/>
                  <a:pt x="13" y="122525"/>
                </a:cubicBezTo>
                <a:cubicBezTo>
                  <a:pt x="-1348" y="125246"/>
                  <a:pt x="99345" y="140214"/>
                  <a:pt x="138806" y="122525"/>
                </a:cubicBezTo>
                <a:cubicBezTo>
                  <a:pt x="178267" y="104836"/>
                  <a:pt x="210924" y="2782"/>
                  <a:pt x="21228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6125824-B2E2-B4AA-D9AD-F9C179A43980}"/>
              </a:ext>
            </a:extLst>
          </p:cNvPr>
          <p:cNvSpPr/>
          <p:nvPr/>
        </p:nvSpPr>
        <p:spPr>
          <a:xfrm>
            <a:off x="5747546" y="6482296"/>
            <a:ext cx="123281" cy="271612"/>
          </a:xfrm>
          <a:custGeom>
            <a:avLst/>
            <a:gdLst>
              <a:gd name="connsiteX0" fmla="*/ 73590 w 123281"/>
              <a:gd name="connsiteY0" fmla="*/ 147 h 271612"/>
              <a:gd name="connsiteX1" fmla="*/ 16440 w 123281"/>
              <a:gd name="connsiteY1" fmla="*/ 122611 h 271612"/>
              <a:gd name="connsiteX2" fmla="*/ 122575 w 123281"/>
              <a:gd name="connsiteY2" fmla="*/ 269568 h 271612"/>
              <a:gd name="connsiteX3" fmla="*/ 65425 w 123281"/>
              <a:gd name="connsiteY3" fmla="*/ 212418 h 271612"/>
              <a:gd name="connsiteX4" fmla="*/ 111 w 123281"/>
              <a:gd name="connsiteY4" fmla="*/ 147104 h 271612"/>
              <a:gd name="connsiteX5" fmla="*/ 73590 w 123281"/>
              <a:gd name="connsiteY5" fmla="*/ 147 h 27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281" h="271612">
                <a:moveTo>
                  <a:pt x="73590" y="147"/>
                </a:moveTo>
                <a:cubicBezTo>
                  <a:pt x="76311" y="-3935"/>
                  <a:pt x="8276" y="77708"/>
                  <a:pt x="16440" y="122611"/>
                </a:cubicBezTo>
                <a:cubicBezTo>
                  <a:pt x="24604" y="167514"/>
                  <a:pt x="114411" y="254600"/>
                  <a:pt x="122575" y="269568"/>
                </a:cubicBezTo>
                <a:cubicBezTo>
                  <a:pt x="130739" y="284536"/>
                  <a:pt x="65425" y="212418"/>
                  <a:pt x="65425" y="212418"/>
                </a:cubicBezTo>
                <a:cubicBezTo>
                  <a:pt x="45014" y="192007"/>
                  <a:pt x="-2611" y="179761"/>
                  <a:pt x="111" y="147104"/>
                </a:cubicBezTo>
                <a:cubicBezTo>
                  <a:pt x="2832" y="114447"/>
                  <a:pt x="70869" y="4229"/>
                  <a:pt x="7359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8FEA6546-BBDE-678F-CB24-D7E8EAA8520F}"/>
              </a:ext>
            </a:extLst>
          </p:cNvPr>
          <p:cNvSpPr/>
          <p:nvPr/>
        </p:nvSpPr>
        <p:spPr>
          <a:xfrm>
            <a:off x="5346799" y="6276596"/>
            <a:ext cx="193051" cy="191720"/>
          </a:xfrm>
          <a:custGeom>
            <a:avLst/>
            <a:gdLst>
              <a:gd name="connsiteX0" fmla="*/ 808 w 193051"/>
              <a:gd name="connsiteY0" fmla="*/ 1740 h 191720"/>
              <a:gd name="connsiteX1" fmla="*/ 188587 w 193051"/>
              <a:gd name="connsiteY1" fmla="*/ 189518 h 191720"/>
              <a:gd name="connsiteX2" fmla="*/ 123272 w 193051"/>
              <a:gd name="connsiteY2" fmla="*/ 99711 h 191720"/>
              <a:gd name="connsiteX3" fmla="*/ 808 w 193051"/>
              <a:gd name="connsiteY3" fmla="*/ 1740 h 19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051" h="191720">
                <a:moveTo>
                  <a:pt x="808" y="1740"/>
                </a:moveTo>
                <a:cubicBezTo>
                  <a:pt x="11694" y="16708"/>
                  <a:pt x="168176" y="173190"/>
                  <a:pt x="188587" y="189518"/>
                </a:cubicBezTo>
                <a:cubicBezTo>
                  <a:pt x="208998" y="205847"/>
                  <a:pt x="154568" y="126925"/>
                  <a:pt x="123272" y="99711"/>
                </a:cubicBezTo>
                <a:cubicBezTo>
                  <a:pt x="91976" y="72497"/>
                  <a:pt x="-10078" y="-13228"/>
                  <a:pt x="808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9B7735B-B723-F404-9413-B89E32F660B4}"/>
              </a:ext>
            </a:extLst>
          </p:cNvPr>
          <p:cNvSpPr/>
          <p:nvPr/>
        </p:nvSpPr>
        <p:spPr>
          <a:xfrm>
            <a:off x="4227204" y="6166012"/>
            <a:ext cx="562638" cy="120638"/>
          </a:xfrm>
          <a:custGeom>
            <a:avLst/>
            <a:gdLst>
              <a:gd name="connsiteX0" fmla="*/ 1896 w 562638"/>
              <a:gd name="connsiteY0" fmla="*/ 120488 h 120638"/>
              <a:gd name="connsiteX1" fmla="*/ 548903 w 562638"/>
              <a:gd name="connsiteY1" fmla="*/ 6188 h 120638"/>
              <a:gd name="connsiteX2" fmla="*/ 410110 w 562638"/>
              <a:gd name="connsiteY2" fmla="*/ 14352 h 120638"/>
              <a:gd name="connsiteX3" fmla="*/ 116196 w 562638"/>
              <a:gd name="connsiteY3" fmla="*/ 30681 h 120638"/>
              <a:gd name="connsiteX4" fmla="*/ 361125 w 562638"/>
              <a:gd name="connsiteY4" fmla="*/ 30681 h 120638"/>
              <a:gd name="connsiteX5" fmla="*/ 1896 w 562638"/>
              <a:gd name="connsiteY5" fmla="*/ 120488 h 12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638" h="120638">
                <a:moveTo>
                  <a:pt x="1896" y="120488"/>
                </a:moveTo>
                <a:cubicBezTo>
                  <a:pt x="33192" y="116406"/>
                  <a:pt x="480867" y="23877"/>
                  <a:pt x="548903" y="6188"/>
                </a:cubicBezTo>
                <a:cubicBezTo>
                  <a:pt x="616939" y="-11501"/>
                  <a:pt x="410110" y="14352"/>
                  <a:pt x="410110" y="14352"/>
                </a:cubicBezTo>
                <a:lnTo>
                  <a:pt x="116196" y="30681"/>
                </a:lnTo>
                <a:cubicBezTo>
                  <a:pt x="108032" y="33402"/>
                  <a:pt x="385618" y="17074"/>
                  <a:pt x="361125" y="30681"/>
                </a:cubicBezTo>
                <a:cubicBezTo>
                  <a:pt x="336632" y="44288"/>
                  <a:pt x="-29400" y="124570"/>
                  <a:pt x="1896" y="12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C12DA33-0979-13C1-55C3-CBC586408A61}"/>
              </a:ext>
            </a:extLst>
          </p:cNvPr>
          <p:cNvSpPr/>
          <p:nvPr/>
        </p:nvSpPr>
        <p:spPr>
          <a:xfrm>
            <a:off x="5011265" y="6195010"/>
            <a:ext cx="267353" cy="116760"/>
          </a:xfrm>
          <a:custGeom>
            <a:avLst/>
            <a:gdLst>
              <a:gd name="connsiteX0" fmla="*/ 1606 w 267353"/>
              <a:gd name="connsiteY0" fmla="*/ 1683 h 116760"/>
              <a:gd name="connsiteX1" fmla="*/ 262864 w 267353"/>
              <a:gd name="connsiteY1" fmla="*/ 115983 h 116760"/>
              <a:gd name="connsiteX2" fmla="*/ 156728 w 267353"/>
              <a:gd name="connsiteY2" fmla="*/ 50669 h 116760"/>
              <a:gd name="connsiteX3" fmla="*/ 1606 w 267353"/>
              <a:gd name="connsiteY3" fmla="*/ 1683 h 1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53" h="116760">
                <a:moveTo>
                  <a:pt x="1606" y="1683"/>
                </a:moveTo>
                <a:cubicBezTo>
                  <a:pt x="19295" y="12569"/>
                  <a:pt x="237010" y="107819"/>
                  <a:pt x="262864" y="115983"/>
                </a:cubicBezTo>
                <a:cubicBezTo>
                  <a:pt x="288718" y="124147"/>
                  <a:pt x="196189" y="65637"/>
                  <a:pt x="156728" y="50669"/>
                </a:cubicBezTo>
                <a:cubicBezTo>
                  <a:pt x="117267" y="35701"/>
                  <a:pt x="-16083" y="-9203"/>
                  <a:pt x="1606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B7BA4EF-E097-6CD0-A3F0-74E8C772EE11}"/>
              </a:ext>
            </a:extLst>
          </p:cNvPr>
          <p:cNvSpPr/>
          <p:nvPr/>
        </p:nvSpPr>
        <p:spPr>
          <a:xfrm>
            <a:off x="3705934" y="6212932"/>
            <a:ext cx="98884" cy="247086"/>
          </a:xfrm>
          <a:custGeom>
            <a:avLst/>
            <a:gdLst>
              <a:gd name="connsiteX0" fmla="*/ 65966 w 98884"/>
              <a:gd name="connsiteY0" fmla="*/ 89 h 247086"/>
              <a:gd name="connsiteX1" fmla="*/ 16980 w 98884"/>
              <a:gd name="connsiteY1" fmla="*/ 98061 h 247086"/>
              <a:gd name="connsiteX2" fmla="*/ 98623 w 98884"/>
              <a:gd name="connsiteY2" fmla="*/ 245018 h 247086"/>
              <a:gd name="connsiteX3" fmla="*/ 41473 w 98884"/>
              <a:gd name="connsiteY3" fmla="*/ 179704 h 247086"/>
              <a:gd name="connsiteX4" fmla="*/ 652 w 98884"/>
              <a:gd name="connsiteY4" fmla="*/ 114389 h 247086"/>
              <a:gd name="connsiteX5" fmla="*/ 65966 w 98884"/>
              <a:gd name="connsiteY5" fmla="*/ 89 h 24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84" h="247086">
                <a:moveTo>
                  <a:pt x="65966" y="89"/>
                </a:moveTo>
                <a:cubicBezTo>
                  <a:pt x="68687" y="-2632"/>
                  <a:pt x="11537" y="57240"/>
                  <a:pt x="16980" y="98061"/>
                </a:cubicBezTo>
                <a:cubicBezTo>
                  <a:pt x="22423" y="138882"/>
                  <a:pt x="94541" y="231411"/>
                  <a:pt x="98623" y="245018"/>
                </a:cubicBezTo>
                <a:cubicBezTo>
                  <a:pt x="102705" y="258625"/>
                  <a:pt x="57801" y="201475"/>
                  <a:pt x="41473" y="179704"/>
                </a:cubicBezTo>
                <a:cubicBezTo>
                  <a:pt x="25145" y="157933"/>
                  <a:pt x="-4791" y="136161"/>
                  <a:pt x="652" y="114389"/>
                </a:cubicBezTo>
                <a:cubicBezTo>
                  <a:pt x="6095" y="92618"/>
                  <a:pt x="63245" y="2810"/>
                  <a:pt x="6596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A74CA5F-2D58-BFDA-E5A9-C12906252A91}"/>
              </a:ext>
            </a:extLst>
          </p:cNvPr>
          <p:cNvSpPr/>
          <p:nvPr/>
        </p:nvSpPr>
        <p:spPr>
          <a:xfrm>
            <a:off x="3812702" y="6588556"/>
            <a:ext cx="98306" cy="228637"/>
          </a:xfrm>
          <a:custGeom>
            <a:avLst/>
            <a:gdLst>
              <a:gd name="connsiteX0" fmla="*/ 97991 w 98306"/>
              <a:gd name="connsiteY0" fmla="*/ 23 h 228637"/>
              <a:gd name="connsiteX1" fmla="*/ 32677 w 98306"/>
              <a:gd name="connsiteY1" fmla="*/ 97994 h 228637"/>
              <a:gd name="connsiteX2" fmla="*/ 73498 w 98306"/>
              <a:gd name="connsiteY2" fmla="*/ 228623 h 228637"/>
              <a:gd name="connsiteX3" fmla="*/ 19 w 98306"/>
              <a:gd name="connsiteY3" fmla="*/ 89830 h 228637"/>
              <a:gd name="connsiteX4" fmla="*/ 97991 w 98306"/>
              <a:gd name="connsiteY4" fmla="*/ 23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06" h="228637">
                <a:moveTo>
                  <a:pt x="97991" y="23"/>
                </a:moveTo>
                <a:cubicBezTo>
                  <a:pt x="103434" y="1384"/>
                  <a:pt x="36759" y="59894"/>
                  <a:pt x="32677" y="97994"/>
                </a:cubicBezTo>
                <a:cubicBezTo>
                  <a:pt x="28595" y="136094"/>
                  <a:pt x="78941" y="229984"/>
                  <a:pt x="73498" y="228623"/>
                </a:cubicBezTo>
                <a:cubicBezTo>
                  <a:pt x="68055" y="227262"/>
                  <a:pt x="-1342" y="123848"/>
                  <a:pt x="19" y="89830"/>
                </a:cubicBezTo>
                <a:cubicBezTo>
                  <a:pt x="1380" y="55812"/>
                  <a:pt x="92548" y="-1338"/>
                  <a:pt x="9799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9F6523C-EF42-7029-5731-87652D4910DE}"/>
              </a:ext>
            </a:extLst>
          </p:cNvPr>
          <p:cNvSpPr/>
          <p:nvPr/>
        </p:nvSpPr>
        <p:spPr>
          <a:xfrm>
            <a:off x="5029040" y="4947203"/>
            <a:ext cx="50290" cy="425878"/>
          </a:xfrm>
          <a:custGeom>
            <a:avLst/>
            <a:gdLst>
              <a:gd name="connsiteX0" fmla="*/ 16489 w 50290"/>
              <a:gd name="connsiteY0" fmla="*/ 354 h 425878"/>
              <a:gd name="connsiteX1" fmla="*/ 32817 w 50290"/>
              <a:gd name="connsiteY1" fmla="*/ 302433 h 425878"/>
              <a:gd name="connsiteX2" fmla="*/ 160 w 50290"/>
              <a:gd name="connsiteY2" fmla="*/ 424897 h 425878"/>
              <a:gd name="connsiteX3" fmla="*/ 49146 w 50290"/>
              <a:gd name="connsiteY3" fmla="*/ 245283 h 425878"/>
              <a:gd name="connsiteX4" fmla="*/ 16489 w 50290"/>
              <a:gd name="connsiteY4" fmla="*/ 354 h 42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0" h="425878">
                <a:moveTo>
                  <a:pt x="16489" y="354"/>
                </a:moveTo>
                <a:cubicBezTo>
                  <a:pt x="13768" y="9879"/>
                  <a:pt x="35538" y="231676"/>
                  <a:pt x="32817" y="302433"/>
                </a:cubicBezTo>
                <a:cubicBezTo>
                  <a:pt x="30096" y="373190"/>
                  <a:pt x="-2561" y="434422"/>
                  <a:pt x="160" y="424897"/>
                </a:cubicBezTo>
                <a:cubicBezTo>
                  <a:pt x="2881" y="415372"/>
                  <a:pt x="40982" y="314679"/>
                  <a:pt x="49146" y="245283"/>
                </a:cubicBezTo>
                <a:cubicBezTo>
                  <a:pt x="57310" y="175887"/>
                  <a:pt x="19210" y="-9171"/>
                  <a:pt x="16489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E01B3D3-D32E-6240-EDEE-5DE0A462B7F1}"/>
              </a:ext>
            </a:extLst>
          </p:cNvPr>
          <p:cNvSpPr/>
          <p:nvPr/>
        </p:nvSpPr>
        <p:spPr>
          <a:xfrm>
            <a:off x="5829277" y="5567963"/>
            <a:ext cx="98255" cy="304392"/>
          </a:xfrm>
          <a:custGeom>
            <a:avLst/>
            <a:gdLst>
              <a:gd name="connsiteX0" fmla="*/ 65337 w 98255"/>
              <a:gd name="connsiteY0" fmla="*/ 80 h 304392"/>
              <a:gd name="connsiteX1" fmla="*/ 49009 w 98255"/>
              <a:gd name="connsiteY1" fmla="*/ 114380 h 304392"/>
              <a:gd name="connsiteX2" fmla="*/ 97994 w 98255"/>
              <a:gd name="connsiteY2" fmla="*/ 302158 h 304392"/>
              <a:gd name="connsiteX3" fmla="*/ 65337 w 98255"/>
              <a:gd name="connsiteY3" fmla="*/ 212351 h 304392"/>
              <a:gd name="connsiteX4" fmla="*/ 23 w 98255"/>
              <a:gd name="connsiteY4" fmla="*/ 130708 h 304392"/>
              <a:gd name="connsiteX5" fmla="*/ 65337 w 98255"/>
              <a:gd name="connsiteY5" fmla="*/ 80 h 3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55" h="304392">
                <a:moveTo>
                  <a:pt x="65337" y="80"/>
                </a:moveTo>
                <a:cubicBezTo>
                  <a:pt x="73501" y="-2641"/>
                  <a:pt x="43566" y="64034"/>
                  <a:pt x="49009" y="114380"/>
                </a:cubicBezTo>
                <a:cubicBezTo>
                  <a:pt x="54452" y="164726"/>
                  <a:pt x="95273" y="285830"/>
                  <a:pt x="97994" y="302158"/>
                </a:cubicBezTo>
                <a:cubicBezTo>
                  <a:pt x="100715" y="318487"/>
                  <a:pt x="81665" y="240926"/>
                  <a:pt x="65337" y="212351"/>
                </a:cubicBezTo>
                <a:cubicBezTo>
                  <a:pt x="49009" y="183776"/>
                  <a:pt x="1384" y="164726"/>
                  <a:pt x="23" y="130708"/>
                </a:cubicBezTo>
                <a:cubicBezTo>
                  <a:pt x="-1338" y="96690"/>
                  <a:pt x="57173" y="2801"/>
                  <a:pt x="6533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14DCA0A-AC97-C347-6B00-9F3F8CD5EF68}"/>
              </a:ext>
            </a:extLst>
          </p:cNvPr>
          <p:cNvSpPr/>
          <p:nvPr/>
        </p:nvSpPr>
        <p:spPr>
          <a:xfrm>
            <a:off x="4051170" y="5494202"/>
            <a:ext cx="717790" cy="254120"/>
          </a:xfrm>
          <a:custGeom>
            <a:avLst/>
            <a:gdLst>
              <a:gd name="connsiteX0" fmla="*/ 6480 w 717790"/>
              <a:gd name="connsiteY0" fmla="*/ 253455 h 254120"/>
              <a:gd name="connsiteX1" fmla="*/ 398366 w 717790"/>
              <a:gd name="connsiteY1" fmla="*/ 73841 h 254120"/>
              <a:gd name="connsiteX2" fmla="*/ 716773 w 717790"/>
              <a:gd name="connsiteY2" fmla="*/ 362 h 254120"/>
              <a:gd name="connsiteX3" fmla="*/ 488173 w 717790"/>
              <a:gd name="connsiteY3" fmla="*/ 49348 h 254120"/>
              <a:gd name="connsiteX4" fmla="*/ 177930 w 717790"/>
              <a:gd name="connsiteY4" fmla="*/ 130991 h 254120"/>
              <a:gd name="connsiteX5" fmla="*/ 6480 w 717790"/>
              <a:gd name="connsiteY5" fmla="*/ 253455 h 2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790" h="254120">
                <a:moveTo>
                  <a:pt x="6480" y="253455"/>
                </a:moveTo>
                <a:cubicBezTo>
                  <a:pt x="43219" y="243930"/>
                  <a:pt x="279984" y="116023"/>
                  <a:pt x="398366" y="73841"/>
                </a:cubicBezTo>
                <a:cubicBezTo>
                  <a:pt x="516748" y="31659"/>
                  <a:pt x="701805" y="4444"/>
                  <a:pt x="716773" y="362"/>
                </a:cubicBezTo>
                <a:cubicBezTo>
                  <a:pt x="731741" y="-3720"/>
                  <a:pt x="577980" y="27576"/>
                  <a:pt x="488173" y="49348"/>
                </a:cubicBezTo>
                <a:cubicBezTo>
                  <a:pt x="398366" y="71120"/>
                  <a:pt x="258212" y="94252"/>
                  <a:pt x="177930" y="130991"/>
                </a:cubicBezTo>
                <a:cubicBezTo>
                  <a:pt x="97648" y="167730"/>
                  <a:pt x="-30259" y="262980"/>
                  <a:pt x="6480" y="253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2D1C6E4-2E8C-7552-0BF8-F696CD90EA77}"/>
              </a:ext>
            </a:extLst>
          </p:cNvPr>
          <p:cNvSpPr/>
          <p:nvPr/>
        </p:nvSpPr>
        <p:spPr>
          <a:xfrm>
            <a:off x="5126210" y="5649132"/>
            <a:ext cx="695073" cy="302838"/>
          </a:xfrm>
          <a:custGeom>
            <a:avLst/>
            <a:gdLst>
              <a:gd name="connsiteX0" fmla="*/ 961 w 695073"/>
              <a:gd name="connsiteY0" fmla="*/ 554 h 302838"/>
              <a:gd name="connsiteX1" fmla="*/ 523476 w 695073"/>
              <a:gd name="connsiteY1" fmla="*/ 212825 h 302838"/>
              <a:gd name="connsiteX2" fmla="*/ 441833 w 695073"/>
              <a:gd name="connsiteY2" fmla="*/ 123018 h 302838"/>
              <a:gd name="connsiteX3" fmla="*/ 694926 w 695073"/>
              <a:gd name="connsiteY3" fmla="*/ 302632 h 302838"/>
              <a:gd name="connsiteX4" fmla="*/ 401011 w 695073"/>
              <a:gd name="connsiteY4" fmla="*/ 155675 h 302838"/>
              <a:gd name="connsiteX5" fmla="*/ 961 w 695073"/>
              <a:gd name="connsiteY5" fmla="*/ 554 h 30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73" h="302838">
                <a:moveTo>
                  <a:pt x="961" y="554"/>
                </a:moveTo>
                <a:cubicBezTo>
                  <a:pt x="21372" y="10079"/>
                  <a:pt x="449997" y="192414"/>
                  <a:pt x="523476" y="212825"/>
                </a:cubicBezTo>
                <a:cubicBezTo>
                  <a:pt x="596955" y="233236"/>
                  <a:pt x="413258" y="108050"/>
                  <a:pt x="441833" y="123018"/>
                </a:cubicBezTo>
                <a:cubicBezTo>
                  <a:pt x="470408" y="137986"/>
                  <a:pt x="701730" y="297189"/>
                  <a:pt x="694926" y="302632"/>
                </a:cubicBezTo>
                <a:cubicBezTo>
                  <a:pt x="688122" y="308075"/>
                  <a:pt x="511229" y="204661"/>
                  <a:pt x="401011" y="155675"/>
                </a:cubicBezTo>
                <a:cubicBezTo>
                  <a:pt x="290793" y="106689"/>
                  <a:pt x="-19450" y="-8971"/>
                  <a:pt x="961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87A9CE8-5844-F2BF-4CFA-A032434FE457}"/>
              </a:ext>
            </a:extLst>
          </p:cNvPr>
          <p:cNvSpPr/>
          <p:nvPr/>
        </p:nvSpPr>
        <p:spPr>
          <a:xfrm>
            <a:off x="5959914" y="5608743"/>
            <a:ext cx="147332" cy="386518"/>
          </a:xfrm>
          <a:custGeom>
            <a:avLst/>
            <a:gdLst>
              <a:gd name="connsiteX0" fmla="*/ 146972 w 147332"/>
              <a:gd name="connsiteY0" fmla="*/ 121 h 386518"/>
              <a:gd name="connsiteX1" fmla="*/ 114315 w 147332"/>
              <a:gd name="connsiteY1" fmla="*/ 236886 h 386518"/>
              <a:gd name="connsiteX2" fmla="*/ 146972 w 147332"/>
              <a:gd name="connsiteY2" fmla="*/ 383843 h 386518"/>
              <a:gd name="connsiteX3" fmla="*/ 122479 w 147332"/>
              <a:gd name="connsiteY3" fmla="*/ 318528 h 386518"/>
              <a:gd name="connsiteX4" fmla="*/ 15 w 147332"/>
              <a:gd name="connsiteY4" fmla="*/ 155243 h 386518"/>
              <a:gd name="connsiteX5" fmla="*/ 114315 w 147332"/>
              <a:gd name="connsiteY5" fmla="*/ 269543 h 386518"/>
              <a:gd name="connsiteX6" fmla="*/ 146972 w 147332"/>
              <a:gd name="connsiteY6" fmla="*/ 121 h 38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32" h="386518">
                <a:moveTo>
                  <a:pt x="146972" y="121"/>
                </a:moveTo>
                <a:cubicBezTo>
                  <a:pt x="146972" y="-5322"/>
                  <a:pt x="114315" y="172932"/>
                  <a:pt x="114315" y="236886"/>
                </a:cubicBezTo>
                <a:cubicBezTo>
                  <a:pt x="114315" y="300840"/>
                  <a:pt x="146972" y="383843"/>
                  <a:pt x="146972" y="383843"/>
                </a:cubicBezTo>
                <a:cubicBezTo>
                  <a:pt x="148333" y="397450"/>
                  <a:pt x="146972" y="356628"/>
                  <a:pt x="122479" y="318528"/>
                </a:cubicBezTo>
                <a:cubicBezTo>
                  <a:pt x="97986" y="280428"/>
                  <a:pt x="1376" y="163407"/>
                  <a:pt x="15" y="155243"/>
                </a:cubicBezTo>
                <a:cubicBezTo>
                  <a:pt x="-1346" y="147079"/>
                  <a:pt x="85740" y="292675"/>
                  <a:pt x="114315" y="269543"/>
                </a:cubicBezTo>
                <a:cubicBezTo>
                  <a:pt x="142890" y="246411"/>
                  <a:pt x="146972" y="5564"/>
                  <a:pt x="14697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455BBA8-13B2-F764-6B1C-287FD7B93CFB}"/>
              </a:ext>
            </a:extLst>
          </p:cNvPr>
          <p:cNvSpPr/>
          <p:nvPr/>
        </p:nvSpPr>
        <p:spPr>
          <a:xfrm>
            <a:off x="6261778" y="5559702"/>
            <a:ext cx="73729" cy="408909"/>
          </a:xfrm>
          <a:custGeom>
            <a:avLst/>
            <a:gdLst>
              <a:gd name="connsiteX0" fmla="*/ 229 w 73729"/>
              <a:gd name="connsiteY0" fmla="*/ 177 h 408909"/>
              <a:gd name="connsiteX1" fmla="*/ 49215 w 73729"/>
              <a:gd name="connsiteY1" fmla="*/ 285927 h 408909"/>
              <a:gd name="connsiteX2" fmla="*/ 8393 w 73729"/>
              <a:gd name="connsiteY2" fmla="*/ 408391 h 408909"/>
              <a:gd name="connsiteX3" fmla="*/ 73708 w 73729"/>
              <a:gd name="connsiteY3" fmla="*/ 245105 h 408909"/>
              <a:gd name="connsiteX4" fmla="*/ 229 w 73729"/>
              <a:gd name="connsiteY4" fmla="*/ 177 h 40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29" h="408909">
                <a:moveTo>
                  <a:pt x="229" y="177"/>
                </a:moveTo>
                <a:cubicBezTo>
                  <a:pt x="-3853" y="6981"/>
                  <a:pt x="47854" y="217891"/>
                  <a:pt x="49215" y="285927"/>
                </a:cubicBezTo>
                <a:cubicBezTo>
                  <a:pt x="50576" y="353963"/>
                  <a:pt x="4311" y="415195"/>
                  <a:pt x="8393" y="408391"/>
                </a:cubicBezTo>
                <a:cubicBezTo>
                  <a:pt x="12475" y="401587"/>
                  <a:pt x="75069" y="306337"/>
                  <a:pt x="73708" y="245105"/>
                </a:cubicBezTo>
                <a:cubicBezTo>
                  <a:pt x="72347" y="183873"/>
                  <a:pt x="4311" y="-6627"/>
                  <a:pt x="229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20739A-06DB-ED15-1034-8F053A6578DC}"/>
              </a:ext>
            </a:extLst>
          </p:cNvPr>
          <p:cNvSpPr/>
          <p:nvPr/>
        </p:nvSpPr>
        <p:spPr>
          <a:xfrm>
            <a:off x="4588329" y="8375709"/>
            <a:ext cx="65337" cy="271965"/>
          </a:xfrm>
          <a:custGeom>
            <a:avLst/>
            <a:gdLst>
              <a:gd name="connsiteX0" fmla="*/ 65314 w 65337"/>
              <a:gd name="connsiteY0" fmla="*/ 848 h 271965"/>
              <a:gd name="connsiteX1" fmla="*/ 0 w 65337"/>
              <a:gd name="connsiteY1" fmla="*/ 131477 h 271965"/>
              <a:gd name="connsiteX2" fmla="*/ 65314 w 65337"/>
              <a:gd name="connsiteY2" fmla="*/ 270270 h 271965"/>
              <a:gd name="connsiteX3" fmla="*/ 8164 w 65337"/>
              <a:gd name="connsiteY3" fmla="*/ 196791 h 271965"/>
              <a:gd name="connsiteX4" fmla="*/ 65314 w 65337"/>
              <a:gd name="connsiteY4" fmla="*/ 848 h 27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7" h="271965">
                <a:moveTo>
                  <a:pt x="65314" y="848"/>
                </a:moveTo>
                <a:cubicBezTo>
                  <a:pt x="63953" y="-10038"/>
                  <a:pt x="0" y="86573"/>
                  <a:pt x="0" y="131477"/>
                </a:cubicBezTo>
                <a:cubicBezTo>
                  <a:pt x="0" y="176381"/>
                  <a:pt x="63953" y="259384"/>
                  <a:pt x="65314" y="270270"/>
                </a:cubicBezTo>
                <a:cubicBezTo>
                  <a:pt x="66675" y="281156"/>
                  <a:pt x="8164" y="237612"/>
                  <a:pt x="8164" y="196791"/>
                </a:cubicBezTo>
                <a:cubicBezTo>
                  <a:pt x="8164" y="155970"/>
                  <a:pt x="66675" y="11734"/>
                  <a:pt x="65314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DE10B6B-66A5-646F-A197-1DF36C3E0DF4}"/>
              </a:ext>
            </a:extLst>
          </p:cNvPr>
          <p:cNvSpPr/>
          <p:nvPr/>
        </p:nvSpPr>
        <p:spPr>
          <a:xfrm>
            <a:off x="4282147" y="7257630"/>
            <a:ext cx="77683" cy="279423"/>
          </a:xfrm>
          <a:custGeom>
            <a:avLst/>
            <a:gdLst>
              <a:gd name="connsiteX0" fmla="*/ 77582 w 77683"/>
              <a:gd name="connsiteY0" fmla="*/ 420 h 279423"/>
              <a:gd name="connsiteX1" fmla="*/ 20432 w 77683"/>
              <a:gd name="connsiteY1" fmla="*/ 139213 h 279423"/>
              <a:gd name="connsiteX2" fmla="*/ 36760 w 77683"/>
              <a:gd name="connsiteY2" fmla="*/ 278006 h 279423"/>
              <a:gd name="connsiteX3" fmla="*/ 12267 w 77683"/>
              <a:gd name="connsiteY3" fmla="*/ 204527 h 279423"/>
              <a:gd name="connsiteX4" fmla="*/ 4103 w 77683"/>
              <a:gd name="connsiteY4" fmla="*/ 98391 h 279423"/>
              <a:gd name="connsiteX5" fmla="*/ 77582 w 77683"/>
              <a:gd name="connsiteY5" fmla="*/ 420 h 27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83" h="279423">
                <a:moveTo>
                  <a:pt x="77582" y="420"/>
                </a:moveTo>
                <a:cubicBezTo>
                  <a:pt x="80304" y="7224"/>
                  <a:pt x="27236" y="92949"/>
                  <a:pt x="20432" y="139213"/>
                </a:cubicBezTo>
                <a:cubicBezTo>
                  <a:pt x="13628" y="185477"/>
                  <a:pt x="38121" y="267120"/>
                  <a:pt x="36760" y="278006"/>
                </a:cubicBezTo>
                <a:cubicBezTo>
                  <a:pt x="35399" y="288892"/>
                  <a:pt x="17710" y="234463"/>
                  <a:pt x="12267" y="204527"/>
                </a:cubicBezTo>
                <a:cubicBezTo>
                  <a:pt x="6824" y="174591"/>
                  <a:pt x="-6783" y="125605"/>
                  <a:pt x="4103" y="98391"/>
                </a:cubicBezTo>
                <a:cubicBezTo>
                  <a:pt x="14989" y="71177"/>
                  <a:pt x="74860" y="-6384"/>
                  <a:pt x="77582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C8406DB-9812-A755-F2EB-49462F398044}"/>
              </a:ext>
            </a:extLst>
          </p:cNvPr>
          <p:cNvSpPr/>
          <p:nvPr/>
        </p:nvSpPr>
        <p:spPr>
          <a:xfrm>
            <a:off x="4524573" y="7421164"/>
            <a:ext cx="104654" cy="196374"/>
          </a:xfrm>
          <a:custGeom>
            <a:avLst/>
            <a:gdLst>
              <a:gd name="connsiteX0" fmla="*/ 104577 w 104654"/>
              <a:gd name="connsiteY0" fmla="*/ 172 h 196374"/>
              <a:gd name="connsiteX1" fmla="*/ 22934 w 104654"/>
              <a:gd name="connsiteY1" fmla="*/ 122636 h 196374"/>
              <a:gd name="connsiteX2" fmla="*/ 14770 w 104654"/>
              <a:gd name="connsiteY2" fmla="*/ 196115 h 196374"/>
              <a:gd name="connsiteX3" fmla="*/ 6606 w 104654"/>
              <a:gd name="connsiteY3" fmla="*/ 98143 h 196374"/>
              <a:gd name="connsiteX4" fmla="*/ 104577 w 104654"/>
              <a:gd name="connsiteY4" fmla="*/ 172 h 1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54" h="196374">
                <a:moveTo>
                  <a:pt x="104577" y="172"/>
                </a:moveTo>
                <a:cubicBezTo>
                  <a:pt x="107298" y="4254"/>
                  <a:pt x="37902" y="89979"/>
                  <a:pt x="22934" y="122636"/>
                </a:cubicBezTo>
                <a:cubicBezTo>
                  <a:pt x="7966" y="155293"/>
                  <a:pt x="17491" y="200197"/>
                  <a:pt x="14770" y="196115"/>
                </a:cubicBezTo>
                <a:cubicBezTo>
                  <a:pt x="12049" y="192033"/>
                  <a:pt x="-11083" y="130800"/>
                  <a:pt x="6606" y="98143"/>
                </a:cubicBezTo>
                <a:cubicBezTo>
                  <a:pt x="24295" y="65486"/>
                  <a:pt x="101856" y="-3910"/>
                  <a:pt x="104577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1B39164-03B4-A4AF-7350-3BC3DDAB1BF6}"/>
              </a:ext>
            </a:extLst>
          </p:cNvPr>
          <p:cNvSpPr/>
          <p:nvPr/>
        </p:nvSpPr>
        <p:spPr>
          <a:xfrm>
            <a:off x="5314629" y="7290651"/>
            <a:ext cx="98971" cy="253229"/>
          </a:xfrm>
          <a:custGeom>
            <a:avLst/>
            <a:gdLst>
              <a:gd name="connsiteX0" fmla="*/ 321 w 98971"/>
              <a:gd name="connsiteY0" fmla="*/ 56 h 253229"/>
              <a:gd name="connsiteX1" fmla="*/ 65635 w 98971"/>
              <a:gd name="connsiteY1" fmla="*/ 147013 h 253229"/>
              <a:gd name="connsiteX2" fmla="*/ 32978 w 98971"/>
              <a:gd name="connsiteY2" fmla="*/ 253149 h 253229"/>
              <a:gd name="connsiteX3" fmla="*/ 98292 w 98971"/>
              <a:gd name="connsiteY3" fmla="*/ 130685 h 253229"/>
              <a:gd name="connsiteX4" fmla="*/ 321 w 98971"/>
              <a:gd name="connsiteY4" fmla="*/ 56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71" h="253229">
                <a:moveTo>
                  <a:pt x="321" y="56"/>
                </a:moveTo>
                <a:cubicBezTo>
                  <a:pt x="-5122" y="2777"/>
                  <a:pt x="60192" y="104831"/>
                  <a:pt x="65635" y="147013"/>
                </a:cubicBezTo>
                <a:cubicBezTo>
                  <a:pt x="71078" y="189195"/>
                  <a:pt x="27535" y="255870"/>
                  <a:pt x="32978" y="253149"/>
                </a:cubicBezTo>
                <a:cubicBezTo>
                  <a:pt x="38421" y="250428"/>
                  <a:pt x="106456" y="167424"/>
                  <a:pt x="98292" y="130685"/>
                </a:cubicBezTo>
                <a:cubicBezTo>
                  <a:pt x="90128" y="93946"/>
                  <a:pt x="5764" y="-2665"/>
                  <a:pt x="3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5A9A9FD-3529-5BD0-58DC-33088F8F63DF}"/>
              </a:ext>
            </a:extLst>
          </p:cNvPr>
          <p:cNvSpPr/>
          <p:nvPr/>
        </p:nvSpPr>
        <p:spPr>
          <a:xfrm>
            <a:off x="4669410" y="8039573"/>
            <a:ext cx="311780" cy="129811"/>
          </a:xfrm>
          <a:custGeom>
            <a:avLst/>
            <a:gdLst>
              <a:gd name="connsiteX0" fmla="*/ 561 w 311780"/>
              <a:gd name="connsiteY0" fmla="*/ 108384 h 129811"/>
              <a:gd name="connsiteX1" fmla="*/ 196504 w 311780"/>
              <a:gd name="connsiteY1" fmla="*/ 124713 h 129811"/>
              <a:gd name="connsiteX2" fmla="*/ 310804 w 311780"/>
              <a:gd name="connsiteY2" fmla="*/ 2248 h 129811"/>
              <a:gd name="connsiteX3" fmla="*/ 245490 w 311780"/>
              <a:gd name="connsiteY3" fmla="*/ 51234 h 129811"/>
              <a:gd name="connsiteX4" fmla="*/ 139354 w 311780"/>
              <a:gd name="connsiteY4" fmla="*/ 124713 h 129811"/>
              <a:gd name="connsiteX5" fmla="*/ 561 w 311780"/>
              <a:gd name="connsiteY5" fmla="*/ 108384 h 12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780" h="129811">
                <a:moveTo>
                  <a:pt x="561" y="108384"/>
                </a:moveTo>
                <a:cubicBezTo>
                  <a:pt x="10086" y="108384"/>
                  <a:pt x="144797" y="142402"/>
                  <a:pt x="196504" y="124713"/>
                </a:cubicBezTo>
                <a:cubicBezTo>
                  <a:pt x="248211" y="107024"/>
                  <a:pt x="310804" y="2248"/>
                  <a:pt x="310804" y="2248"/>
                </a:cubicBezTo>
                <a:cubicBezTo>
                  <a:pt x="318968" y="-9999"/>
                  <a:pt x="274065" y="30823"/>
                  <a:pt x="245490" y="51234"/>
                </a:cubicBezTo>
                <a:cubicBezTo>
                  <a:pt x="216915" y="71645"/>
                  <a:pt x="173372" y="111106"/>
                  <a:pt x="139354" y="124713"/>
                </a:cubicBezTo>
                <a:cubicBezTo>
                  <a:pt x="105336" y="138320"/>
                  <a:pt x="-8964" y="108384"/>
                  <a:pt x="561" y="108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B7F1072-396E-45C6-B2D4-749FD3AFD9AB}"/>
              </a:ext>
            </a:extLst>
          </p:cNvPr>
          <p:cNvSpPr/>
          <p:nvPr/>
        </p:nvSpPr>
        <p:spPr>
          <a:xfrm>
            <a:off x="5478164" y="7241710"/>
            <a:ext cx="89896" cy="285781"/>
          </a:xfrm>
          <a:custGeom>
            <a:avLst/>
            <a:gdLst>
              <a:gd name="connsiteX0" fmla="*/ 72 w 89896"/>
              <a:gd name="connsiteY0" fmla="*/ 11 h 285781"/>
              <a:gd name="connsiteX1" fmla="*/ 73550 w 89896"/>
              <a:gd name="connsiteY1" fmla="*/ 171461 h 285781"/>
              <a:gd name="connsiteX2" fmla="*/ 8236 w 89896"/>
              <a:gd name="connsiteY2" fmla="*/ 285761 h 285781"/>
              <a:gd name="connsiteX3" fmla="*/ 89879 w 89896"/>
              <a:gd name="connsiteY3" fmla="*/ 179626 h 285781"/>
              <a:gd name="connsiteX4" fmla="*/ 72 w 89896"/>
              <a:gd name="connsiteY4" fmla="*/ 11 h 28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96" h="285781">
                <a:moveTo>
                  <a:pt x="72" y="11"/>
                </a:moveTo>
                <a:cubicBezTo>
                  <a:pt x="-2649" y="-1350"/>
                  <a:pt x="72189" y="123836"/>
                  <a:pt x="73550" y="171461"/>
                </a:cubicBezTo>
                <a:cubicBezTo>
                  <a:pt x="74911" y="219086"/>
                  <a:pt x="5515" y="284400"/>
                  <a:pt x="8236" y="285761"/>
                </a:cubicBezTo>
                <a:cubicBezTo>
                  <a:pt x="10957" y="287122"/>
                  <a:pt x="91240" y="221808"/>
                  <a:pt x="89879" y="179626"/>
                </a:cubicBezTo>
                <a:cubicBezTo>
                  <a:pt x="88518" y="137444"/>
                  <a:pt x="2793" y="1372"/>
                  <a:pt x="7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C3EA268-CC72-E36C-42B5-850FBAB0B361}"/>
              </a:ext>
            </a:extLst>
          </p:cNvPr>
          <p:cNvSpPr/>
          <p:nvPr/>
        </p:nvSpPr>
        <p:spPr>
          <a:xfrm>
            <a:off x="5093737" y="8370883"/>
            <a:ext cx="524868" cy="103665"/>
          </a:xfrm>
          <a:custGeom>
            <a:avLst/>
            <a:gdLst>
              <a:gd name="connsiteX0" fmla="*/ 777 w 524868"/>
              <a:gd name="connsiteY0" fmla="*/ 103646 h 103665"/>
              <a:gd name="connsiteX1" fmla="*/ 302856 w 524868"/>
              <a:gd name="connsiteY1" fmla="*/ 5674 h 103665"/>
              <a:gd name="connsiteX2" fmla="*/ 523292 w 524868"/>
              <a:gd name="connsiteY2" fmla="*/ 54660 h 103665"/>
              <a:gd name="connsiteX3" fmla="*/ 392663 w 524868"/>
              <a:gd name="connsiteY3" fmla="*/ 5674 h 103665"/>
              <a:gd name="connsiteX4" fmla="*/ 221213 w 524868"/>
              <a:gd name="connsiteY4" fmla="*/ 13838 h 103665"/>
              <a:gd name="connsiteX5" fmla="*/ 777 w 524868"/>
              <a:gd name="connsiteY5" fmla="*/ 103646 h 10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868" h="103665">
                <a:moveTo>
                  <a:pt x="777" y="103646"/>
                </a:moveTo>
                <a:cubicBezTo>
                  <a:pt x="14384" y="102285"/>
                  <a:pt x="215770" y="13838"/>
                  <a:pt x="302856" y="5674"/>
                </a:cubicBezTo>
                <a:cubicBezTo>
                  <a:pt x="389942" y="-2490"/>
                  <a:pt x="508324" y="54660"/>
                  <a:pt x="523292" y="54660"/>
                </a:cubicBezTo>
                <a:cubicBezTo>
                  <a:pt x="538260" y="54660"/>
                  <a:pt x="443009" y="12478"/>
                  <a:pt x="392663" y="5674"/>
                </a:cubicBezTo>
                <a:cubicBezTo>
                  <a:pt x="342317" y="-1130"/>
                  <a:pt x="286527" y="-5212"/>
                  <a:pt x="221213" y="13838"/>
                </a:cubicBezTo>
                <a:cubicBezTo>
                  <a:pt x="155899" y="32888"/>
                  <a:pt x="-12830" y="105007"/>
                  <a:pt x="777" y="10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1EFE19F7-4E5F-AF3E-D5DF-6F466F23D5F5}"/>
              </a:ext>
            </a:extLst>
          </p:cNvPr>
          <p:cNvSpPr/>
          <p:nvPr/>
        </p:nvSpPr>
        <p:spPr>
          <a:xfrm>
            <a:off x="5464885" y="9411037"/>
            <a:ext cx="514132" cy="394398"/>
          </a:xfrm>
          <a:custGeom>
            <a:avLst/>
            <a:gdLst>
              <a:gd name="connsiteX0" fmla="*/ 511372 w 514132"/>
              <a:gd name="connsiteY0" fmla="*/ 2384 h 394398"/>
              <a:gd name="connsiteX1" fmla="*/ 380744 w 514132"/>
              <a:gd name="connsiteY1" fmla="*/ 157506 h 394398"/>
              <a:gd name="connsiteX2" fmla="*/ 274608 w 514132"/>
              <a:gd name="connsiteY2" fmla="*/ 263642 h 394398"/>
              <a:gd name="connsiteX3" fmla="*/ 315429 w 514132"/>
              <a:gd name="connsiteY3" fmla="*/ 214656 h 394398"/>
              <a:gd name="connsiteX4" fmla="*/ 13351 w 514132"/>
              <a:gd name="connsiteY4" fmla="*/ 386106 h 394398"/>
              <a:gd name="connsiteX5" fmla="*/ 54172 w 514132"/>
              <a:gd name="connsiteY5" fmla="*/ 353449 h 394398"/>
              <a:gd name="connsiteX6" fmla="*/ 62336 w 514132"/>
              <a:gd name="connsiteY6" fmla="*/ 230984 h 394398"/>
              <a:gd name="connsiteX7" fmla="*/ 62336 w 514132"/>
              <a:gd name="connsiteY7" fmla="*/ 353449 h 394398"/>
              <a:gd name="connsiteX8" fmla="*/ 250115 w 514132"/>
              <a:gd name="connsiteY8" fmla="*/ 288134 h 394398"/>
              <a:gd name="connsiteX9" fmla="*/ 511372 w 514132"/>
              <a:gd name="connsiteY9" fmla="*/ 2384 h 39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132" h="394398">
                <a:moveTo>
                  <a:pt x="511372" y="2384"/>
                </a:moveTo>
                <a:cubicBezTo>
                  <a:pt x="533143" y="-19387"/>
                  <a:pt x="420205" y="113963"/>
                  <a:pt x="380744" y="157506"/>
                </a:cubicBezTo>
                <a:cubicBezTo>
                  <a:pt x="341283" y="201049"/>
                  <a:pt x="274608" y="263642"/>
                  <a:pt x="274608" y="263642"/>
                </a:cubicBezTo>
                <a:cubicBezTo>
                  <a:pt x="263722" y="273167"/>
                  <a:pt x="358972" y="194245"/>
                  <a:pt x="315429" y="214656"/>
                </a:cubicBezTo>
                <a:cubicBezTo>
                  <a:pt x="271886" y="235067"/>
                  <a:pt x="13351" y="386106"/>
                  <a:pt x="13351" y="386106"/>
                </a:cubicBezTo>
                <a:cubicBezTo>
                  <a:pt x="-30192" y="409238"/>
                  <a:pt x="46008" y="379303"/>
                  <a:pt x="54172" y="353449"/>
                </a:cubicBezTo>
                <a:cubicBezTo>
                  <a:pt x="62336" y="327595"/>
                  <a:pt x="60975" y="230984"/>
                  <a:pt x="62336" y="230984"/>
                </a:cubicBezTo>
                <a:cubicBezTo>
                  <a:pt x="63697" y="230984"/>
                  <a:pt x="31039" y="343924"/>
                  <a:pt x="62336" y="353449"/>
                </a:cubicBezTo>
                <a:cubicBezTo>
                  <a:pt x="93633" y="362974"/>
                  <a:pt x="175276" y="343923"/>
                  <a:pt x="250115" y="288134"/>
                </a:cubicBezTo>
                <a:cubicBezTo>
                  <a:pt x="324954" y="232345"/>
                  <a:pt x="489601" y="24155"/>
                  <a:pt x="511372" y="2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34B751E-3B80-8FA0-D265-7C0E53C60BBA}"/>
              </a:ext>
            </a:extLst>
          </p:cNvPr>
          <p:cNvSpPr/>
          <p:nvPr/>
        </p:nvSpPr>
        <p:spPr>
          <a:xfrm>
            <a:off x="4782091" y="9348107"/>
            <a:ext cx="745238" cy="433628"/>
          </a:xfrm>
          <a:custGeom>
            <a:avLst/>
            <a:gdLst>
              <a:gd name="connsiteX0" fmla="*/ 132809 w 745238"/>
              <a:gd name="connsiteY0" fmla="*/ 0 h 433628"/>
              <a:gd name="connsiteX1" fmla="*/ 132809 w 745238"/>
              <a:gd name="connsiteY1" fmla="*/ 130629 h 433628"/>
              <a:gd name="connsiteX2" fmla="*/ 353245 w 745238"/>
              <a:gd name="connsiteY2" fmla="*/ 293914 h 433628"/>
              <a:gd name="connsiteX3" fmla="*/ 296095 w 745238"/>
              <a:gd name="connsiteY3" fmla="*/ 310243 h 433628"/>
              <a:gd name="connsiteX4" fmla="*/ 704309 w 745238"/>
              <a:gd name="connsiteY4" fmla="*/ 416379 h 433628"/>
              <a:gd name="connsiteX5" fmla="*/ 630830 w 745238"/>
              <a:gd name="connsiteY5" fmla="*/ 424543 h 433628"/>
              <a:gd name="connsiteX6" fmla="*/ 745130 w 745238"/>
              <a:gd name="connsiteY6" fmla="*/ 326572 h 433628"/>
              <a:gd name="connsiteX7" fmla="*/ 647159 w 745238"/>
              <a:gd name="connsiteY7" fmla="*/ 391886 h 433628"/>
              <a:gd name="connsiteX8" fmla="*/ 434888 w 745238"/>
              <a:gd name="connsiteY8" fmla="*/ 342900 h 433628"/>
              <a:gd name="connsiteX9" fmla="*/ 2180 w 745238"/>
              <a:gd name="connsiteY9" fmla="*/ 212272 h 433628"/>
              <a:gd name="connsiteX10" fmla="*/ 263438 w 745238"/>
              <a:gd name="connsiteY10" fmla="*/ 302079 h 433628"/>
              <a:gd name="connsiteX11" fmla="*/ 173630 w 745238"/>
              <a:gd name="connsiteY11" fmla="*/ 212272 h 433628"/>
              <a:gd name="connsiteX12" fmla="*/ 116480 w 745238"/>
              <a:gd name="connsiteY12" fmla="*/ 130629 h 433628"/>
              <a:gd name="connsiteX13" fmla="*/ 132809 w 745238"/>
              <a:gd name="connsiteY13" fmla="*/ 0 h 43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5238" h="433628">
                <a:moveTo>
                  <a:pt x="132809" y="0"/>
                </a:moveTo>
                <a:cubicBezTo>
                  <a:pt x="135530" y="0"/>
                  <a:pt x="96070" y="81643"/>
                  <a:pt x="132809" y="130629"/>
                </a:cubicBezTo>
                <a:cubicBezTo>
                  <a:pt x="169548" y="179615"/>
                  <a:pt x="326031" y="263978"/>
                  <a:pt x="353245" y="293914"/>
                </a:cubicBezTo>
                <a:cubicBezTo>
                  <a:pt x="380459" y="323850"/>
                  <a:pt x="237584" y="289832"/>
                  <a:pt x="296095" y="310243"/>
                </a:cubicBezTo>
                <a:cubicBezTo>
                  <a:pt x="354606" y="330654"/>
                  <a:pt x="648520" y="397329"/>
                  <a:pt x="704309" y="416379"/>
                </a:cubicBezTo>
                <a:cubicBezTo>
                  <a:pt x="760098" y="435429"/>
                  <a:pt x="624027" y="439511"/>
                  <a:pt x="630830" y="424543"/>
                </a:cubicBezTo>
                <a:cubicBezTo>
                  <a:pt x="637633" y="409575"/>
                  <a:pt x="742409" y="332015"/>
                  <a:pt x="745130" y="326572"/>
                </a:cubicBezTo>
                <a:cubicBezTo>
                  <a:pt x="747852" y="321129"/>
                  <a:pt x="698866" y="389165"/>
                  <a:pt x="647159" y="391886"/>
                </a:cubicBezTo>
                <a:cubicBezTo>
                  <a:pt x="595452" y="394607"/>
                  <a:pt x="542384" y="372836"/>
                  <a:pt x="434888" y="342900"/>
                </a:cubicBezTo>
                <a:cubicBezTo>
                  <a:pt x="327392" y="312964"/>
                  <a:pt x="30755" y="219075"/>
                  <a:pt x="2180" y="212272"/>
                </a:cubicBezTo>
                <a:cubicBezTo>
                  <a:pt x="-26395" y="205469"/>
                  <a:pt x="234863" y="302079"/>
                  <a:pt x="263438" y="302079"/>
                </a:cubicBezTo>
                <a:cubicBezTo>
                  <a:pt x="292013" y="302079"/>
                  <a:pt x="198123" y="240847"/>
                  <a:pt x="173630" y="212272"/>
                </a:cubicBezTo>
                <a:cubicBezTo>
                  <a:pt x="149137" y="183697"/>
                  <a:pt x="120562" y="161926"/>
                  <a:pt x="116480" y="130629"/>
                </a:cubicBezTo>
                <a:cubicBezTo>
                  <a:pt x="112398" y="99333"/>
                  <a:pt x="130088" y="0"/>
                  <a:pt x="1328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15AF912A-E4E8-23FA-967D-3AFC15FD041B}"/>
              </a:ext>
            </a:extLst>
          </p:cNvPr>
          <p:cNvSpPr/>
          <p:nvPr/>
        </p:nvSpPr>
        <p:spPr>
          <a:xfrm>
            <a:off x="6408926" y="4473649"/>
            <a:ext cx="347314" cy="858345"/>
          </a:xfrm>
          <a:custGeom>
            <a:avLst/>
            <a:gdLst>
              <a:gd name="connsiteX0" fmla="*/ 38 w 347314"/>
              <a:gd name="connsiteY0" fmla="*/ 380 h 858345"/>
              <a:gd name="connsiteX1" fmla="*/ 171488 w 347314"/>
              <a:gd name="connsiteY1" fmla="*/ 310622 h 858345"/>
              <a:gd name="connsiteX2" fmla="*/ 179653 w 347314"/>
              <a:gd name="connsiteY2" fmla="*/ 212651 h 858345"/>
              <a:gd name="connsiteX3" fmla="*/ 228638 w 347314"/>
              <a:gd name="connsiteY3" fmla="*/ 441251 h 858345"/>
              <a:gd name="connsiteX4" fmla="*/ 236803 w 347314"/>
              <a:gd name="connsiteY4" fmla="*/ 367772 h 858345"/>
              <a:gd name="connsiteX5" fmla="*/ 302117 w 347314"/>
              <a:gd name="connsiteY5" fmla="*/ 694344 h 858345"/>
              <a:gd name="connsiteX6" fmla="*/ 293953 w 347314"/>
              <a:gd name="connsiteY6" fmla="*/ 604537 h 858345"/>
              <a:gd name="connsiteX7" fmla="*/ 342938 w 347314"/>
              <a:gd name="connsiteY7" fmla="*/ 857630 h 858345"/>
              <a:gd name="connsiteX8" fmla="*/ 334774 w 347314"/>
              <a:gd name="connsiteY8" fmla="*/ 669851 h 858345"/>
              <a:gd name="connsiteX9" fmla="*/ 253131 w 347314"/>
              <a:gd name="connsiteY9" fmla="*/ 359608 h 858345"/>
              <a:gd name="connsiteX10" fmla="*/ 187817 w 347314"/>
              <a:gd name="connsiteY10" fmla="*/ 155501 h 858345"/>
              <a:gd name="connsiteX11" fmla="*/ 187817 w 347314"/>
              <a:gd name="connsiteY11" fmla="*/ 384101 h 858345"/>
              <a:gd name="connsiteX12" fmla="*/ 38 w 347314"/>
              <a:gd name="connsiteY12" fmla="*/ 380 h 85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314" h="858345">
                <a:moveTo>
                  <a:pt x="38" y="380"/>
                </a:moveTo>
                <a:cubicBezTo>
                  <a:pt x="-2684" y="-11867"/>
                  <a:pt x="141552" y="275244"/>
                  <a:pt x="171488" y="310622"/>
                </a:cubicBezTo>
                <a:cubicBezTo>
                  <a:pt x="201424" y="346000"/>
                  <a:pt x="170128" y="190880"/>
                  <a:pt x="179653" y="212651"/>
                </a:cubicBezTo>
                <a:cubicBezTo>
                  <a:pt x="189178" y="234422"/>
                  <a:pt x="219113" y="415398"/>
                  <a:pt x="228638" y="441251"/>
                </a:cubicBezTo>
                <a:cubicBezTo>
                  <a:pt x="238163" y="467104"/>
                  <a:pt x="224557" y="325590"/>
                  <a:pt x="236803" y="367772"/>
                </a:cubicBezTo>
                <a:cubicBezTo>
                  <a:pt x="249049" y="409954"/>
                  <a:pt x="292592" y="654883"/>
                  <a:pt x="302117" y="694344"/>
                </a:cubicBezTo>
                <a:cubicBezTo>
                  <a:pt x="311642" y="733805"/>
                  <a:pt x="287150" y="577323"/>
                  <a:pt x="293953" y="604537"/>
                </a:cubicBezTo>
                <a:cubicBezTo>
                  <a:pt x="300757" y="631751"/>
                  <a:pt x="336135" y="846744"/>
                  <a:pt x="342938" y="857630"/>
                </a:cubicBezTo>
                <a:cubicBezTo>
                  <a:pt x="349742" y="868516"/>
                  <a:pt x="349742" y="752855"/>
                  <a:pt x="334774" y="669851"/>
                </a:cubicBezTo>
                <a:cubicBezTo>
                  <a:pt x="319806" y="586847"/>
                  <a:pt x="277624" y="445333"/>
                  <a:pt x="253131" y="359608"/>
                </a:cubicBezTo>
                <a:cubicBezTo>
                  <a:pt x="228638" y="273883"/>
                  <a:pt x="198703" y="151419"/>
                  <a:pt x="187817" y="155501"/>
                </a:cubicBezTo>
                <a:cubicBezTo>
                  <a:pt x="176931" y="159583"/>
                  <a:pt x="213671" y="408594"/>
                  <a:pt x="187817" y="384101"/>
                </a:cubicBezTo>
                <a:cubicBezTo>
                  <a:pt x="161963" y="359608"/>
                  <a:pt x="2760" y="12627"/>
                  <a:pt x="38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48686A7-079D-429F-9CA4-5D7F42A3CFC3}"/>
              </a:ext>
            </a:extLst>
          </p:cNvPr>
          <p:cNvSpPr/>
          <p:nvPr/>
        </p:nvSpPr>
        <p:spPr>
          <a:xfrm>
            <a:off x="4405990" y="4084687"/>
            <a:ext cx="998789" cy="434878"/>
          </a:xfrm>
          <a:custGeom>
            <a:avLst/>
            <a:gdLst>
              <a:gd name="connsiteX0" fmla="*/ 10889 w 998789"/>
              <a:gd name="connsiteY0" fmla="*/ 430163 h 434878"/>
              <a:gd name="connsiteX1" fmla="*/ 541567 w 998789"/>
              <a:gd name="connsiteY1" fmla="*/ 62770 h 434878"/>
              <a:gd name="connsiteX2" fmla="*/ 329296 w 998789"/>
              <a:gd name="connsiteY2" fmla="*/ 128084 h 434878"/>
              <a:gd name="connsiteX3" fmla="*/ 647703 w 998789"/>
              <a:gd name="connsiteY3" fmla="*/ 13784 h 434878"/>
              <a:gd name="connsiteX4" fmla="*/ 998767 w 998789"/>
              <a:gd name="connsiteY4" fmla="*/ 5620 h 434878"/>
              <a:gd name="connsiteX5" fmla="*/ 631374 w 998789"/>
              <a:gd name="connsiteY5" fmla="*/ 46442 h 434878"/>
              <a:gd name="connsiteX6" fmla="*/ 435431 w 998789"/>
              <a:gd name="connsiteY6" fmla="*/ 79099 h 434878"/>
              <a:gd name="connsiteX7" fmla="*/ 508910 w 998789"/>
              <a:gd name="connsiteY7" fmla="*/ 62770 h 434878"/>
              <a:gd name="connsiteX8" fmla="*/ 206831 w 998789"/>
              <a:gd name="connsiteY8" fmla="*/ 258713 h 434878"/>
              <a:gd name="connsiteX9" fmla="*/ 10889 w 998789"/>
              <a:gd name="connsiteY9" fmla="*/ 430163 h 43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8789" h="434878">
                <a:moveTo>
                  <a:pt x="10889" y="430163"/>
                </a:moveTo>
                <a:cubicBezTo>
                  <a:pt x="66678" y="397506"/>
                  <a:pt x="488499" y="113116"/>
                  <a:pt x="541567" y="62770"/>
                </a:cubicBezTo>
                <a:cubicBezTo>
                  <a:pt x="594635" y="12424"/>
                  <a:pt x="311607" y="136248"/>
                  <a:pt x="329296" y="128084"/>
                </a:cubicBezTo>
                <a:cubicBezTo>
                  <a:pt x="346985" y="119920"/>
                  <a:pt x="536125" y="34195"/>
                  <a:pt x="647703" y="13784"/>
                </a:cubicBezTo>
                <a:cubicBezTo>
                  <a:pt x="759281" y="-6627"/>
                  <a:pt x="1001489" y="177"/>
                  <a:pt x="998767" y="5620"/>
                </a:cubicBezTo>
                <a:cubicBezTo>
                  <a:pt x="996046" y="11063"/>
                  <a:pt x="725263" y="34196"/>
                  <a:pt x="631374" y="46442"/>
                </a:cubicBezTo>
                <a:cubicBezTo>
                  <a:pt x="537485" y="58688"/>
                  <a:pt x="455842" y="76378"/>
                  <a:pt x="435431" y="79099"/>
                </a:cubicBezTo>
                <a:cubicBezTo>
                  <a:pt x="415020" y="81820"/>
                  <a:pt x="547010" y="32834"/>
                  <a:pt x="508910" y="62770"/>
                </a:cubicBezTo>
                <a:cubicBezTo>
                  <a:pt x="470810" y="92706"/>
                  <a:pt x="285752" y="200202"/>
                  <a:pt x="206831" y="258713"/>
                </a:cubicBezTo>
                <a:cubicBezTo>
                  <a:pt x="127910" y="317224"/>
                  <a:pt x="-44900" y="462820"/>
                  <a:pt x="10889" y="430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110B952-7D22-9777-5273-8F3689CFC21E}"/>
              </a:ext>
            </a:extLst>
          </p:cNvPr>
          <p:cNvSpPr/>
          <p:nvPr/>
        </p:nvSpPr>
        <p:spPr>
          <a:xfrm>
            <a:off x="2307310" y="7129404"/>
            <a:ext cx="690040" cy="593702"/>
          </a:xfrm>
          <a:custGeom>
            <a:avLst/>
            <a:gdLst>
              <a:gd name="connsiteX0" fmla="*/ 54 w 690040"/>
              <a:gd name="connsiteY0" fmla="*/ 2061 h 593702"/>
              <a:gd name="connsiteX1" fmla="*/ 12873 w 690040"/>
              <a:gd name="connsiteY1" fmla="*/ 194342 h 593702"/>
              <a:gd name="connsiteX2" fmla="*/ 89785 w 690040"/>
              <a:gd name="connsiteY2" fmla="*/ 442170 h 593702"/>
              <a:gd name="connsiteX3" fmla="*/ 94058 w 690040"/>
              <a:gd name="connsiteY3" fmla="*/ 407987 h 593702"/>
              <a:gd name="connsiteX4" fmla="*/ 282066 w 690040"/>
              <a:gd name="connsiteY4" fmla="*/ 570357 h 593702"/>
              <a:gd name="connsiteX5" fmla="*/ 252155 w 690040"/>
              <a:gd name="connsiteY5" fmla="*/ 557538 h 593702"/>
              <a:gd name="connsiteX6" fmla="*/ 499983 w 690040"/>
              <a:gd name="connsiteY6" fmla="*/ 548992 h 593702"/>
              <a:gd name="connsiteX7" fmla="*/ 478619 w 690040"/>
              <a:gd name="connsiteY7" fmla="*/ 566084 h 593702"/>
              <a:gd name="connsiteX8" fmla="*/ 687991 w 690040"/>
              <a:gd name="connsiteY8" fmla="*/ 352439 h 593702"/>
              <a:gd name="connsiteX9" fmla="*/ 572623 w 690040"/>
              <a:gd name="connsiteY9" fmla="*/ 489172 h 593702"/>
              <a:gd name="connsiteX10" fmla="*/ 367524 w 690040"/>
              <a:gd name="connsiteY10" fmla="*/ 587448 h 593702"/>
              <a:gd name="connsiteX11" fmla="*/ 25692 w 690040"/>
              <a:gd name="connsiteY11" fmla="*/ 305437 h 593702"/>
              <a:gd name="connsiteX12" fmla="*/ 64148 w 690040"/>
              <a:gd name="connsiteY12" fmla="*/ 369531 h 593702"/>
              <a:gd name="connsiteX13" fmla="*/ 12873 w 690040"/>
              <a:gd name="connsiteY13" fmla="*/ 130248 h 593702"/>
              <a:gd name="connsiteX14" fmla="*/ 8600 w 690040"/>
              <a:gd name="connsiteY14" fmla="*/ 318256 h 593702"/>
              <a:gd name="connsiteX15" fmla="*/ 54 w 690040"/>
              <a:gd name="connsiteY15" fmla="*/ 2061 h 59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0040" h="593702">
                <a:moveTo>
                  <a:pt x="54" y="2061"/>
                </a:moveTo>
                <a:cubicBezTo>
                  <a:pt x="766" y="-18591"/>
                  <a:pt x="-2082" y="120991"/>
                  <a:pt x="12873" y="194342"/>
                </a:cubicBezTo>
                <a:cubicBezTo>
                  <a:pt x="27828" y="267693"/>
                  <a:pt x="76254" y="406563"/>
                  <a:pt x="89785" y="442170"/>
                </a:cubicBezTo>
                <a:cubicBezTo>
                  <a:pt x="103316" y="477777"/>
                  <a:pt x="62011" y="386623"/>
                  <a:pt x="94058" y="407987"/>
                </a:cubicBezTo>
                <a:cubicBezTo>
                  <a:pt x="126105" y="429351"/>
                  <a:pt x="255717" y="545432"/>
                  <a:pt x="282066" y="570357"/>
                </a:cubicBezTo>
                <a:cubicBezTo>
                  <a:pt x="308415" y="595282"/>
                  <a:pt x="215836" y="561099"/>
                  <a:pt x="252155" y="557538"/>
                </a:cubicBezTo>
                <a:cubicBezTo>
                  <a:pt x="288474" y="553977"/>
                  <a:pt x="499983" y="548992"/>
                  <a:pt x="499983" y="548992"/>
                </a:cubicBezTo>
                <a:cubicBezTo>
                  <a:pt x="537727" y="550416"/>
                  <a:pt x="447284" y="598843"/>
                  <a:pt x="478619" y="566084"/>
                </a:cubicBezTo>
                <a:cubicBezTo>
                  <a:pt x="509954" y="533325"/>
                  <a:pt x="672324" y="365258"/>
                  <a:pt x="687991" y="352439"/>
                </a:cubicBezTo>
                <a:cubicBezTo>
                  <a:pt x="703658" y="339620"/>
                  <a:pt x="626034" y="450004"/>
                  <a:pt x="572623" y="489172"/>
                </a:cubicBezTo>
                <a:cubicBezTo>
                  <a:pt x="519212" y="528340"/>
                  <a:pt x="458679" y="618070"/>
                  <a:pt x="367524" y="587448"/>
                </a:cubicBezTo>
                <a:cubicBezTo>
                  <a:pt x="276369" y="556826"/>
                  <a:pt x="76255" y="341756"/>
                  <a:pt x="25692" y="305437"/>
                </a:cubicBezTo>
                <a:cubicBezTo>
                  <a:pt x="-24871" y="269118"/>
                  <a:pt x="66284" y="398729"/>
                  <a:pt x="64148" y="369531"/>
                </a:cubicBezTo>
                <a:cubicBezTo>
                  <a:pt x="62012" y="340333"/>
                  <a:pt x="22131" y="138794"/>
                  <a:pt x="12873" y="130248"/>
                </a:cubicBezTo>
                <a:cubicBezTo>
                  <a:pt x="3615" y="121702"/>
                  <a:pt x="11449" y="341045"/>
                  <a:pt x="8600" y="318256"/>
                </a:cubicBezTo>
                <a:cubicBezTo>
                  <a:pt x="5752" y="295467"/>
                  <a:pt x="-658" y="22713"/>
                  <a:pt x="54" y="2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1C313EA-7888-77F6-1528-02240C613E39}"/>
              </a:ext>
            </a:extLst>
          </p:cNvPr>
          <p:cNvSpPr/>
          <p:nvPr/>
        </p:nvSpPr>
        <p:spPr>
          <a:xfrm>
            <a:off x="2559170" y="7452552"/>
            <a:ext cx="408357" cy="168171"/>
          </a:xfrm>
          <a:custGeom>
            <a:avLst/>
            <a:gdLst>
              <a:gd name="connsiteX0" fmla="*/ 295 w 408357"/>
              <a:gd name="connsiteY0" fmla="*/ 136113 h 168171"/>
              <a:gd name="connsiteX1" fmla="*/ 171211 w 408357"/>
              <a:gd name="connsiteY1" fmla="*/ 161751 h 168171"/>
              <a:gd name="connsiteX2" fmla="*/ 401948 w 408357"/>
              <a:gd name="connsiteY2" fmla="*/ 3654 h 168171"/>
              <a:gd name="connsiteX3" fmla="*/ 333581 w 408357"/>
              <a:gd name="connsiteY3" fmla="*/ 59201 h 168171"/>
              <a:gd name="connsiteX4" fmla="*/ 222486 w 408357"/>
              <a:gd name="connsiteY4" fmla="*/ 157478 h 168171"/>
              <a:gd name="connsiteX5" fmla="*/ 132755 w 408357"/>
              <a:gd name="connsiteY5" fmla="*/ 166024 h 168171"/>
              <a:gd name="connsiteX6" fmla="*/ 295 w 408357"/>
              <a:gd name="connsiteY6" fmla="*/ 136113 h 16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357" h="168171">
                <a:moveTo>
                  <a:pt x="295" y="136113"/>
                </a:moveTo>
                <a:cubicBezTo>
                  <a:pt x="6704" y="135401"/>
                  <a:pt x="104269" y="183827"/>
                  <a:pt x="171211" y="161751"/>
                </a:cubicBezTo>
                <a:cubicBezTo>
                  <a:pt x="238153" y="139675"/>
                  <a:pt x="374886" y="20746"/>
                  <a:pt x="401948" y="3654"/>
                </a:cubicBezTo>
                <a:cubicBezTo>
                  <a:pt x="429010" y="-13438"/>
                  <a:pt x="363491" y="33564"/>
                  <a:pt x="333581" y="59201"/>
                </a:cubicBezTo>
                <a:cubicBezTo>
                  <a:pt x="303671" y="84838"/>
                  <a:pt x="255957" y="139674"/>
                  <a:pt x="222486" y="157478"/>
                </a:cubicBezTo>
                <a:cubicBezTo>
                  <a:pt x="189015" y="175282"/>
                  <a:pt x="171923" y="165312"/>
                  <a:pt x="132755" y="166024"/>
                </a:cubicBezTo>
                <a:cubicBezTo>
                  <a:pt x="93587" y="166736"/>
                  <a:pt x="-6114" y="136825"/>
                  <a:pt x="295" y="136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CCBC4F8A-7553-EF6B-2C3A-6B074AF9EA60}"/>
              </a:ext>
            </a:extLst>
          </p:cNvPr>
          <p:cNvSpPr/>
          <p:nvPr/>
        </p:nvSpPr>
        <p:spPr>
          <a:xfrm>
            <a:off x="2583701" y="7374889"/>
            <a:ext cx="99812" cy="247034"/>
          </a:xfrm>
          <a:custGeom>
            <a:avLst/>
            <a:gdLst>
              <a:gd name="connsiteX0" fmla="*/ 99678 w 99812"/>
              <a:gd name="connsiteY0" fmla="*/ 132 h 247034"/>
              <a:gd name="connsiteX1" fmla="*/ 27039 w 99812"/>
              <a:gd name="connsiteY1" fmla="*/ 81317 h 247034"/>
              <a:gd name="connsiteX2" fmla="*/ 52677 w 99812"/>
              <a:gd name="connsiteY2" fmla="*/ 243687 h 247034"/>
              <a:gd name="connsiteX3" fmla="*/ 27039 w 99812"/>
              <a:gd name="connsiteY3" fmla="*/ 183866 h 247034"/>
              <a:gd name="connsiteX4" fmla="*/ 5675 w 99812"/>
              <a:gd name="connsiteY4" fmla="*/ 98408 h 247034"/>
              <a:gd name="connsiteX5" fmla="*/ 99678 w 99812"/>
              <a:gd name="connsiteY5" fmla="*/ 132 h 24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12" h="247034">
                <a:moveTo>
                  <a:pt x="99678" y="132"/>
                </a:moveTo>
                <a:cubicBezTo>
                  <a:pt x="103239" y="-2716"/>
                  <a:pt x="34872" y="40725"/>
                  <a:pt x="27039" y="81317"/>
                </a:cubicBezTo>
                <a:cubicBezTo>
                  <a:pt x="19206" y="121909"/>
                  <a:pt x="52677" y="226596"/>
                  <a:pt x="52677" y="243687"/>
                </a:cubicBezTo>
                <a:cubicBezTo>
                  <a:pt x="52677" y="260778"/>
                  <a:pt x="34873" y="208079"/>
                  <a:pt x="27039" y="183866"/>
                </a:cubicBezTo>
                <a:cubicBezTo>
                  <a:pt x="19205" y="159653"/>
                  <a:pt x="-12841" y="128318"/>
                  <a:pt x="5675" y="98408"/>
                </a:cubicBezTo>
                <a:cubicBezTo>
                  <a:pt x="24191" y="68498"/>
                  <a:pt x="96117" y="2980"/>
                  <a:pt x="99678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0E31815-5944-0E91-C46D-15B236312B8F}"/>
              </a:ext>
            </a:extLst>
          </p:cNvPr>
          <p:cNvSpPr/>
          <p:nvPr/>
        </p:nvSpPr>
        <p:spPr>
          <a:xfrm>
            <a:off x="2830904" y="7272356"/>
            <a:ext cx="57715" cy="223327"/>
          </a:xfrm>
          <a:custGeom>
            <a:avLst/>
            <a:gdLst>
              <a:gd name="connsiteX0" fmla="*/ 57575 w 57715"/>
              <a:gd name="connsiteY0" fmla="*/ 115 h 223327"/>
              <a:gd name="connsiteX1" fmla="*/ 19118 w 57715"/>
              <a:gd name="connsiteY1" fmla="*/ 124029 h 223327"/>
              <a:gd name="connsiteX2" fmla="*/ 57575 w 57715"/>
              <a:gd name="connsiteY2" fmla="*/ 222306 h 223327"/>
              <a:gd name="connsiteX3" fmla="*/ 23391 w 57715"/>
              <a:gd name="connsiteY3" fmla="*/ 171031 h 223327"/>
              <a:gd name="connsiteX4" fmla="*/ 2027 w 57715"/>
              <a:gd name="connsiteY4" fmla="*/ 102665 h 223327"/>
              <a:gd name="connsiteX5" fmla="*/ 57575 w 57715"/>
              <a:gd name="connsiteY5" fmla="*/ 115 h 22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15" h="223327">
                <a:moveTo>
                  <a:pt x="57575" y="115"/>
                </a:moveTo>
                <a:cubicBezTo>
                  <a:pt x="60423" y="3676"/>
                  <a:pt x="19118" y="86997"/>
                  <a:pt x="19118" y="124029"/>
                </a:cubicBezTo>
                <a:cubicBezTo>
                  <a:pt x="19118" y="161061"/>
                  <a:pt x="56863" y="214472"/>
                  <a:pt x="57575" y="222306"/>
                </a:cubicBezTo>
                <a:cubicBezTo>
                  <a:pt x="58287" y="230140"/>
                  <a:pt x="32649" y="190971"/>
                  <a:pt x="23391" y="171031"/>
                </a:cubicBezTo>
                <a:cubicBezTo>
                  <a:pt x="14133" y="151091"/>
                  <a:pt x="-6519" y="129014"/>
                  <a:pt x="2027" y="102665"/>
                </a:cubicBezTo>
                <a:cubicBezTo>
                  <a:pt x="10573" y="76316"/>
                  <a:pt x="54727" y="-3446"/>
                  <a:pt x="57575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9FD58B0-424A-5B57-EE0F-81B25292D675}"/>
              </a:ext>
            </a:extLst>
          </p:cNvPr>
          <p:cNvSpPr/>
          <p:nvPr/>
        </p:nvSpPr>
        <p:spPr>
          <a:xfrm>
            <a:off x="2329938" y="7089074"/>
            <a:ext cx="413947" cy="288365"/>
          </a:xfrm>
          <a:custGeom>
            <a:avLst/>
            <a:gdLst>
              <a:gd name="connsiteX0" fmla="*/ 3064 w 413947"/>
              <a:gd name="connsiteY0" fmla="*/ 3935 h 288365"/>
              <a:gd name="connsiteX1" fmla="*/ 144069 w 413947"/>
              <a:gd name="connsiteY1" fmla="*/ 285947 h 288365"/>
              <a:gd name="connsiteX2" fmla="*/ 272256 w 413947"/>
              <a:gd name="connsiteY2" fmla="*/ 144941 h 288365"/>
              <a:gd name="connsiteX3" fmla="*/ 238073 w 413947"/>
              <a:gd name="connsiteY3" fmla="*/ 230399 h 288365"/>
              <a:gd name="connsiteX4" fmla="*/ 413262 w 413947"/>
              <a:gd name="connsiteY4" fmla="*/ 144941 h 288365"/>
              <a:gd name="connsiteX5" fmla="*/ 293621 w 413947"/>
              <a:gd name="connsiteY5" fmla="*/ 209034 h 288365"/>
              <a:gd name="connsiteX6" fmla="*/ 161161 w 413947"/>
              <a:gd name="connsiteY6" fmla="*/ 256036 h 288365"/>
              <a:gd name="connsiteX7" fmla="*/ 54339 w 413947"/>
              <a:gd name="connsiteY7" fmla="*/ 127849 h 288365"/>
              <a:gd name="connsiteX8" fmla="*/ 3064 w 413947"/>
              <a:gd name="connsiteY8" fmla="*/ 3935 h 28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947" h="288365">
                <a:moveTo>
                  <a:pt x="3064" y="3935"/>
                </a:moveTo>
                <a:cubicBezTo>
                  <a:pt x="18019" y="30285"/>
                  <a:pt x="99204" y="262446"/>
                  <a:pt x="144069" y="285947"/>
                </a:cubicBezTo>
                <a:cubicBezTo>
                  <a:pt x="188934" y="309448"/>
                  <a:pt x="256589" y="154199"/>
                  <a:pt x="272256" y="144941"/>
                </a:cubicBezTo>
                <a:cubicBezTo>
                  <a:pt x="287923" y="135683"/>
                  <a:pt x="214572" y="230399"/>
                  <a:pt x="238073" y="230399"/>
                </a:cubicBezTo>
                <a:cubicBezTo>
                  <a:pt x="261574" y="230399"/>
                  <a:pt x="404004" y="148502"/>
                  <a:pt x="413262" y="144941"/>
                </a:cubicBezTo>
                <a:cubicBezTo>
                  <a:pt x="422520" y="141380"/>
                  <a:pt x="335638" y="190518"/>
                  <a:pt x="293621" y="209034"/>
                </a:cubicBezTo>
                <a:cubicBezTo>
                  <a:pt x="251604" y="227550"/>
                  <a:pt x="201041" y="269567"/>
                  <a:pt x="161161" y="256036"/>
                </a:cubicBezTo>
                <a:cubicBezTo>
                  <a:pt x="121281" y="242505"/>
                  <a:pt x="77128" y="164881"/>
                  <a:pt x="54339" y="127849"/>
                </a:cubicBezTo>
                <a:cubicBezTo>
                  <a:pt x="31550" y="90817"/>
                  <a:pt x="-11891" y="-22415"/>
                  <a:pt x="3064" y="3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1AF9777-6C82-0CAE-2473-D8A916B36C59}"/>
              </a:ext>
            </a:extLst>
          </p:cNvPr>
          <p:cNvSpPr/>
          <p:nvPr/>
        </p:nvSpPr>
        <p:spPr>
          <a:xfrm>
            <a:off x="2789293" y="6789364"/>
            <a:ext cx="60729" cy="368489"/>
          </a:xfrm>
          <a:custGeom>
            <a:avLst/>
            <a:gdLst>
              <a:gd name="connsiteX0" fmla="*/ 30819 w 60729"/>
              <a:gd name="connsiteY0" fmla="*/ 270 h 368489"/>
              <a:gd name="connsiteX1" fmla="*/ 909 w 60729"/>
              <a:gd name="connsiteY1" fmla="*/ 218187 h 368489"/>
              <a:gd name="connsiteX2" fmla="*/ 60729 w 60729"/>
              <a:gd name="connsiteY2" fmla="*/ 367739 h 368489"/>
              <a:gd name="connsiteX3" fmla="*/ 909 w 60729"/>
              <a:gd name="connsiteY3" fmla="*/ 265189 h 368489"/>
              <a:gd name="connsiteX4" fmla="*/ 30819 w 60729"/>
              <a:gd name="connsiteY4" fmla="*/ 270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29" h="368489">
                <a:moveTo>
                  <a:pt x="30819" y="270"/>
                </a:moveTo>
                <a:cubicBezTo>
                  <a:pt x="30819" y="-7564"/>
                  <a:pt x="-4076" y="156942"/>
                  <a:pt x="909" y="218187"/>
                </a:cubicBezTo>
                <a:cubicBezTo>
                  <a:pt x="5894" y="279432"/>
                  <a:pt x="60729" y="359905"/>
                  <a:pt x="60729" y="367739"/>
                </a:cubicBezTo>
                <a:cubicBezTo>
                  <a:pt x="60729" y="375573"/>
                  <a:pt x="8030" y="320736"/>
                  <a:pt x="909" y="265189"/>
                </a:cubicBezTo>
                <a:cubicBezTo>
                  <a:pt x="-6212" y="209642"/>
                  <a:pt x="30819" y="8104"/>
                  <a:pt x="3081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C623203-A11F-7703-2553-0ABD4844D6F3}"/>
              </a:ext>
            </a:extLst>
          </p:cNvPr>
          <p:cNvSpPr/>
          <p:nvPr/>
        </p:nvSpPr>
        <p:spPr>
          <a:xfrm>
            <a:off x="2435763" y="7107165"/>
            <a:ext cx="474219" cy="131123"/>
          </a:xfrm>
          <a:custGeom>
            <a:avLst/>
            <a:gdLst>
              <a:gd name="connsiteX0" fmla="*/ 72428 w 474219"/>
              <a:gd name="connsiteY0" fmla="*/ 2936 h 131123"/>
              <a:gd name="connsiteX1" fmla="*/ 183523 w 474219"/>
              <a:gd name="connsiteY1" fmla="*/ 71302 h 131123"/>
              <a:gd name="connsiteX2" fmla="*/ 264708 w 474219"/>
              <a:gd name="connsiteY2" fmla="*/ 32846 h 131123"/>
              <a:gd name="connsiteX3" fmla="*/ 474080 w 474219"/>
              <a:gd name="connsiteY3" fmla="*/ 84121 h 131123"/>
              <a:gd name="connsiteX4" fmla="*/ 294618 w 474219"/>
              <a:gd name="connsiteY4" fmla="*/ 45665 h 131123"/>
              <a:gd name="connsiteX5" fmla="*/ 145067 w 474219"/>
              <a:gd name="connsiteY5" fmla="*/ 131123 h 131123"/>
              <a:gd name="connsiteX6" fmla="*/ 226252 w 474219"/>
              <a:gd name="connsiteY6" fmla="*/ 45665 h 131123"/>
              <a:gd name="connsiteX7" fmla="*/ 4061 w 474219"/>
              <a:gd name="connsiteY7" fmla="*/ 15755 h 131123"/>
              <a:gd name="connsiteX8" fmla="*/ 72428 w 474219"/>
              <a:gd name="connsiteY8" fmla="*/ 2936 h 13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219" h="131123">
                <a:moveTo>
                  <a:pt x="72428" y="2936"/>
                </a:moveTo>
                <a:cubicBezTo>
                  <a:pt x="102338" y="12194"/>
                  <a:pt x="151476" y="66317"/>
                  <a:pt x="183523" y="71302"/>
                </a:cubicBezTo>
                <a:cubicBezTo>
                  <a:pt x="215570" y="76287"/>
                  <a:pt x="216282" y="30710"/>
                  <a:pt x="264708" y="32846"/>
                </a:cubicBezTo>
                <a:cubicBezTo>
                  <a:pt x="313134" y="34982"/>
                  <a:pt x="469095" y="81985"/>
                  <a:pt x="474080" y="84121"/>
                </a:cubicBezTo>
                <a:cubicBezTo>
                  <a:pt x="479065" y="86257"/>
                  <a:pt x="349453" y="37831"/>
                  <a:pt x="294618" y="45665"/>
                </a:cubicBezTo>
                <a:cubicBezTo>
                  <a:pt x="239783" y="53499"/>
                  <a:pt x="156461" y="131123"/>
                  <a:pt x="145067" y="131123"/>
                </a:cubicBezTo>
                <a:cubicBezTo>
                  <a:pt x="133673" y="131123"/>
                  <a:pt x="249753" y="64893"/>
                  <a:pt x="226252" y="45665"/>
                </a:cubicBezTo>
                <a:cubicBezTo>
                  <a:pt x="202751" y="26437"/>
                  <a:pt x="24001" y="22877"/>
                  <a:pt x="4061" y="15755"/>
                </a:cubicBezTo>
                <a:cubicBezTo>
                  <a:pt x="-15879" y="8634"/>
                  <a:pt x="42518" y="-6322"/>
                  <a:pt x="72428" y="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6D0B4150-1207-5375-0BD8-0D0ECAD77ADB}"/>
              </a:ext>
            </a:extLst>
          </p:cNvPr>
          <p:cNvSpPr/>
          <p:nvPr/>
        </p:nvSpPr>
        <p:spPr>
          <a:xfrm>
            <a:off x="3272789" y="6648608"/>
            <a:ext cx="111428" cy="670184"/>
          </a:xfrm>
          <a:custGeom>
            <a:avLst/>
            <a:gdLst>
              <a:gd name="connsiteX0" fmla="*/ 111346 w 111428"/>
              <a:gd name="connsiteY0" fmla="*/ 20 h 670184"/>
              <a:gd name="connsiteX1" fmla="*/ 38706 w 111428"/>
              <a:gd name="connsiteY1" fmla="*/ 273485 h 670184"/>
              <a:gd name="connsiteX2" fmla="*/ 89981 w 111428"/>
              <a:gd name="connsiteY2" fmla="*/ 653773 h 670184"/>
              <a:gd name="connsiteX3" fmla="*/ 85708 w 111428"/>
              <a:gd name="connsiteY3" fmla="*/ 555497 h 670184"/>
              <a:gd name="connsiteX4" fmla="*/ 4523 w 111428"/>
              <a:gd name="connsiteY4" fmla="*/ 145299 h 670184"/>
              <a:gd name="connsiteX5" fmla="*/ 21615 w 111428"/>
              <a:gd name="connsiteY5" fmla="*/ 286304 h 670184"/>
              <a:gd name="connsiteX6" fmla="*/ 111346 w 111428"/>
              <a:gd name="connsiteY6" fmla="*/ 20 h 6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28" h="670184">
                <a:moveTo>
                  <a:pt x="111346" y="20"/>
                </a:moveTo>
                <a:cubicBezTo>
                  <a:pt x="114194" y="-2116"/>
                  <a:pt x="42267" y="164526"/>
                  <a:pt x="38706" y="273485"/>
                </a:cubicBezTo>
                <a:cubicBezTo>
                  <a:pt x="35145" y="382444"/>
                  <a:pt x="82147" y="606771"/>
                  <a:pt x="89981" y="653773"/>
                </a:cubicBezTo>
                <a:cubicBezTo>
                  <a:pt x="97815" y="700775"/>
                  <a:pt x="99951" y="640243"/>
                  <a:pt x="85708" y="555497"/>
                </a:cubicBezTo>
                <a:cubicBezTo>
                  <a:pt x="71465" y="470751"/>
                  <a:pt x="15205" y="190165"/>
                  <a:pt x="4523" y="145299"/>
                </a:cubicBezTo>
                <a:cubicBezTo>
                  <a:pt x="-6159" y="100433"/>
                  <a:pt x="3099" y="307669"/>
                  <a:pt x="21615" y="286304"/>
                </a:cubicBezTo>
                <a:cubicBezTo>
                  <a:pt x="40131" y="264940"/>
                  <a:pt x="108498" y="2156"/>
                  <a:pt x="11134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1029CAD6-99C7-C407-AC73-EE3D09B4B794}"/>
              </a:ext>
            </a:extLst>
          </p:cNvPr>
          <p:cNvSpPr/>
          <p:nvPr/>
        </p:nvSpPr>
        <p:spPr>
          <a:xfrm>
            <a:off x="4410828" y="8387070"/>
            <a:ext cx="125302" cy="269196"/>
          </a:xfrm>
          <a:custGeom>
            <a:avLst/>
            <a:gdLst>
              <a:gd name="connsiteX0" fmla="*/ 3517 w 125302"/>
              <a:gd name="connsiteY0" fmla="*/ 185 h 269196"/>
              <a:gd name="connsiteX1" fmla="*/ 11400 w 125302"/>
              <a:gd name="connsiteY1" fmla="*/ 165723 h 269196"/>
              <a:gd name="connsiteX2" fmla="*/ 121758 w 125302"/>
              <a:gd name="connsiteY2" fmla="*/ 268199 h 269196"/>
              <a:gd name="connsiteX3" fmla="*/ 90227 w 125302"/>
              <a:gd name="connsiteY3" fmla="*/ 213020 h 269196"/>
              <a:gd name="connsiteX4" fmla="*/ 11400 w 125302"/>
              <a:gd name="connsiteY4" fmla="*/ 134192 h 269196"/>
              <a:gd name="connsiteX5" fmla="*/ 3517 w 125302"/>
              <a:gd name="connsiteY5" fmla="*/ 185 h 26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302" h="269196">
                <a:moveTo>
                  <a:pt x="3517" y="185"/>
                </a:moveTo>
                <a:cubicBezTo>
                  <a:pt x="3517" y="5440"/>
                  <a:pt x="-8307" y="121054"/>
                  <a:pt x="11400" y="165723"/>
                </a:cubicBezTo>
                <a:cubicBezTo>
                  <a:pt x="31107" y="210392"/>
                  <a:pt x="121758" y="268199"/>
                  <a:pt x="121758" y="268199"/>
                </a:cubicBezTo>
                <a:cubicBezTo>
                  <a:pt x="134896" y="276082"/>
                  <a:pt x="108620" y="235354"/>
                  <a:pt x="90227" y="213020"/>
                </a:cubicBezTo>
                <a:cubicBezTo>
                  <a:pt x="71834" y="190686"/>
                  <a:pt x="25852" y="165723"/>
                  <a:pt x="11400" y="134192"/>
                </a:cubicBezTo>
                <a:cubicBezTo>
                  <a:pt x="-3052" y="102661"/>
                  <a:pt x="3517" y="-5070"/>
                  <a:pt x="3517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8FEE217-CE0A-7AC4-8AA5-A0C7BBBF957E}"/>
              </a:ext>
            </a:extLst>
          </p:cNvPr>
          <p:cNvSpPr/>
          <p:nvPr/>
        </p:nvSpPr>
        <p:spPr>
          <a:xfrm>
            <a:off x="5658843" y="6408578"/>
            <a:ext cx="141834" cy="173888"/>
          </a:xfrm>
          <a:custGeom>
            <a:avLst/>
            <a:gdLst>
              <a:gd name="connsiteX0" fmla="*/ 16743 w 141834"/>
              <a:gd name="connsiteY0" fmla="*/ 105 h 173888"/>
              <a:gd name="connsiteX1" fmla="*/ 111336 w 141834"/>
              <a:gd name="connsiteY1" fmla="*/ 149877 h 173888"/>
              <a:gd name="connsiteX2" fmla="*/ 134985 w 141834"/>
              <a:gd name="connsiteY2" fmla="*/ 102581 h 173888"/>
              <a:gd name="connsiteX3" fmla="*/ 978 w 141834"/>
              <a:gd name="connsiteY3" fmla="*/ 173525 h 173888"/>
              <a:gd name="connsiteX4" fmla="*/ 71923 w 141834"/>
              <a:gd name="connsiteY4" fmla="*/ 126229 h 173888"/>
              <a:gd name="connsiteX5" fmla="*/ 16743 w 141834"/>
              <a:gd name="connsiteY5" fmla="*/ 105 h 17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34" h="173888">
                <a:moveTo>
                  <a:pt x="16743" y="105"/>
                </a:moveTo>
                <a:cubicBezTo>
                  <a:pt x="23312" y="4046"/>
                  <a:pt x="111336" y="149877"/>
                  <a:pt x="111336" y="149877"/>
                </a:cubicBezTo>
                <a:cubicBezTo>
                  <a:pt x="131043" y="166956"/>
                  <a:pt x="153378" y="98640"/>
                  <a:pt x="134985" y="102581"/>
                </a:cubicBezTo>
                <a:cubicBezTo>
                  <a:pt x="116592" y="106522"/>
                  <a:pt x="11488" y="169584"/>
                  <a:pt x="978" y="173525"/>
                </a:cubicBezTo>
                <a:cubicBezTo>
                  <a:pt x="-9532" y="177466"/>
                  <a:pt x="67982" y="148563"/>
                  <a:pt x="71923" y="126229"/>
                </a:cubicBezTo>
                <a:cubicBezTo>
                  <a:pt x="75864" y="103895"/>
                  <a:pt x="10174" y="-3836"/>
                  <a:pt x="16743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516F23AF-A4B9-1289-3E35-5AFF86CE8A01}"/>
              </a:ext>
            </a:extLst>
          </p:cNvPr>
          <p:cNvSpPr/>
          <p:nvPr/>
        </p:nvSpPr>
        <p:spPr>
          <a:xfrm>
            <a:off x="3689046" y="7613158"/>
            <a:ext cx="221806" cy="159692"/>
          </a:xfrm>
          <a:custGeom>
            <a:avLst/>
            <a:gdLst>
              <a:gd name="connsiteX0" fmla="*/ 85 w 221806"/>
              <a:gd name="connsiteY0" fmla="*/ 1587 h 159692"/>
              <a:gd name="connsiteX1" fmla="*/ 181388 w 221806"/>
              <a:gd name="connsiteY1" fmla="*/ 72532 h 159692"/>
              <a:gd name="connsiteX2" fmla="*/ 220802 w 221806"/>
              <a:gd name="connsiteY2" fmla="*/ 159242 h 159692"/>
              <a:gd name="connsiteX3" fmla="*/ 157740 w 221806"/>
              <a:gd name="connsiteY3" fmla="*/ 33118 h 159692"/>
              <a:gd name="connsiteX4" fmla="*/ 85 w 221806"/>
              <a:gd name="connsiteY4" fmla="*/ 1587 h 1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806" h="159692">
                <a:moveTo>
                  <a:pt x="85" y="1587"/>
                </a:moveTo>
                <a:cubicBezTo>
                  <a:pt x="4026" y="8156"/>
                  <a:pt x="144602" y="46256"/>
                  <a:pt x="181388" y="72532"/>
                </a:cubicBezTo>
                <a:cubicBezTo>
                  <a:pt x="218174" y="98808"/>
                  <a:pt x="224743" y="165811"/>
                  <a:pt x="220802" y="159242"/>
                </a:cubicBezTo>
                <a:cubicBezTo>
                  <a:pt x="216861" y="152673"/>
                  <a:pt x="186643" y="56766"/>
                  <a:pt x="157740" y="33118"/>
                </a:cubicBezTo>
                <a:cubicBezTo>
                  <a:pt x="128837" y="9470"/>
                  <a:pt x="-3856" y="-4982"/>
                  <a:pt x="85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4627380-A2AE-81D7-B57C-4B5F511F2F9E}"/>
              </a:ext>
            </a:extLst>
          </p:cNvPr>
          <p:cNvSpPr/>
          <p:nvPr/>
        </p:nvSpPr>
        <p:spPr>
          <a:xfrm>
            <a:off x="3317935" y="7683632"/>
            <a:ext cx="191273" cy="738635"/>
          </a:xfrm>
          <a:custGeom>
            <a:avLst/>
            <a:gdLst>
              <a:gd name="connsiteX0" fmla="*/ 706 w 191273"/>
              <a:gd name="connsiteY0" fmla="*/ 2058 h 738635"/>
              <a:gd name="connsiteX1" fmla="*/ 63768 w 191273"/>
              <a:gd name="connsiteY1" fmla="*/ 230658 h 738635"/>
              <a:gd name="connsiteX2" fmla="*/ 63768 w 191273"/>
              <a:gd name="connsiteY2" fmla="*/ 396196 h 738635"/>
              <a:gd name="connsiteX3" fmla="*/ 71651 w 191273"/>
              <a:gd name="connsiteY3" fmla="*/ 348899 h 738635"/>
              <a:gd name="connsiteX4" fmla="*/ 189893 w 191273"/>
              <a:gd name="connsiteY4" fmla="*/ 735154 h 738635"/>
              <a:gd name="connsiteX5" fmla="*/ 134713 w 191273"/>
              <a:gd name="connsiteY5" fmla="*/ 530202 h 738635"/>
              <a:gd name="connsiteX6" fmla="*/ 111065 w 191273"/>
              <a:gd name="connsiteY6" fmla="*/ 372547 h 738635"/>
              <a:gd name="connsiteX7" fmla="*/ 706 w 191273"/>
              <a:gd name="connsiteY7" fmla="*/ 2058 h 73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273" h="738635">
                <a:moveTo>
                  <a:pt x="706" y="2058"/>
                </a:moveTo>
                <a:cubicBezTo>
                  <a:pt x="-7177" y="-21590"/>
                  <a:pt x="53258" y="164968"/>
                  <a:pt x="63768" y="230658"/>
                </a:cubicBezTo>
                <a:cubicBezTo>
                  <a:pt x="74278" y="296348"/>
                  <a:pt x="62454" y="376489"/>
                  <a:pt x="63768" y="396196"/>
                </a:cubicBezTo>
                <a:cubicBezTo>
                  <a:pt x="65082" y="415903"/>
                  <a:pt x="50630" y="292406"/>
                  <a:pt x="71651" y="348899"/>
                </a:cubicBezTo>
                <a:cubicBezTo>
                  <a:pt x="92672" y="405392"/>
                  <a:pt x="179383" y="704937"/>
                  <a:pt x="189893" y="735154"/>
                </a:cubicBezTo>
                <a:cubicBezTo>
                  <a:pt x="200403" y="765371"/>
                  <a:pt x="147851" y="590636"/>
                  <a:pt x="134713" y="530202"/>
                </a:cubicBezTo>
                <a:cubicBezTo>
                  <a:pt x="121575" y="469768"/>
                  <a:pt x="129458" y="456630"/>
                  <a:pt x="111065" y="372547"/>
                </a:cubicBezTo>
                <a:cubicBezTo>
                  <a:pt x="92672" y="288464"/>
                  <a:pt x="8589" y="25706"/>
                  <a:pt x="706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86613A-5A2A-2199-B31A-9F3082A9E743}"/>
              </a:ext>
            </a:extLst>
          </p:cNvPr>
          <p:cNvSpPr/>
          <p:nvPr/>
        </p:nvSpPr>
        <p:spPr>
          <a:xfrm>
            <a:off x="3588859" y="8566473"/>
            <a:ext cx="527909" cy="355180"/>
          </a:xfrm>
          <a:custGeom>
            <a:avLst/>
            <a:gdLst>
              <a:gd name="connsiteX0" fmla="*/ 13562 w 527909"/>
              <a:gd name="connsiteY0" fmla="*/ 9968 h 355180"/>
              <a:gd name="connsiteX1" fmla="*/ 518058 w 527909"/>
              <a:gd name="connsiteY1" fmla="*/ 348927 h 355180"/>
              <a:gd name="connsiteX2" fmla="*/ 360403 w 527909"/>
              <a:gd name="connsiteY2" fmla="*/ 238568 h 355180"/>
              <a:gd name="connsiteX3" fmla="*/ 163334 w 527909"/>
              <a:gd name="connsiteY3" fmla="*/ 104561 h 355180"/>
              <a:gd name="connsiteX4" fmla="*/ 13562 w 527909"/>
              <a:gd name="connsiteY4" fmla="*/ 9968 h 35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909" h="355180">
                <a:moveTo>
                  <a:pt x="13562" y="9968"/>
                </a:moveTo>
                <a:cubicBezTo>
                  <a:pt x="72683" y="50696"/>
                  <a:pt x="460251" y="310827"/>
                  <a:pt x="518058" y="348927"/>
                </a:cubicBezTo>
                <a:cubicBezTo>
                  <a:pt x="575865" y="387027"/>
                  <a:pt x="360403" y="238568"/>
                  <a:pt x="360403" y="238568"/>
                </a:cubicBezTo>
                <a:lnTo>
                  <a:pt x="163334" y="104561"/>
                </a:lnTo>
                <a:cubicBezTo>
                  <a:pt x="104213" y="63834"/>
                  <a:pt x="-45559" y="-30760"/>
                  <a:pt x="13562" y="9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37DC461-6F25-7A71-AC6B-643C6C55AE7A}"/>
              </a:ext>
            </a:extLst>
          </p:cNvPr>
          <p:cNvSpPr/>
          <p:nvPr/>
        </p:nvSpPr>
        <p:spPr>
          <a:xfrm>
            <a:off x="4705843" y="6786966"/>
            <a:ext cx="733346" cy="168714"/>
          </a:xfrm>
          <a:custGeom>
            <a:avLst/>
            <a:gdLst>
              <a:gd name="connsiteX0" fmla="*/ 733260 w 733346"/>
              <a:gd name="connsiteY0" fmla="*/ 89 h 168714"/>
              <a:gd name="connsiteX1" fmla="*/ 354888 w 733346"/>
              <a:gd name="connsiteY1" fmla="*/ 165627 h 168714"/>
              <a:gd name="connsiteX2" fmla="*/ 433716 w 733346"/>
              <a:gd name="connsiteY2" fmla="*/ 110448 h 168714"/>
              <a:gd name="connsiteX3" fmla="*/ 164 w 733346"/>
              <a:gd name="connsiteY3" fmla="*/ 141979 h 168714"/>
              <a:gd name="connsiteX4" fmla="*/ 386419 w 733346"/>
              <a:gd name="connsiteY4" fmla="*/ 141979 h 168714"/>
              <a:gd name="connsiteX5" fmla="*/ 733260 w 733346"/>
              <a:gd name="connsiteY5" fmla="*/ 89 h 1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346" h="168714">
                <a:moveTo>
                  <a:pt x="733260" y="89"/>
                </a:moveTo>
                <a:cubicBezTo>
                  <a:pt x="728005" y="4030"/>
                  <a:pt x="404812" y="147234"/>
                  <a:pt x="354888" y="165627"/>
                </a:cubicBezTo>
                <a:cubicBezTo>
                  <a:pt x="304964" y="184020"/>
                  <a:pt x="492837" y="114389"/>
                  <a:pt x="433716" y="110448"/>
                </a:cubicBezTo>
                <a:cubicBezTo>
                  <a:pt x="374595" y="106507"/>
                  <a:pt x="8047" y="136724"/>
                  <a:pt x="164" y="141979"/>
                </a:cubicBezTo>
                <a:cubicBezTo>
                  <a:pt x="-7719" y="147234"/>
                  <a:pt x="269491" y="160372"/>
                  <a:pt x="386419" y="141979"/>
                </a:cubicBezTo>
                <a:cubicBezTo>
                  <a:pt x="503346" y="123586"/>
                  <a:pt x="738515" y="-3852"/>
                  <a:pt x="733260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9CEDC49-763C-1E43-4206-7AF53E8057B5}"/>
              </a:ext>
            </a:extLst>
          </p:cNvPr>
          <p:cNvSpPr/>
          <p:nvPr/>
        </p:nvSpPr>
        <p:spPr>
          <a:xfrm>
            <a:off x="6615041" y="7394051"/>
            <a:ext cx="62108" cy="230806"/>
          </a:xfrm>
          <a:custGeom>
            <a:avLst/>
            <a:gdLst>
              <a:gd name="connsiteX0" fmla="*/ 61984 w 62108"/>
              <a:gd name="connsiteY0" fmla="*/ 524 h 230806"/>
              <a:gd name="connsiteX1" fmla="*/ 17534 w 62108"/>
              <a:gd name="connsiteY1" fmla="*/ 70374 h 230806"/>
              <a:gd name="connsiteX2" fmla="*/ 20709 w 62108"/>
              <a:gd name="connsiteY2" fmla="*/ 140224 h 230806"/>
              <a:gd name="connsiteX3" fmla="*/ 17534 w 62108"/>
              <a:gd name="connsiteY3" fmla="*/ 98949 h 230806"/>
              <a:gd name="connsiteX4" fmla="*/ 23884 w 62108"/>
              <a:gd name="connsiteY4" fmla="*/ 229124 h 230806"/>
              <a:gd name="connsiteX5" fmla="*/ 17534 w 62108"/>
              <a:gd name="connsiteY5" fmla="*/ 168799 h 230806"/>
              <a:gd name="connsiteX6" fmla="*/ 1659 w 62108"/>
              <a:gd name="connsiteY6" fmla="*/ 108474 h 230806"/>
              <a:gd name="connsiteX7" fmla="*/ 61984 w 62108"/>
              <a:gd name="connsiteY7" fmla="*/ 524 h 23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08" h="230806">
                <a:moveTo>
                  <a:pt x="61984" y="524"/>
                </a:moveTo>
                <a:cubicBezTo>
                  <a:pt x="64630" y="-5826"/>
                  <a:pt x="24413" y="47091"/>
                  <a:pt x="17534" y="70374"/>
                </a:cubicBezTo>
                <a:cubicBezTo>
                  <a:pt x="10655" y="93657"/>
                  <a:pt x="20709" y="135462"/>
                  <a:pt x="20709" y="140224"/>
                </a:cubicBezTo>
                <a:cubicBezTo>
                  <a:pt x="20709" y="144986"/>
                  <a:pt x="17005" y="84132"/>
                  <a:pt x="17534" y="98949"/>
                </a:cubicBezTo>
                <a:cubicBezTo>
                  <a:pt x="18063" y="113766"/>
                  <a:pt x="23884" y="217482"/>
                  <a:pt x="23884" y="229124"/>
                </a:cubicBezTo>
                <a:cubicBezTo>
                  <a:pt x="23884" y="240766"/>
                  <a:pt x="21238" y="188907"/>
                  <a:pt x="17534" y="168799"/>
                </a:cubicBezTo>
                <a:cubicBezTo>
                  <a:pt x="13830" y="148691"/>
                  <a:pt x="-5749" y="132816"/>
                  <a:pt x="1659" y="108474"/>
                </a:cubicBezTo>
                <a:cubicBezTo>
                  <a:pt x="9067" y="84132"/>
                  <a:pt x="59338" y="6874"/>
                  <a:pt x="61984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D77637D-8559-A3CC-7FD2-3B41C7C9D248}"/>
              </a:ext>
            </a:extLst>
          </p:cNvPr>
          <p:cNvSpPr/>
          <p:nvPr/>
        </p:nvSpPr>
        <p:spPr>
          <a:xfrm>
            <a:off x="6261100" y="8391276"/>
            <a:ext cx="212900" cy="89564"/>
          </a:xfrm>
          <a:custGeom>
            <a:avLst/>
            <a:gdLst>
              <a:gd name="connsiteX0" fmla="*/ 0 w 212900"/>
              <a:gd name="connsiteY0" fmla="*/ 249 h 89564"/>
              <a:gd name="connsiteX1" fmla="*/ 76200 w 212900"/>
              <a:gd name="connsiteY1" fmla="*/ 51049 h 89564"/>
              <a:gd name="connsiteX2" fmla="*/ 85725 w 212900"/>
              <a:gd name="connsiteY2" fmla="*/ 73274 h 89564"/>
              <a:gd name="connsiteX3" fmla="*/ 161925 w 212900"/>
              <a:gd name="connsiteY3" fmla="*/ 35174 h 89564"/>
              <a:gd name="connsiteX4" fmla="*/ 95250 w 212900"/>
              <a:gd name="connsiteY4" fmla="*/ 89149 h 89564"/>
              <a:gd name="connsiteX5" fmla="*/ 212725 w 212900"/>
              <a:gd name="connsiteY5" fmla="*/ 249 h 89564"/>
              <a:gd name="connsiteX6" fmla="*/ 123825 w 212900"/>
              <a:gd name="connsiteY6" fmla="*/ 60574 h 89564"/>
              <a:gd name="connsiteX7" fmla="*/ 101600 w 212900"/>
              <a:gd name="connsiteY7" fmla="*/ 51049 h 89564"/>
              <a:gd name="connsiteX8" fmla="*/ 0 w 212900"/>
              <a:gd name="connsiteY8" fmla="*/ 249 h 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00" h="89564">
                <a:moveTo>
                  <a:pt x="0" y="249"/>
                </a:moveTo>
                <a:cubicBezTo>
                  <a:pt x="30956" y="19563"/>
                  <a:pt x="61913" y="38878"/>
                  <a:pt x="76200" y="51049"/>
                </a:cubicBezTo>
                <a:cubicBezTo>
                  <a:pt x="90487" y="63220"/>
                  <a:pt x="71438" y="75920"/>
                  <a:pt x="85725" y="73274"/>
                </a:cubicBezTo>
                <a:cubicBezTo>
                  <a:pt x="100012" y="70628"/>
                  <a:pt x="160338" y="32528"/>
                  <a:pt x="161925" y="35174"/>
                </a:cubicBezTo>
                <a:cubicBezTo>
                  <a:pt x="163513" y="37820"/>
                  <a:pt x="86783" y="94970"/>
                  <a:pt x="95250" y="89149"/>
                </a:cubicBezTo>
                <a:cubicBezTo>
                  <a:pt x="103717" y="83328"/>
                  <a:pt x="207963" y="5011"/>
                  <a:pt x="212725" y="249"/>
                </a:cubicBezTo>
                <a:cubicBezTo>
                  <a:pt x="217487" y="-4513"/>
                  <a:pt x="123825" y="60574"/>
                  <a:pt x="123825" y="60574"/>
                </a:cubicBezTo>
                <a:cubicBezTo>
                  <a:pt x="105304" y="69041"/>
                  <a:pt x="101600" y="51049"/>
                  <a:pt x="101600" y="51049"/>
                </a:cubicBezTo>
                <a:lnTo>
                  <a:pt x="0" y="2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607FD1AD-5CB2-DCAF-544E-FB440644BB13}"/>
              </a:ext>
            </a:extLst>
          </p:cNvPr>
          <p:cNvSpPr/>
          <p:nvPr/>
        </p:nvSpPr>
        <p:spPr>
          <a:xfrm>
            <a:off x="6378552" y="8239100"/>
            <a:ext cx="48726" cy="92130"/>
          </a:xfrm>
          <a:custGeom>
            <a:avLst/>
            <a:gdLst>
              <a:gd name="connsiteX0" fmla="*/ 23 w 48726"/>
              <a:gd name="connsiteY0" fmla="*/ 25 h 92130"/>
              <a:gd name="connsiteX1" fmla="*/ 41298 w 48726"/>
              <a:gd name="connsiteY1" fmla="*/ 50825 h 92130"/>
              <a:gd name="connsiteX2" fmla="*/ 41298 w 48726"/>
              <a:gd name="connsiteY2" fmla="*/ 92100 h 92130"/>
              <a:gd name="connsiteX3" fmla="*/ 47648 w 48726"/>
              <a:gd name="connsiteY3" fmla="*/ 44475 h 92130"/>
              <a:gd name="connsiteX4" fmla="*/ 23 w 48726"/>
              <a:gd name="connsiteY4" fmla="*/ 25 h 9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6" h="92130">
                <a:moveTo>
                  <a:pt x="23" y="25"/>
                </a:moveTo>
                <a:cubicBezTo>
                  <a:pt x="-1035" y="1083"/>
                  <a:pt x="34419" y="35479"/>
                  <a:pt x="41298" y="50825"/>
                </a:cubicBezTo>
                <a:cubicBezTo>
                  <a:pt x="48177" y="66171"/>
                  <a:pt x="40240" y="93158"/>
                  <a:pt x="41298" y="92100"/>
                </a:cubicBezTo>
                <a:cubicBezTo>
                  <a:pt x="42356" y="91042"/>
                  <a:pt x="51881" y="58233"/>
                  <a:pt x="47648" y="44475"/>
                </a:cubicBezTo>
                <a:cubicBezTo>
                  <a:pt x="43415" y="30717"/>
                  <a:pt x="1081" y="-1033"/>
                  <a:pt x="2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317E24-1DA2-3199-3CD5-38E49B0A4B46}"/>
              </a:ext>
            </a:extLst>
          </p:cNvPr>
          <p:cNvSpPr/>
          <p:nvPr/>
        </p:nvSpPr>
        <p:spPr>
          <a:xfrm>
            <a:off x="6737237" y="6988172"/>
            <a:ext cx="60509" cy="192122"/>
          </a:xfrm>
          <a:custGeom>
            <a:avLst/>
            <a:gdLst>
              <a:gd name="connsiteX0" fmla="*/ 60438 w 60509"/>
              <a:gd name="connsiteY0" fmla="*/ 3 h 192122"/>
              <a:gd name="connsiteX1" fmla="*/ 12813 w 60509"/>
              <a:gd name="connsiteY1" fmla="*/ 92078 h 192122"/>
              <a:gd name="connsiteX2" fmla="*/ 35038 w 60509"/>
              <a:gd name="connsiteY2" fmla="*/ 190503 h 192122"/>
              <a:gd name="connsiteX3" fmla="*/ 31863 w 60509"/>
              <a:gd name="connsiteY3" fmla="*/ 149228 h 192122"/>
              <a:gd name="connsiteX4" fmla="*/ 113 w 60509"/>
              <a:gd name="connsiteY4" fmla="*/ 95253 h 192122"/>
              <a:gd name="connsiteX5" fmla="*/ 60438 w 60509"/>
              <a:gd name="connsiteY5" fmla="*/ 3 h 1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9" h="192122">
                <a:moveTo>
                  <a:pt x="60438" y="3"/>
                </a:moveTo>
                <a:cubicBezTo>
                  <a:pt x="62555" y="-526"/>
                  <a:pt x="17046" y="60328"/>
                  <a:pt x="12813" y="92078"/>
                </a:cubicBezTo>
                <a:cubicBezTo>
                  <a:pt x="8580" y="123828"/>
                  <a:pt x="31863" y="180978"/>
                  <a:pt x="35038" y="190503"/>
                </a:cubicBezTo>
                <a:cubicBezTo>
                  <a:pt x="38213" y="200028"/>
                  <a:pt x="37684" y="165103"/>
                  <a:pt x="31863" y="149228"/>
                </a:cubicBezTo>
                <a:cubicBezTo>
                  <a:pt x="26042" y="133353"/>
                  <a:pt x="-2004" y="116420"/>
                  <a:pt x="113" y="95253"/>
                </a:cubicBezTo>
                <a:cubicBezTo>
                  <a:pt x="2230" y="74086"/>
                  <a:pt x="58321" y="532"/>
                  <a:pt x="6043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E69C651-F429-65A0-8BB1-ED9E071C9F14}"/>
              </a:ext>
            </a:extLst>
          </p:cNvPr>
          <p:cNvSpPr/>
          <p:nvPr/>
        </p:nvSpPr>
        <p:spPr>
          <a:xfrm>
            <a:off x="6339312" y="6285833"/>
            <a:ext cx="462345" cy="185004"/>
          </a:xfrm>
          <a:custGeom>
            <a:avLst/>
            <a:gdLst>
              <a:gd name="connsiteX0" fmla="*/ 1163 w 462345"/>
              <a:gd name="connsiteY0" fmla="*/ 184817 h 185004"/>
              <a:gd name="connsiteX1" fmla="*/ 385338 w 462345"/>
              <a:gd name="connsiteY1" fmla="*/ 38767 h 185004"/>
              <a:gd name="connsiteX2" fmla="*/ 274213 w 462345"/>
              <a:gd name="connsiteY2" fmla="*/ 102267 h 185004"/>
              <a:gd name="connsiteX3" fmla="*/ 461538 w 462345"/>
              <a:gd name="connsiteY3" fmla="*/ 667 h 185004"/>
              <a:gd name="connsiteX4" fmla="*/ 334538 w 462345"/>
              <a:gd name="connsiteY4" fmla="*/ 60992 h 185004"/>
              <a:gd name="connsiteX5" fmla="*/ 156738 w 462345"/>
              <a:gd name="connsiteY5" fmla="*/ 114967 h 185004"/>
              <a:gd name="connsiteX6" fmla="*/ 261513 w 462345"/>
              <a:gd name="connsiteY6" fmla="*/ 70517 h 185004"/>
              <a:gd name="connsiteX7" fmla="*/ 1163 w 462345"/>
              <a:gd name="connsiteY7" fmla="*/ 184817 h 1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345" h="185004">
                <a:moveTo>
                  <a:pt x="1163" y="184817"/>
                </a:moveTo>
                <a:cubicBezTo>
                  <a:pt x="21800" y="179525"/>
                  <a:pt x="339830" y="52525"/>
                  <a:pt x="385338" y="38767"/>
                </a:cubicBezTo>
                <a:cubicBezTo>
                  <a:pt x="430846" y="25009"/>
                  <a:pt x="261513" y="108617"/>
                  <a:pt x="274213" y="102267"/>
                </a:cubicBezTo>
                <a:cubicBezTo>
                  <a:pt x="286913" y="95917"/>
                  <a:pt x="451484" y="7546"/>
                  <a:pt x="461538" y="667"/>
                </a:cubicBezTo>
                <a:cubicBezTo>
                  <a:pt x="471592" y="-6212"/>
                  <a:pt x="385338" y="41942"/>
                  <a:pt x="334538" y="60992"/>
                </a:cubicBezTo>
                <a:cubicBezTo>
                  <a:pt x="283738" y="80042"/>
                  <a:pt x="168909" y="113380"/>
                  <a:pt x="156738" y="114967"/>
                </a:cubicBezTo>
                <a:cubicBezTo>
                  <a:pt x="144567" y="116554"/>
                  <a:pt x="282150" y="59405"/>
                  <a:pt x="261513" y="70517"/>
                </a:cubicBezTo>
                <a:cubicBezTo>
                  <a:pt x="240876" y="81629"/>
                  <a:pt x="-19474" y="190109"/>
                  <a:pt x="1163" y="18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3CBD211-520B-F933-6765-78F275D2EDB2}"/>
              </a:ext>
            </a:extLst>
          </p:cNvPr>
          <p:cNvSpPr/>
          <p:nvPr/>
        </p:nvSpPr>
        <p:spPr>
          <a:xfrm>
            <a:off x="6657897" y="6340347"/>
            <a:ext cx="127129" cy="50973"/>
          </a:xfrm>
          <a:custGeom>
            <a:avLst/>
            <a:gdLst>
              <a:gd name="connsiteX0" fmla="*/ 78 w 127129"/>
              <a:gd name="connsiteY0" fmla="*/ 50928 h 50973"/>
              <a:gd name="connsiteX1" fmla="*/ 104853 w 127129"/>
              <a:gd name="connsiteY1" fmla="*/ 9653 h 50973"/>
              <a:gd name="connsiteX2" fmla="*/ 85803 w 127129"/>
              <a:gd name="connsiteY2" fmla="*/ 38228 h 50973"/>
              <a:gd name="connsiteX3" fmla="*/ 123903 w 127129"/>
              <a:gd name="connsiteY3" fmla="*/ 128 h 50973"/>
              <a:gd name="connsiteX4" fmla="*/ 78 w 127129"/>
              <a:gd name="connsiteY4" fmla="*/ 50928 h 5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29" h="50973">
                <a:moveTo>
                  <a:pt x="78" y="50928"/>
                </a:moveTo>
                <a:cubicBezTo>
                  <a:pt x="-3097" y="52515"/>
                  <a:pt x="90566" y="11770"/>
                  <a:pt x="104853" y="9653"/>
                </a:cubicBezTo>
                <a:cubicBezTo>
                  <a:pt x="119141" y="7536"/>
                  <a:pt x="82628" y="39815"/>
                  <a:pt x="85803" y="38228"/>
                </a:cubicBezTo>
                <a:cubicBezTo>
                  <a:pt x="88978" y="36641"/>
                  <a:pt x="140307" y="-2518"/>
                  <a:pt x="123903" y="128"/>
                </a:cubicBezTo>
                <a:cubicBezTo>
                  <a:pt x="107499" y="2774"/>
                  <a:pt x="3253" y="49341"/>
                  <a:pt x="78" y="50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98EA62D-FE43-CDD9-A435-F61648AACD8D}"/>
              </a:ext>
            </a:extLst>
          </p:cNvPr>
          <p:cNvSpPr/>
          <p:nvPr/>
        </p:nvSpPr>
        <p:spPr>
          <a:xfrm>
            <a:off x="6816313" y="6251573"/>
            <a:ext cx="60877" cy="215905"/>
          </a:xfrm>
          <a:custGeom>
            <a:avLst/>
            <a:gdLst>
              <a:gd name="connsiteX0" fmla="*/ 412 w 60877"/>
              <a:gd name="connsiteY0" fmla="*/ 2 h 215905"/>
              <a:gd name="connsiteX1" fmla="*/ 32162 w 60877"/>
              <a:gd name="connsiteY1" fmla="*/ 92077 h 215905"/>
              <a:gd name="connsiteX2" fmla="*/ 38512 w 60877"/>
              <a:gd name="connsiteY2" fmla="*/ 73027 h 215905"/>
              <a:gd name="connsiteX3" fmla="*/ 57562 w 60877"/>
              <a:gd name="connsiteY3" fmla="*/ 139702 h 215905"/>
              <a:gd name="connsiteX4" fmla="*/ 41687 w 60877"/>
              <a:gd name="connsiteY4" fmla="*/ 215902 h 215905"/>
              <a:gd name="connsiteX5" fmla="*/ 54387 w 60877"/>
              <a:gd name="connsiteY5" fmla="*/ 136527 h 215905"/>
              <a:gd name="connsiteX6" fmla="*/ 57562 w 60877"/>
              <a:gd name="connsiteY6" fmla="*/ 88902 h 215905"/>
              <a:gd name="connsiteX7" fmla="*/ 412 w 60877"/>
              <a:gd name="connsiteY7" fmla="*/ 2 h 2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7" h="215905">
                <a:moveTo>
                  <a:pt x="412" y="2"/>
                </a:moveTo>
                <a:cubicBezTo>
                  <a:pt x="-3821" y="531"/>
                  <a:pt x="25812" y="79906"/>
                  <a:pt x="32162" y="92077"/>
                </a:cubicBezTo>
                <a:cubicBezTo>
                  <a:pt x="38512" y="104248"/>
                  <a:pt x="34279" y="65090"/>
                  <a:pt x="38512" y="73027"/>
                </a:cubicBezTo>
                <a:cubicBezTo>
                  <a:pt x="42745" y="80964"/>
                  <a:pt x="57033" y="115890"/>
                  <a:pt x="57562" y="139702"/>
                </a:cubicBezTo>
                <a:cubicBezTo>
                  <a:pt x="58091" y="163514"/>
                  <a:pt x="42216" y="216431"/>
                  <a:pt x="41687" y="215902"/>
                </a:cubicBezTo>
                <a:cubicBezTo>
                  <a:pt x="41158" y="215373"/>
                  <a:pt x="51741" y="157694"/>
                  <a:pt x="54387" y="136527"/>
                </a:cubicBezTo>
                <a:cubicBezTo>
                  <a:pt x="57033" y="115360"/>
                  <a:pt x="65499" y="107952"/>
                  <a:pt x="57562" y="88902"/>
                </a:cubicBezTo>
                <a:cubicBezTo>
                  <a:pt x="49625" y="69852"/>
                  <a:pt x="4645" y="-527"/>
                  <a:pt x="4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C8E5ABF-27C5-3F65-B9E6-389DC9C23309}"/>
              </a:ext>
            </a:extLst>
          </p:cNvPr>
          <p:cNvSpPr/>
          <p:nvPr/>
        </p:nvSpPr>
        <p:spPr>
          <a:xfrm>
            <a:off x="5539989" y="7253228"/>
            <a:ext cx="443526" cy="438617"/>
          </a:xfrm>
          <a:custGeom>
            <a:avLst/>
            <a:gdLst>
              <a:gd name="connsiteX0" fmla="*/ 352811 w 443526"/>
              <a:gd name="connsiteY0" fmla="*/ 286 h 438617"/>
              <a:gd name="connsiteX1" fmla="*/ 265725 w 443526"/>
              <a:gd name="connsiteY1" fmla="*/ 116401 h 438617"/>
              <a:gd name="connsiteX2" fmla="*/ 312897 w 443526"/>
              <a:gd name="connsiteY2" fmla="*/ 185343 h 438617"/>
              <a:gd name="connsiteX3" fmla="*/ 247582 w 443526"/>
              <a:gd name="connsiteY3" fmla="*/ 207115 h 438617"/>
              <a:gd name="connsiteX4" fmla="*/ 443525 w 443526"/>
              <a:gd name="connsiteY4" fmla="*/ 207115 h 438617"/>
              <a:gd name="connsiteX5" fmla="*/ 243954 w 443526"/>
              <a:gd name="connsiteY5" fmla="*/ 283315 h 438617"/>
              <a:gd name="connsiteX6" fmla="*/ 153240 w 443526"/>
              <a:gd name="connsiteY6" fmla="*/ 355886 h 438617"/>
              <a:gd name="connsiteX7" fmla="*/ 113325 w 443526"/>
              <a:gd name="connsiteY7" fmla="*/ 417572 h 438617"/>
              <a:gd name="connsiteX8" fmla="*/ 840 w 443526"/>
              <a:gd name="connsiteY8" fmla="*/ 435715 h 438617"/>
              <a:gd name="connsiteX9" fmla="*/ 178640 w 443526"/>
              <a:gd name="connsiteY9" fmla="*/ 363143 h 438617"/>
              <a:gd name="connsiteX10" fmla="*/ 345554 w 443526"/>
              <a:gd name="connsiteY10" fmla="*/ 236143 h 438617"/>
              <a:gd name="connsiteX11" fmla="*/ 272982 w 443526"/>
              <a:gd name="connsiteY11" fmla="*/ 214372 h 438617"/>
              <a:gd name="connsiteX12" fmla="*/ 291125 w 443526"/>
              <a:gd name="connsiteY12" fmla="*/ 112772 h 438617"/>
              <a:gd name="connsiteX13" fmla="*/ 214925 w 443526"/>
              <a:gd name="connsiteY13" fmla="*/ 152686 h 438617"/>
              <a:gd name="connsiteX14" fmla="*/ 352811 w 443526"/>
              <a:gd name="connsiteY14" fmla="*/ 286 h 43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3526" h="438617">
                <a:moveTo>
                  <a:pt x="352811" y="286"/>
                </a:moveTo>
                <a:cubicBezTo>
                  <a:pt x="361278" y="-5762"/>
                  <a:pt x="272377" y="85558"/>
                  <a:pt x="265725" y="116401"/>
                </a:cubicBezTo>
                <a:cubicBezTo>
                  <a:pt x="259073" y="147244"/>
                  <a:pt x="315921" y="170224"/>
                  <a:pt x="312897" y="185343"/>
                </a:cubicBezTo>
                <a:cubicBezTo>
                  <a:pt x="309873" y="200462"/>
                  <a:pt x="225811" y="203486"/>
                  <a:pt x="247582" y="207115"/>
                </a:cubicBezTo>
                <a:cubicBezTo>
                  <a:pt x="269353" y="210744"/>
                  <a:pt x="444130" y="194415"/>
                  <a:pt x="443525" y="207115"/>
                </a:cubicBezTo>
                <a:cubicBezTo>
                  <a:pt x="442920" y="219815"/>
                  <a:pt x="292335" y="258520"/>
                  <a:pt x="243954" y="283315"/>
                </a:cubicBezTo>
                <a:cubicBezTo>
                  <a:pt x="195573" y="308110"/>
                  <a:pt x="175011" y="333510"/>
                  <a:pt x="153240" y="355886"/>
                </a:cubicBezTo>
                <a:cubicBezTo>
                  <a:pt x="131469" y="378262"/>
                  <a:pt x="138725" y="404267"/>
                  <a:pt x="113325" y="417572"/>
                </a:cubicBezTo>
                <a:cubicBezTo>
                  <a:pt x="87925" y="430877"/>
                  <a:pt x="-10046" y="444787"/>
                  <a:pt x="840" y="435715"/>
                </a:cubicBezTo>
                <a:cubicBezTo>
                  <a:pt x="11726" y="426643"/>
                  <a:pt x="121188" y="396405"/>
                  <a:pt x="178640" y="363143"/>
                </a:cubicBezTo>
                <a:cubicBezTo>
                  <a:pt x="236092" y="329881"/>
                  <a:pt x="329830" y="260938"/>
                  <a:pt x="345554" y="236143"/>
                </a:cubicBezTo>
                <a:cubicBezTo>
                  <a:pt x="361278" y="211348"/>
                  <a:pt x="282054" y="234934"/>
                  <a:pt x="272982" y="214372"/>
                </a:cubicBezTo>
                <a:cubicBezTo>
                  <a:pt x="263910" y="193810"/>
                  <a:pt x="300801" y="123053"/>
                  <a:pt x="291125" y="112772"/>
                </a:cubicBezTo>
                <a:cubicBezTo>
                  <a:pt x="281449" y="102491"/>
                  <a:pt x="206458" y="164177"/>
                  <a:pt x="214925" y="152686"/>
                </a:cubicBezTo>
                <a:cubicBezTo>
                  <a:pt x="223392" y="141195"/>
                  <a:pt x="344344" y="6334"/>
                  <a:pt x="352811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1962B27-3373-ECC1-87B1-5020CF093668}"/>
              </a:ext>
            </a:extLst>
          </p:cNvPr>
          <p:cNvSpPr/>
          <p:nvPr/>
        </p:nvSpPr>
        <p:spPr>
          <a:xfrm>
            <a:off x="5772949" y="6857983"/>
            <a:ext cx="80153" cy="116210"/>
          </a:xfrm>
          <a:custGeom>
            <a:avLst/>
            <a:gdLst>
              <a:gd name="connsiteX0" fmla="*/ 21880 w 80153"/>
              <a:gd name="connsiteY0" fmla="*/ 17 h 116210"/>
              <a:gd name="connsiteX1" fmla="*/ 61794 w 80153"/>
              <a:gd name="connsiteY1" fmla="*/ 79846 h 116210"/>
              <a:gd name="connsiteX2" fmla="*/ 108 w 80153"/>
              <a:gd name="connsiteY2" fmla="*/ 116131 h 116210"/>
              <a:gd name="connsiteX3" fmla="*/ 79937 w 80153"/>
              <a:gd name="connsiteY3" fmla="*/ 87103 h 116210"/>
              <a:gd name="connsiteX4" fmla="*/ 21880 w 80153"/>
              <a:gd name="connsiteY4" fmla="*/ 17 h 11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53" h="116210">
                <a:moveTo>
                  <a:pt x="21880" y="17"/>
                </a:moveTo>
                <a:cubicBezTo>
                  <a:pt x="18856" y="-1192"/>
                  <a:pt x="65423" y="60494"/>
                  <a:pt x="61794" y="79846"/>
                </a:cubicBezTo>
                <a:cubicBezTo>
                  <a:pt x="58165" y="99198"/>
                  <a:pt x="-2916" y="114922"/>
                  <a:pt x="108" y="116131"/>
                </a:cubicBezTo>
                <a:cubicBezTo>
                  <a:pt x="3132" y="117340"/>
                  <a:pt x="75704" y="104641"/>
                  <a:pt x="79937" y="87103"/>
                </a:cubicBezTo>
                <a:cubicBezTo>
                  <a:pt x="84170" y="69565"/>
                  <a:pt x="24904" y="1226"/>
                  <a:pt x="2188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776A83C-026A-1411-5B12-B5776BB57E78}"/>
              </a:ext>
            </a:extLst>
          </p:cNvPr>
          <p:cNvSpPr/>
          <p:nvPr/>
        </p:nvSpPr>
        <p:spPr>
          <a:xfrm>
            <a:off x="5683938" y="4717092"/>
            <a:ext cx="63820" cy="190031"/>
          </a:xfrm>
          <a:custGeom>
            <a:avLst/>
            <a:gdLst>
              <a:gd name="connsiteX0" fmla="*/ 63719 w 63820"/>
              <a:gd name="connsiteY0" fmla="*/ 51 h 190031"/>
              <a:gd name="connsiteX1" fmla="*/ 16548 w 63820"/>
              <a:gd name="connsiteY1" fmla="*/ 76251 h 190031"/>
              <a:gd name="connsiteX2" fmla="*/ 16548 w 63820"/>
              <a:gd name="connsiteY2" fmla="*/ 188737 h 190031"/>
              <a:gd name="connsiteX3" fmla="*/ 16548 w 63820"/>
              <a:gd name="connsiteY3" fmla="*/ 134308 h 190031"/>
              <a:gd name="connsiteX4" fmla="*/ 2033 w 63820"/>
              <a:gd name="connsiteY4" fmla="*/ 87137 h 190031"/>
              <a:gd name="connsiteX5" fmla="*/ 63719 w 63820"/>
              <a:gd name="connsiteY5" fmla="*/ 51 h 19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20" h="190031">
                <a:moveTo>
                  <a:pt x="63719" y="51"/>
                </a:moveTo>
                <a:cubicBezTo>
                  <a:pt x="66138" y="-1763"/>
                  <a:pt x="24410" y="44803"/>
                  <a:pt x="16548" y="76251"/>
                </a:cubicBezTo>
                <a:cubicBezTo>
                  <a:pt x="8686" y="107699"/>
                  <a:pt x="16548" y="188737"/>
                  <a:pt x="16548" y="188737"/>
                </a:cubicBezTo>
                <a:cubicBezTo>
                  <a:pt x="16548" y="198413"/>
                  <a:pt x="18967" y="151241"/>
                  <a:pt x="16548" y="134308"/>
                </a:cubicBezTo>
                <a:cubicBezTo>
                  <a:pt x="14129" y="117375"/>
                  <a:pt x="-6434" y="108304"/>
                  <a:pt x="2033" y="87137"/>
                </a:cubicBezTo>
                <a:cubicBezTo>
                  <a:pt x="10500" y="65970"/>
                  <a:pt x="61300" y="1865"/>
                  <a:pt x="63719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3A8BDB72-9105-89AB-FA7D-8AC92A5DE56E}"/>
              </a:ext>
            </a:extLst>
          </p:cNvPr>
          <p:cNvSpPr/>
          <p:nvPr/>
        </p:nvSpPr>
        <p:spPr>
          <a:xfrm>
            <a:off x="3317667" y="3835448"/>
            <a:ext cx="1053898" cy="2373258"/>
          </a:xfrm>
          <a:custGeom>
            <a:avLst/>
            <a:gdLst>
              <a:gd name="connsiteX0" fmla="*/ 825011 w 1053898"/>
              <a:gd name="connsiteY0" fmla="*/ 6147 h 2373258"/>
              <a:gd name="connsiteX1" fmla="*/ 1053611 w 1053898"/>
              <a:gd name="connsiteY1" fmla="*/ 251474 h 2373258"/>
              <a:gd name="connsiteX2" fmla="*/ 875192 w 1053898"/>
              <a:gd name="connsiteY2" fmla="*/ 625040 h 2373258"/>
              <a:gd name="connsiteX3" fmla="*/ 992279 w 1053898"/>
              <a:gd name="connsiteY3" fmla="*/ 569284 h 2373258"/>
              <a:gd name="connsiteX4" fmla="*/ 540655 w 1053898"/>
              <a:gd name="connsiteY4" fmla="*/ 1065513 h 2373258"/>
              <a:gd name="connsiteX5" fmla="*/ 685621 w 1053898"/>
              <a:gd name="connsiteY5" fmla="*/ 926123 h 2373258"/>
              <a:gd name="connsiteX6" fmla="*/ 284177 w 1053898"/>
              <a:gd name="connsiteY6" fmla="*/ 1305264 h 2373258"/>
              <a:gd name="connsiteX7" fmla="*/ 568533 w 1053898"/>
              <a:gd name="connsiteY7" fmla="*/ 1137996 h 2373258"/>
              <a:gd name="connsiteX8" fmla="*/ 217270 w 1053898"/>
              <a:gd name="connsiteY8" fmla="*/ 1522713 h 2373258"/>
              <a:gd name="connsiteX9" fmla="*/ 155938 w 1053898"/>
              <a:gd name="connsiteY9" fmla="*/ 1823796 h 2373258"/>
              <a:gd name="connsiteX10" fmla="*/ 116909 w 1053898"/>
              <a:gd name="connsiteY10" fmla="*/ 1712284 h 2373258"/>
              <a:gd name="connsiteX11" fmla="*/ 27699 w 1053898"/>
              <a:gd name="connsiteY11" fmla="*/ 2370206 h 2373258"/>
              <a:gd name="connsiteX12" fmla="*/ 72304 w 1053898"/>
              <a:gd name="connsiteY12" fmla="*/ 1907430 h 2373258"/>
              <a:gd name="connsiteX13" fmla="*/ 774831 w 1053898"/>
              <a:gd name="connsiteY13" fmla="*/ 792308 h 2373258"/>
              <a:gd name="connsiteX14" fmla="*/ 1042460 w 1053898"/>
              <a:gd name="connsiteY14" fmla="*/ 491225 h 2373258"/>
              <a:gd name="connsiteX15" fmla="*/ 797133 w 1053898"/>
              <a:gd name="connsiteY15" fmla="*/ 652918 h 2373258"/>
              <a:gd name="connsiteX16" fmla="*/ 1048035 w 1053898"/>
              <a:gd name="connsiteY16" fmla="*/ 290503 h 2373258"/>
              <a:gd name="connsiteX17" fmla="*/ 936523 w 1053898"/>
              <a:gd name="connsiteY17" fmla="*/ 89781 h 2373258"/>
              <a:gd name="connsiteX18" fmla="*/ 825011 w 1053898"/>
              <a:gd name="connsiteY18" fmla="*/ 6147 h 237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898" h="2373258">
                <a:moveTo>
                  <a:pt x="825011" y="6147"/>
                </a:moveTo>
                <a:cubicBezTo>
                  <a:pt x="844526" y="33096"/>
                  <a:pt x="1045248" y="148325"/>
                  <a:pt x="1053611" y="251474"/>
                </a:cubicBezTo>
                <a:cubicBezTo>
                  <a:pt x="1061974" y="354623"/>
                  <a:pt x="885414" y="572072"/>
                  <a:pt x="875192" y="625040"/>
                </a:cubicBezTo>
                <a:cubicBezTo>
                  <a:pt x="864970" y="678008"/>
                  <a:pt x="1048035" y="495872"/>
                  <a:pt x="992279" y="569284"/>
                </a:cubicBezTo>
                <a:cubicBezTo>
                  <a:pt x="936523" y="642696"/>
                  <a:pt x="591765" y="1006040"/>
                  <a:pt x="540655" y="1065513"/>
                </a:cubicBezTo>
                <a:cubicBezTo>
                  <a:pt x="489545" y="1124986"/>
                  <a:pt x="685621" y="926123"/>
                  <a:pt x="685621" y="926123"/>
                </a:cubicBezTo>
                <a:cubicBezTo>
                  <a:pt x="642875" y="966081"/>
                  <a:pt x="303692" y="1269952"/>
                  <a:pt x="284177" y="1305264"/>
                </a:cubicBezTo>
                <a:cubicBezTo>
                  <a:pt x="264662" y="1340576"/>
                  <a:pt x="579684" y="1101755"/>
                  <a:pt x="568533" y="1137996"/>
                </a:cubicBezTo>
                <a:cubicBezTo>
                  <a:pt x="557382" y="1174237"/>
                  <a:pt x="286036" y="1408413"/>
                  <a:pt x="217270" y="1522713"/>
                </a:cubicBezTo>
                <a:cubicBezTo>
                  <a:pt x="148504" y="1637013"/>
                  <a:pt x="172665" y="1792201"/>
                  <a:pt x="155938" y="1823796"/>
                </a:cubicBezTo>
                <a:cubicBezTo>
                  <a:pt x="139211" y="1855391"/>
                  <a:pt x="138282" y="1621216"/>
                  <a:pt x="116909" y="1712284"/>
                </a:cubicBezTo>
                <a:cubicBezTo>
                  <a:pt x="95536" y="1803352"/>
                  <a:pt x="35133" y="2337682"/>
                  <a:pt x="27699" y="2370206"/>
                </a:cubicBezTo>
                <a:cubicBezTo>
                  <a:pt x="20265" y="2402730"/>
                  <a:pt x="-52218" y="2170413"/>
                  <a:pt x="72304" y="1907430"/>
                </a:cubicBezTo>
                <a:cubicBezTo>
                  <a:pt x="196826" y="1644447"/>
                  <a:pt x="613138" y="1028342"/>
                  <a:pt x="774831" y="792308"/>
                </a:cubicBezTo>
                <a:cubicBezTo>
                  <a:pt x="936524" y="556274"/>
                  <a:pt x="1038743" y="514457"/>
                  <a:pt x="1042460" y="491225"/>
                </a:cubicBezTo>
                <a:cubicBezTo>
                  <a:pt x="1046177" y="467993"/>
                  <a:pt x="796204" y="686372"/>
                  <a:pt x="797133" y="652918"/>
                </a:cubicBezTo>
                <a:cubicBezTo>
                  <a:pt x="798062" y="619464"/>
                  <a:pt x="1024803" y="384359"/>
                  <a:pt x="1048035" y="290503"/>
                </a:cubicBezTo>
                <a:cubicBezTo>
                  <a:pt x="1071267" y="196647"/>
                  <a:pt x="973694" y="132527"/>
                  <a:pt x="936523" y="89781"/>
                </a:cubicBezTo>
                <a:cubicBezTo>
                  <a:pt x="899352" y="47035"/>
                  <a:pt x="805496" y="-20802"/>
                  <a:pt x="825011" y="6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4CC4B21-7DDB-23A7-8A19-9496F5389141}"/>
              </a:ext>
            </a:extLst>
          </p:cNvPr>
          <p:cNvSpPr/>
          <p:nvPr/>
        </p:nvSpPr>
        <p:spPr>
          <a:xfrm>
            <a:off x="2185626" y="6005779"/>
            <a:ext cx="1276866" cy="1149984"/>
          </a:xfrm>
          <a:custGeom>
            <a:avLst/>
            <a:gdLst>
              <a:gd name="connsiteX0" fmla="*/ 1276828 w 1276866"/>
              <a:gd name="connsiteY0" fmla="*/ 4728 h 1149984"/>
              <a:gd name="connsiteX1" fmla="*/ 1048228 w 1276866"/>
              <a:gd name="connsiteY1" fmla="*/ 506533 h 1149984"/>
              <a:gd name="connsiteX2" fmla="*/ 992472 w 1276866"/>
              <a:gd name="connsiteY2" fmla="*/ 958158 h 1149984"/>
              <a:gd name="connsiteX3" fmla="*/ 1014774 w 1276866"/>
              <a:gd name="connsiteY3" fmla="*/ 846645 h 1149984"/>
              <a:gd name="connsiteX4" fmla="*/ 919989 w 1276866"/>
              <a:gd name="connsiteY4" fmla="*/ 1002762 h 1149984"/>
              <a:gd name="connsiteX5" fmla="*/ 245340 w 1276866"/>
              <a:gd name="connsiteY5" fmla="*/ 1147728 h 1149984"/>
              <a:gd name="connsiteX6" fmla="*/ 819628 w 1276866"/>
              <a:gd name="connsiteY6" fmla="*/ 1091972 h 1149984"/>
              <a:gd name="connsiteX7" fmla="*/ 13 w 1276866"/>
              <a:gd name="connsiteY7" fmla="*/ 1103123 h 1149984"/>
              <a:gd name="connsiteX8" fmla="*/ 841930 w 1276866"/>
              <a:gd name="connsiteY8" fmla="*/ 1019489 h 1149984"/>
              <a:gd name="connsiteX9" fmla="*/ 150554 w 1276866"/>
              <a:gd name="connsiteY9" fmla="*/ 1036216 h 1149984"/>
              <a:gd name="connsiteX10" fmla="*/ 814052 w 1276866"/>
              <a:gd name="connsiteY10" fmla="*/ 919128 h 1149984"/>
              <a:gd name="connsiteX11" fmla="*/ 674662 w 1276866"/>
              <a:gd name="connsiteY11" fmla="*/ 907977 h 1149984"/>
              <a:gd name="connsiteX12" fmla="*/ 947867 w 1276866"/>
              <a:gd name="connsiteY12" fmla="*/ 673801 h 1149984"/>
              <a:gd name="connsiteX13" fmla="*/ 551998 w 1276866"/>
              <a:gd name="connsiteY13" fmla="*/ 991611 h 1149984"/>
              <a:gd name="connsiteX14" fmla="*/ 947867 w 1276866"/>
              <a:gd name="connsiteY14" fmla="*/ 935855 h 1149984"/>
              <a:gd name="connsiteX15" fmla="*/ 1003623 w 1276866"/>
              <a:gd name="connsiteY15" fmla="*/ 729558 h 1149984"/>
              <a:gd name="connsiteX16" fmla="*/ 1059379 w 1276866"/>
              <a:gd name="connsiteY16" fmla="*/ 216601 h 1149984"/>
              <a:gd name="connsiteX17" fmla="*/ 797325 w 1276866"/>
              <a:gd name="connsiteY17" fmla="*/ 684953 h 1149984"/>
              <a:gd name="connsiteX18" fmla="*/ 970169 w 1276866"/>
              <a:gd name="connsiteY18" fmla="*/ 506533 h 1149984"/>
              <a:gd name="connsiteX19" fmla="*/ 897686 w 1276866"/>
              <a:gd name="connsiteY19" fmla="*/ 417323 h 1149984"/>
              <a:gd name="connsiteX20" fmla="*/ 1064954 w 1276866"/>
              <a:gd name="connsiteY20" fmla="*/ 261206 h 1149984"/>
              <a:gd name="connsiteX21" fmla="*/ 1276828 w 1276866"/>
              <a:gd name="connsiteY21" fmla="*/ 4728 h 114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76866" h="1149984">
                <a:moveTo>
                  <a:pt x="1276828" y="4728"/>
                </a:moveTo>
                <a:cubicBezTo>
                  <a:pt x="1274040" y="45616"/>
                  <a:pt x="1095621" y="347628"/>
                  <a:pt x="1048228" y="506533"/>
                </a:cubicBezTo>
                <a:cubicBezTo>
                  <a:pt x="1000835" y="665438"/>
                  <a:pt x="998048" y="901473"/>
                  <a:pt x="992472" y="958158"/>
                </a:cubicBezTo>
                <a:cubicBezTo>
                  <a:pt x="986896" y="1014843"/>
                  <a:pt x="1026854" y="839211"/>
                  <a:pt x="1014774" y="846645"/>
                </a:cubicBezTo>
                <a:cubicBezTo>
                  <a:pt x="1002694" y="854079"/>
                  <a:pt x="1048228" y="952582"/>
                  <a:pt x="919989" y="1002762"/>
                </a:cubicBezTo>
                <a:cubicBezTo>
                  <a:pt x="791750" y="1052943"/>
                  <a:pt x="262067" y="1132860"/>
                  <a:pt x="245340" y="1147728"/>
                </a:cubicBezTo>
                <a:cubicBezTo>
                  <a:pt x="228613" y="1162596"/>
                  <a:pt x="860516" y="1099406"/>
                  <a:pt x="819628" y="1091972"/>
                </a:cubicBezTo>
                <a:cubicBezTo>
                  <a:pt x="778740" y="1084538"/>
                  <a:pt x="-3704" y="1115203"/>
                  <a:pt x="13" y="1103123"/>
                </a:cubicBezTo>
                <a:cubicBezTo>
                  <a:pt x="3730" y="1091043"/>
                  <a:pt x="816840" y="1030640"/>
                  <a:pt x="841930" y="1019489"/>
                </a:cubicBezTo>
                <a:cubicBezTo>
                  <a:pt x="867020" y="1008338"/>
                  <a:pt x="155200" y="1052943"/>
                  <a:pt x="150554" y="1036216"/>
                </a:cubicBezTo>
                <a:cubicBezTo>
                  <a:pt x="145908" y="1019489"/>
                  <a:pt x="726701" y="940501"/>
                  <a:pt x="814052" y="919128"/>
                </a:cubicBezTo>
                <a:cubicBezTo>
                  <a:pt x="901403" y="897755"/>
                  <a:pt x="652360" y="948865"/>
                  <a:pt x="674662" y="907977"/>
                </a:cubicBezTo>
                <a:cubicBezTo>
                  <a:pt x="696964" y="867089"/>
                  <a:pt x="968311" y="659862"/>
                  <a:pt x="947867" y="673801"/>
                </a:cubicBezTo>
                <a:cubicBezTo>
                  <a:pt x="927423" y="687740"/>
                  <a:pt x="551998" y="947935"/>
                  <a:pt x="551998" y="991611"/>
                </a:cubicBezTo>
                <a:cubicBezTo>
                  <a:pt x="551998" y="1035287"/>
                  <a:pt x="872596" y="979530"/>
                  <a:pt x="947867" y="935855"/>
                </a:cubicBezTo>
                <a:cubicBezTo>
                  <a:pt x="1023138" y="892180"/>
                  <a:pt x="985038" y="849434"/>
                  <a:pt x="1003623" y="729558"/>
                </a:cubicBezTo>
                <a:cubicBezTo>
                  <a:pt x="1022208" y="609682"/>
                  <a:pt x="1093762" y="224035"/>
                  <a:pt x="1059379" y="216601"/>
                </a:cubicBezTo>
                <a:cubicBezTo>
                  <a:pt x="1024996" y="209167"/>
                  <a:pt x="812193" y="636631"/>
                  <a:pt x="797325" y="684953"/>
                </a:cubicBezTo>
                <a:cubicBezTo>
                  <a:pt x="782457" y="733275"/>
                  <a:pt x="953442" y="551138"/>
                  <a:pt x="970169" y="506533"/>
                </a:cubicBezTo>
                <a:cubicBezTo>
                  <a:pt x="986896" y="461928"/>
                  <a:pt x="881888" y="458211"/>
                  <a:pt x="897686" y="417323"/>
                </a:cubicBezTo>
                <a:cubicBezTo>
                  <a:pt x="913484" y="376435"/>
                  <a:pt x="1000835" y="322537"/>
                  <a:pt x="1064954" y="261206"/>
                </a:cubicBezTo>
                <a:cubicBezTo>
                  <a:pt x="1129073" y="199875"/>
                  <a:pt x="1279616" y="-36160"/>
                  <a:pt x="1276828" y="4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DDA5A7C5-94F4-714A-87E7-9A544BD8F712}"/>
              </a:ext>
            </a:extLst>
          </p:cNvPr>
          <p:cNvSpPr/>
          <p:nvPr/>
        </p:nvSpPr>
        <p:spPr>
          <a:xfrm>
            <a:off x="2331789" y="4917222"/>
            <a:ext cx="1147424" cy="2106115"/>
          </a:xfrm>
          <a:custGeom>
            <a:avLst/>
            <a:gdLst>
              <a:gd name="connsiteX0" fmla="*/ 1147391 w 1147424"/>
              <a:gd name="connsiteY0" fmla="*/ 145432 h 2106115"/>
              <a:gd name="connsiteX1" fmla="*/ 941094 w 1147424"/>
              <a:gd name="connsiteY1" fmla="*/ 686266 h 2106115"/>
              <a:gd name="connsiteX2" fmla="*/ 929943 w 1147424"/>
              <a:gd name="connsiteY2" fmla="*/ 1026378 h 2106115"/>
              <a:gd name="connsiteX3" fmla="*/ 935518 w 1147424"/>
              <a:gd name="connsiteY3" fmla="*/ 976198 h 2106115"/>
              <a:gd name="connsiteX4" fmla="*/ 645587 w 1147424"/>
              <a:gd name="connsiteY4" fmla="*/ 1661998 h 2106115"/>
              <a:gd name="connsiteX5" fmla="*/ 712494 w 1147424"/>
              <a:gd name="connsiteY5" fmla="*/ 1528183 h 2106115"/>
              <a:gd name="connsiteX6" fmla="*/ 372382 w 1147424"/>
              <a:gd name="connsiteY6" fmla="*/ 1845993 h 2106115"/>
              <a:gd name="connsiteX7" fmla="*/ 4391 w 1147424"/>
              <a:gd name="connsiteY7" fmla="*/ 2102471 h 2106115"/>
              <a:gd name="connsiteX8" fmla="*/ 634435 w 1147424"/>
              <a:gd name="connsiteY8" fmla="*/ 1650846 h 2106115"/>
              <a:gd name="connsiteX9" fmla="*/ 980123 w 1147424"/>
              <a:gd name="connsiteY9" fmla="*/ 1065407 h 2106115"/>
              <a:gd name="connsiteX10" fmla="*/ 768250 w 1147424"/>
              <a:gd name="connsiteY10" fmla="*/ 1294007 h 2106115"/>
              <a:gd name="connsiteX11" fmla="*/ 851884 w 1147424"/>
              <a:gd name="connsiteY11" fmla="*/ 1137890 h 2106115"/>
              <a:gd name="connsiteX12" fmla="*/ 851884 w 1147424"/>
              <a:gd name="connsiteY12" fmla="*/ 466 h 2106115"/>
              <a:gd name="connsiteX13" fmla="*/ 824006 w 1147424"/>
              <a:gd name="connsiteY13" fmla="*/ 992924 h 2106115"/>
              <a:gd name="connsiteX14" fmla="*/ 924367 w 1147424"/>
              <a:gd name="connsiteY14" fmla="*/ 569178 h 2106115"/>
              <a:gd name="connsiteX15" fmla="*/ 1147391 w 1147424"/>
              <a:gd name="connsiteY15" fmla="*/ 145432 h 210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7424" h="2106115">
                <a:moveTo>
                  <a:pt x="1147391" y="145432"/>
                </a:moveTo>
                <a:cubicBezTo>
                  <a:pt x="1150179" y="164947"/>
                  <a:pt x="977335" y="539442"/>
                  <a:pt x="941094" y="686266"/>
                </a:cubicBezTo>
                <a:cubicBezTo>
                  <a:pt x="904853" y="833090"/>
                  <a:pt x="930872" y="978056"/>
                  <a:pt x="929943" y="1026378"/>
                </a:cubicBezTo>
                <a:cubicBezTo>
                  <a:pt x="929014" y="1074700"/>
                  <a:pt x="982911" y="870261"/>
                  <a:pt x="935518" y="976198"/>
                </a:cubicBezTo>
                <a:cubicBezTo>
                  <a:pt x="888125" y="1082135"/>
                  <a:pt x="682758" y="1570001"/>
                  <a:pt x="645587" y="1661998"/>
                </a:cubicBezTo>
                <a:cubicBezTo>
                  <a:pt x="608416" y="1753995"/>
                  <a:pt x="758028" y="1497517"/>
                  <a:pt x="712494" y="1528183"/>
                </a:cubicBezTo>
                <a:cubicBezTo>
                  <a:pt x="666960" y="1558849"/>
                  <a:pt x="490399" y="1750278"/>
                  <a:pt x="372382" y="1845993"/>
                </a:cubicBezTo>
                <a:cubicBezTo>
                  <a:pt x="254365" y="1941708"/>
                  <a:pt x="-39285" y="2134996"/>
                  <a:pt x="4391" y="2102471"/>
                </a:cubicBezTo>
                <a:cubicBezTo>
                  <a:pt x="48066" y="2069947"/>
                  <a:pt x="471813" y="1823690"/>
                  <a:pt x="634435" y="1650846"/>
                </a:cubicBezTo>
                <a:cubicBezTo>
                  <a:pt x="797057" y="1478002"/>
                  <a:pt x="957820" y="1124880"/>
                  <a:pt x="980123" y="1065407"/>
                </a:cubicBezTo>
                <a:cubicBezTo>
                  <a:pt x="1002425" y="1005934"/>
                  <a:pt x="789623" y="1281927"/>
                  <a:pt x="768250" y="1294007"/>
                </a:cubicBezTo>
                <a:cubicBezTo>
                  <a:pt x="746877" y="1306087"/>
                  <a:pt x="837945" y="1353480"/>
                  <a:pt x="851884" y="1137890"/>
                </a:cubicBezTo>
                <a:cubicBezTo>
                  <a:pt x="865823" y="922300"/>
                  <a:pt x="856530" y="24627"/>
                  <a:pt x="851884" y="466"/>
                </a:cubicBezTo>
                <a:cubicBezTo>
                  <a:pt x="847238" y="-23695"/>
                  <a:pt x="811925" y="898139"/>
                  <a:pt x="824006" y="992924"/>
                </a:cubicBezTo>
                <a:cubicBezTo>
                  <a:pt x="836086" y="1087709"/>
                  <a:pt x="869540" y="714144"/>
                  <a:pt x="924367" y="569178"/>
                </a:cubicBezTo>
                <a:cubicBezTo>
                  <a:pt x="979194" y="424212"/>
                  <a:pt x="1144603" y="125917"/>
                  <a:pt x="1147391" y="145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00E2891B-6C56-228E-FB20-7C4B09EF6AE8}"/>
              </a:ext>
            </a:extLst>
          </p:cNvPr>
          <p:cNvSpPr/>
          <p:nvPr/>
        </p:nvSpPr>
        <p:spPr>
          <a:xfrm>
            <a:off x="3145040" y="7478827"/>
            <a:ext cx="385211" cy="1088957"/>
          </a:xfrm>
          <a:custGeom>
            <a:avLst/>
            <a:gdLst>
              <a:gd name="connsiteX0" fmla="*/ 229756 w 385211"/>
              <a:gd name="connsiteY0" fmla="*/ 43763 h 1088957"/>
              <a:gd name="connsiteX1" fmla="*/ 182622 w 385211"/>
              <a:gd name="connsiteY1" fmla="*/ 373701 h 1088957"/>
              <a:gd name="connsiteX2" fmla="*/ 182622 w 385211"/>
              <a:gd name="connsiteY2" fmla="*/ 552810 h 1088957"/>
              <a:gd name="connsiteX3" fmla="*/ 380585 w 385211"/>
              <a:gd name="connsiteY3" fmla="*/ 1071284 h 1088957"/>
              <a:gd name="connsiteX4" fmla="*/ 295744 w 385211"/>
              <a:gd name="connsiteY4" fmla="*/ 901602 h 1088957"/>
              <a:gd name="connsiteX5" fmla="*/ 3513 w 385211"/>
              <a:gd name="connsiteY5" fmla="*/ 260579 h 1088957"/>
              <a:gd name="connsiteX6" fmla="*/ 135488 w 385211"/>
              <a:gd name="connsiteY6" fmla="*/ 467969 h 1088957"/>
              <a:gd name="connsiteX7" fmla="*/ 154341 w 385211"/>
              <a:gd name="connsiteY7" fmla="*/ 260579 h 1088957"/>
              <a:gd name="connsiteX8" fmla="*/ 276890 w 385211"/>
              <a:gd name="connsiteY8" fmla="*/ 24909 h 1088957"/>
              <a:gd name="connsiteX9" fmla="*/ 229756 w 385211"/>
              <a:gd name="connsiteY9" fmla="*/ 43763 h 108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11" h="1088957">
                <a:moveTo>
                  <a:pt x="229756" y="43763"/>
                </a:moveTo>
                <a:cubicBezTo>
                  <a:pt x="214045" y="101895"/>
                  <a:pt x="190478" y="288860"/>
                  <a:pt x="182622" y="373701"/>
                </a:cubicBezTo>
                <a:cubicBezTo>
                  <a:pt x="174766" y="458542"/>
                  <a:pt x="149628" y="436546"/>
                  <a:pt x="182622" y="552810"/>
                </a:cubicBezTo>
                <a:cubicBezTo>
                  <a:pt x="215616" y="669074"/>
                  <a:pt x="361731" y="1013152"/>
                  <a:pt x="380585" y="1071284"/>
                </a:cubicBezTo>
                <a:cubicBezTo>
                  <a:pt x="399439" y="1129416"/>
                  <a:pt x="358589" y="1036720"/>
                  <a:pt x="295744" y="901602"/>
                </a:cubicBezTo>
                <a:cubicBezTo>
                  <a:pt x="232899" y="766485"/>
                  <a:pt x="30222" y="332851"/>
                  <a:pt x="3513" y="260579"/>
                </a:cubicBezTo>
                <a:cubicBezTo>
                  <a:pt x="-23196" y="188307"/>
                  <a:pt x="110350" y="467969"/>
                  <a:pt x="135488" y="467969"/>
                </a:cubicBezTo>
                <a:cubicBezTo>
                  <a:pt x="160626" y="467969"/>
                  <a:pt x="130774" y="334422"/>
                  <a:pt x="154341" y="260579"/>
                </a:cubicBezTo>
                <a:cubicBezTo>
                  <a:pt x="177908" y="186736"/>
                  <a:pt x="264321" y="57903"/>
                  <a:pt x="276890" y="24909"/>
                </a:cubicBezTo>
                <a:cubicBezTo>
                  <a:pt x="289459" y="-8085"/>
                  <a:pt x="245467" y="-14369"/>
                  <a:pt x="229756" y="43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01B39DA5-50A1-B8A2-90C5-90E9353F854A}"/>
              </a:ext>
            </a:extLst>
          </p:cNvPr>
          <p:cNvSpPr/>
          <p:nvPr/>
        </p:nvSpPr>
        <p:spPr>
          <a:xfrm>
            <a:off x="3704161" y="3798858"/>
            <a:ext cx="380074" cy="1244536"/>
          </a:xfrm>
          <a:custGeom>
            <a:avLst/>
            <a:gdLst>
              <a:gd name="connsiteX0" fmla="*/ 66561 w 380074"/>
              <a:gd name="connsiteY0" fmla="*/ 144 h 1244536"/>
              <a:gd name="connsiteX1" fmla="*/ 330511 w 380074"/>
              <a:gd name="connsiteY1" fmla="*/ 443204 h 1244536"/>
              <a:gd name="connsiteX2" fmla="*/ 170255 w 380074"/>
              <a:gd name="connsiteY2" fmla="*/ 773142 h 1244536"/>
              <a:gd name="connsiteX3" fmla="*/ 377645 w 380074"/>
              <a:gd name="connsiteY3" fmla="*/ 528045 h 1244536"/>
              <a:gd name="connsiteX4" fmla="*/ 573 w 380074"/>
              <a:gd name="connsiteY4" fmla="*/ 1244482 h 1244536"/>
              <a:gd name="connsiteX5" fmla="*/ 292804 w 380074"/>
              <a:gd name="connsiteY5" fmla="*/ 565752 h 1244536"/>
              <a:gd name="connsiteX6" fmla="*/ 330511 w 380074"/>
              <a:gd name="connsiteY6" fmla="*/ 396070 h 1244536"/>
              <a:gd name="connsiteX7" fmla="*/ 66561 w 380074"/>
              <a:gd name="connsiteY7" fmla="*/ 144 h 12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074" h="1244536">
                <a:moveTo>
                  <a:pt x="66561" y="144"/>
                </a:moveTo>
                <a:cubicBezTo>
                  <a:pt x="66561" y="8000"/>
                  <a:pt x="313229" y="314371"/>
                  <a:pt x="330511" y="443204"/>
                </a:cubicBezTo>
                <a:cubicBezTo>
                  <a:pt x="347793" y="572037"/>
                  <a:pt x="162399" y="759002"/>
                  <a:pt x="170255" y="773142"/>
                </a:cubicBezTo>
                <a:cubicBezTo>
                  <a:pt x="178111" y="787282"/>
                  <a:pt x="405925" y="449488"/>
                  <a:pt x="377645" y="528045"/>
                </a:cubicBezTo>
                <a:cubicBezTo>
                  <a:pt x="349365" y="606602"/>
                  <a:pt x="14713" y="1238198"/>
                  <a:pt x="573" y="1244482"/>
                </a:cubicBezTo>
                <a:cubicBezTo>
                  <a:pt x="-13567" y="1250766"/>
                  <a:pt x="237814" y="707154"/>
                  <a:pt x="292804" y="565752"/>
                </a:cubicBezTo>
                <a:cubicBezTo>
                  <a:pt x="347794" y="424350"/>
                  <a:pt x="365076" y="484053"/>
                  <a:pt x="330511" y="396070"/>
                </a:cubicBezTo>
                <a:cubicBezTo>
                  <a:pt x="295946" y="308087"/>
                  <a:pt x="66561" y="-7712"/>
                  <a:pt x="6656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97EE5D0-D9FE-7FE2-FB29-E053201D18E5}"/>
              </a:ext>
            </a:extLst>
          </p:cNvPr>
          <p:cNvSpPr/>
          <p:nvPr/>
        </p:nvSpPr>
        <p:spPr>
          <a:xfrm>
            <a:off x="1950231" y="5878493"/>
            <a:ext cx="1335420" cy="3568043"/>
          </a:xfrm>
          <a:custGeom>
            <a:avLst/>
            <a:gdLst>
              <a:gd name="connsiteX0" fmla="*/ 1141761 w 1335420"/>
              <a:gd name="connsiteY0" fmla="*/ 13260 h 3568043"/>
              <a:gd name="connsiteX1" fmla="*/ 990932 w 1335420"/>
              <a:gd name="connsiteY1" fmla="*/ 277210 h 3568043"/>
              <a:gd name="connsiteX2" fmla="*/ 557299 w 1335420"/>
              <a:gd name="connsiteY2" fmla="*/ 823965 h 3568043"/>
              <a:gd name="connsiteX3" fmla="*/ 1117 w 1335420"/>
              <a:gd name="connsiteY3" fmla="*/ 1135049 h 3568043"/>
              <a:gd name="connsiteX4" fmla="*/ 406470 w 1335420"/>
              <a:gd name="connsiteY4" fmla="*/ 974794 h 3568043"/>
              <a:gd name="connsiteX5" fmla="*/ 142520 w 1335420"/>
              <a:gd name="connsiteY5" fmla="*/ 1248171 h 3568043"/>
              <a:gd name="connsiteX6" fmla="*/ 180227 w 1335420"/>
              <a:gd name="connsiteY6" fmla="*/ 1926901 h 3568043"/>
              <a:gd name="connsiteX7" fmla="*/ 67105 w 1335420"/>
              <a:gd name="connsiteY7" fmla="*/ 1644097 h 3568043"/>
              <a:gd name="connsiteX8" fmla="*/ 651567 w 1335420"/>
              <a:gd name="connsiteY8" fmla="*/ 3331495 h 3568043"/>
              <a:gd name="connsiteX9" fmla="*/ 236788 w 1335420"/>
              <a:gd name="connsiteY9" fmla="*/ 2473655 h 3568043"/>
              <a:gd name="connsiteX10" fmla="*/ 745835 w 1335420"/>
              <a:gd name="connsiteY10" fmla="*/ 3567165 h 3568043"/>
              <a:gd name="connsiteX11" fmla="*/ 283922 w 1335420"/>
              <a:gd name="connsiteY11" fmla="*/ 2256839 h 3568043"/>
              <a:gd name="connsiteX12" fmla="*/ 453604 w 1335420"/>
              <a:gd name="connsiteY12" fmla="*/ 1172756 h 3568043"/>
              <a:gd name="connsiteX13" fmla="*/ 1038066 w 1335420"/>
              <a:gd name="connsiteY13" fmla="*/ 626002 h 3568043"/>
              <a:gd name="connsiteX14" fmla="*/ 613860 w 1335420"/>
              <a:gd name="connsiteY14" fmla="*/ 1050208 h 3568043"/>
              <a:gd name="connsiteX15" fmla="*/ 1009785 w 1335420"/>
              <a:gd name="connsiteY15" fmla="*/ 710843 h 3568043"/>
              <a:gd name="connsiteX16" fmla="*/ 1000359 w 1335420"/>
              <a:gd name="connsiteY16" fmla="*/ 937086 h 3568043"/>
              <a:gd name="connsiteX17" fmla="*/ 689274 w 1335420"/>
              <a:gd name="connsiteY17" fmla="*/ 1059635 h 3568043"/>
              <a:gd name="connsiteX18" fmla="*/ 1330297 w 1335420"/>
              <a:gd name="connsiteY18" fmla="*/ 654282 h 3568043"/>
              <a:gd name="connsiteX19" fmla="*/ 1000359 w 1335420"/>
              <a:gd name="connsiteY19" fmla="*/ 871099 h 3568043"/>
              <a:gd name="connsiteX20" fmla="*/ 1188895 w 1335420"/>
              <a:gd name="connsiteY20" fmla="*/ 456319 h 3568043"/>
              <a:gd name="connsiteX21" fmla="*/ 708128 w 1335420"/>
              <a:gd name="connsiteY21" fmla="*/ 776831 h 3568043"/>
              <a:gd name="connsiteX22" fmla="*/ 1141761 w 1335420"/>
              <a:gd name="connsiteY22" fmla="*/ 409185 h 3568043"/>
              <a:gd name="connsiteX23" fmla="*/ 802396 w 1335420"/>
              <a:gd name="connsiteY23" fmla="*/ 673136 h 3568043"/>
              <a:gd name="connsiteX24" fmla="*/ 1141761 w 1335420"/>
              <a:gd name="connsiteY24" fmla="*/ 13260 h 35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5420" h="3568043">
                <a:moveTo>
                  <a:pt x="1141761" y="13260"/>
                </a:moveTo>
                <a:cubicBezTo>
                  <a:pt x="1173184" y="-52728"/>
                  <a:pt x="1088342" y="142093"/>
                  <a:pt x="990932" y="277210"/>
                </a:cubicBezTo>
                <a:cubicBezTo>
                  <a:pt x="893522" y="412328"/>
                  <a:pt x="722268" y="680992"/>
                  <a:pt x="557299" y="823965"/>
                </a:cubicBezTo>
                <a:cubicBezTo>
                  <a:pt x="392330" y="966938"/>
                  <a:pt x="26255" y="1109911"/>
                  <a:pt x="1117" y="1135049"/>
                </a:cubicBezTo>
                <a:cubicBezTo>
                  <a:pt x="-24021" y="1160187"/>
                  <a:pt x="382903" y="955940"/>
                  <a:pt x="406470" y="974794"/>
                </a:cubicBezTo>
                <a:cubicBezTo>
                  <a:pt x="430037" y="993648"/>
                  <a:pt x="180227" y="1089487"/>
                  <a:pt x="142520" y="1248171"/>
                </a:cubicBezTo>
                <a:cubicBezTo>
                  <a:pt x="104813" y="1406856"/>
                  <a:pt x="192796" y="1860913"/>
                  <a:pt x="180227" y="1926901"/>
                </a:cubicBezTo>
                <a:cubicBezTo>
                  <a:pt x="167658" y="1992889"/>
                  <a:pt x="-11452" y="1409998"/>
                  <a:pt x="67105" y="1644097"/>
                </a:cubicBezTo>
                <a:cubicBezTo>
                  <a:pt x="145662" y="1878196"/>
                  <a:pt x="623286" y="3193235"/>
                  <a:pt x="651567" y="3331495"/>
                </a:cubicBezTo>
                <a:cubicBezTo>
                  <a:pt x="679847" y="3469755"/>
                  <a:pt x="221077" y="2434377"/>
                  <a:pt x="236788" y="2473655"/>
                </a:cubicBezTo>
                <a:cubicBezTo>
                  <a:pt x="252499" y="2512933"/>
                  <a:pt x="737979" y="3603301"/>
                  <a:pt x="745835" y="3567165"/>
                </a:cubicBezTo>
                <a:cubicBezTo>
                  <a:pt x="753691" y="3531029"/>
                  <a:pt x="332627" y="2655907"/>
                  <a:pt x="283922" y="2256839"/>
                </a:cubicBezTo>
                <a:cubicBezTo>
                  <a:pt x="235217" y="1857771"/>
                  <a:pt x="327913" y="1444562"/>
                  <a:pt x="453604" y="1172756"/>
                </a:cubicBezTo>
                <a:cubicBezTo>
                  <a:pt x="579295" y="900950"/>
                  <a:pt x="1011357" y="646427"/>
                  <a:pt x="1038066" y="626002"/>
                </a:cubicBezTo>
                <a:cubicBezTo>
                  <a:pt x="1064775" y="605577"/>
                  <a:pt x="618573" y="1036068"/>
                  <a:pt x="613860" y="1050208"/>
                </a:cubicBezTo>
                <a:cubicBezTo>
                  <a:pt x="609147" y="1064348"/>
                  <a:pt x="945368" y="729697"/>
                  <a:pt x="1009785" y="710843"/>
                </a:cubicBezTo>
                <a:cubicBezTo>
                  <a:pt x="1074201" y="691989"/>
                  <a:pt x="1053777" y="878954"/>
                  <a:pt x="1000359" y="937086"/>
                </a:cubicBezTo>
                <a:cubicBezTo>
                  <a:pt x="946941" y="995218"/>
                  <a:pt x="634284" y="1106769"/>
                  <a:pt x="689274" y="1059635"/>
                </a:cubicBezTo>
                <a:cubicBezTo>
                  <a:pt x="744264" y="1012501"/>
                  <a:pt x="1278450" y="685705"/>
                  <a:pt x="1330297" y="654282"/>
                </a:cubicBezTo>
                <a:cubicBezTo>
                  <a:pt x="1382144" y="622859"/>
                  <a:pt x="1023926" y="904093"/>
                  <a:pt x="1000359" y="871099"/>
                </a:cubicBezTo>
                <a:cubicBezTo>
                  <a:pt x="976792" y="838105"/>
                  <a:pt x="1237600" y="472030"/>
                  <a:pt x="1188895" y="456319"/>
                </a:cubicBezTo>
                <a:cubicBezTo>
                  <a:pt x="1140190" y="440608"/>
                  <a:pt x="715984" y="784687"/>
                  <a:pt x="708128" y="776831"/>
                </a:cubicBezTo>
                <a:cubicBezTo>
                  <a:pt x="700272" y="768975"/>
                  <a:pt x="1126050" y="426467"/>
                  <a:pt x="1141761" y="409185"/>
                </a:cubicBezTo>
                <a:cubicBezTo>
                  <a:pt x="1157472" y="391903"/>
                  <a:pt x="799254" y="737553"/>
                  <a:pt x="802396" y="673136"/>
                </a:cubicBezTo>
                <a:cubicBezTo>
                  <a:pt x="805538" y="608720"/>
                  <a:pt x="1110338" y="79248"/>
                  <a:pt x="1141761" y="13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8452791C-FD61-F235-9C43-55038007CCAD}"/>
              </a:ext>
            </a:extLst>
          </p:cNvPr>
          <p:cNvSpPr/>
          <p:nvPr/>
        </p:nvSpPr>
        <p:spPr>
          <a:xfrm>
            <a:off x="2364690" y="7503662"/>
            <a:ext cx="993890" cy="2611544"/>
          </a:xfrm>
          <a:custGeom>
            <a:avLst/>
            <a:gdLst>
              <a:gd name="connsiteX0" fmla="*/ 1438 w 993890"/>
              <a:gd name="connsiteY0" fmla="*/ 56635 h 2611544"/>
              <a:gd name="connsiteX1" fmla="*/ 350230 w 993890"/>
              <a:gd name="connsiteY1" fmla="*/ 226317 h 2611544"/>
              <a:gd name="connsiteX2" fmla="*/ 708448 w 993890"/>
              <a:gd name="connsiteY2" fmla="*/ 74 h 2611544"/>
              <a:gd name="connsiteX3" fmla="*/ 708448 w 993890"/>
              <a:gd name="connsiteY3" fmla="*/ 254598 h 2611544"/>
              <a:gd name="connsiteX4" fmla="*/ 991252 w 993890"/>
              <a:gd name="connsiteY4" fmla="*/ 1150144 h 2611544"/>
              <a:gd name="connsiteX5" fmla="*/ 849850 w 993890"/>
              <a:gd name="connsiteY5" fmla="*/ 905047 h 2611544"/>
              <a:gd name="connsiteX6" fmla="*/ 849850 w 993890"/>
              <a:gd name="connsiteY6" fmla="*/ 1338680 h 2611544"/>
              <a:gd name="connsiteX7" fmla="*/ 896984 w 993890"/>
              <a:gd name="connsiteY7" fmla="*/ 2177666 h 2611544"/>
              <a:gd name="connsiteX8" fmla="*/ 783863 w 993890"/>
              <a:gd name="connsiteY8" fmla="*/ 1810020 h 2611544"/>
              <a:gd name="connsiteX9" fmla="*/ 717875 w 993890"/>
              <a:gd name="connsiteY9" fmla="*/ 2611299 h 2611544"/>
              <a:gd name="connsiteX10" fmla="*/ 755582 w 993890"/>
              <a:gd name="connsiteY10" fmla="*/ 1715752 h 2611544"/>
              <a:gd name="connsiteX11" fmla="*/ 765009 w 993890"/>
              <a:gd name="connsiteY11" fmla="*/ 923901 h 2611544"/>
              <a:gd name="connsiteX12" fmla="*/ 48572 w 993890"/>
              <a:gd name="connsiteY12" fmla="*/ 160330 h 2611544"/>
              <a:gd name="connsiteX13" fmla="*/ 793289 w 993890"/>
              <a:gd name="connsiteY13" fmla="*/ 905047 h 2611544"/>
              <a:gd name="connsiteX14" fmla="*/ 548192 w 993890"/>
              <a:gd name="connsiteY14" fmla="*/ 433707 h 2611544"/>
              <a:gd name="connsiteX15" fmla="*/ 237108 w 993890"/>
              <a:gd name="connsiteY15" fmla="*/ 273451 h 2611544"/>
              <a:gd name="connsiteX16" fmla="*/ 1438 w 993890"/>
              <a:gd name="connsiteY16" fmla="*/ 56635 h 26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3890" h="2611544">
                <a:moveTo>
                  <a:pt x="1438" y="56635"/>
                </a:moveTo>
                <a:cubicBezTo>
                  <a:pt x="20292" y="48779"/>
                  <a:pt x="232395" y="235744"/>
                  <a:pt x="350230" y="226317"/>
                </a:cubicBezTo>
                <a:cubicBezTo>
                  <a:pt x="468065" y="216890"/>
                  <a:pt x="648745" y="-4639"/>
                  <a:pt x="708448" y="74"/>
                </a:cubicBezTo>
                <a:cubicBezTo>
                  <a:pt x="768151" y="4787"/>
                  <a:pt x="661314" y="62920"/>
                  <a:pt x="708448" y="254598"/>
                </a:cubicBezTo>
                <a:cubicBezTo>
                  <a:pt x="755582" y="446276"/>
                  <a:pt x="967685" y="1041736"/>
                  <a:pt x="991252" y="1150144"/>
                </a:cubicBezTo>
                <a:cubicBezTo>
                  <a:pt x="1014819" y="1258552"/>
                  <a:pt x="873417" y="873624"/>
                  <a:pt x="849850" y="905047"/>
                </a:cubicBezTo>
                <a:cubicBezTo>
                  <a:pt x="826283" y="936470"/>
                  <a:pt x="841994" y="1126577"/>
                  <a:pt x="849850" y="1338680"/>
                </a:cubicBezTo>
                <a:cubicBezTo>
                  <a:pt x="857706" y="1550783"/>
                  <a:pt x="907982" y="2099109"/>
                  <a:pt x="896984" y="2177666"/>
                </a:cubicBezTo>
                <a:cubicBezTo>
                  <a:pt x="885986" y="2256223"/>
                  <a:pt x="813714" y="1737748"/>
                  <a:pt x="783863" y="1810020"/>
                </a:cubicBezTo>
                <a:cubicBezTo>
                  <a:pt x="754012" y="1882292"/>
                  <a:pt x="722588" y="2627010"/>
                  <a:pt x="717875" y="2611299"/>
                </a:cubicBezTo>
                <a:cubicBezTo>
                  <a:pt x="713162" y="2595588"/>
                  <a:pt x="747726" y="1996985"/>
                  <a:pt x="755582" y="1715752"/>
                </a:cubicBezTo>
                <a:cubicBezTo>
                  <a:pt x="763438" y="1434519"/>
                  <a:pt x="882844" y="1183138"/>
                  <a:pt x="765009" y="923901"/>
                </a:cubicBezTo>
                <a:cubicBezTo>
                  <a:pt x="647174" y="664664"/>
                  <a:pt x="43859" y="163472"/>
                  <a:pt x="48572" y="160330"/>
                </a:cubicBezTo>
                <a:cubicBezTo>
                  <a:pt x="53285" y="157188"/>
                  <a:pt x="710019" y="859484"/>
                  <a:pt x="793289" y="905047"/>
                </a:cubicBezTo>
                <a:cubicBezTo>
                  <a:pt x="876559" y="950610"/>
                  <a:pt x="640889" y="538973"/>
                  <a:pt x="548192" y="433707"/>
                </a:cubicBezTo>
                <a:cubicBezTo>
                  <a:pt x="455495" y="328441"/>
                  <a:pt x="320378" y="334725"/>
                  <a:pt x="237108" y="273451"/>
                </a:cubicBezTo>
                <a:cubicBezTo>
                  <a:pt x="153838" y="212177"/>
                  <a:pt x="-17416" y="64491"/>
                  <a:pt x="1438" y="56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245D2C92-A433-149E-E103-A5A035B723C4}"/>
              </a:ext>
            </a:extLst>
          </p:cNvPr>
          <p:cNvSpPr/>
          <p:nvPr/>
        </p:nvSpPr>
        <p:spPr>
          <a:xfrm>
            <a:off x="5598429" y="9097499"/>
            <a:ext cx="529238" cy="729566"/>
          </a:xfrm>
          <a:custGeom>
            <a:avLst/>
            <a:gdLst>
              <a:gd name="connsiteX0" fmla="*/ 528568 w 529238"/>
              <a:gd name="connsiteY0" fmla="*/ 6 h 729566"/>
              <a:gd name="connsiteX1" fmla="*/ 275429 w 529238"/>
              <a:gd name="connsiteY1" fmla="*/ 402962 h 729566"/>
              <a:gd name="connsiteX2" fmla="*/ 141110 w 529238"/>
              <a:gd name="connsiteY2" fmla="*/ 588942 h 729566"/>
              <a:gd name="connsiteX3" fmla="*/ 234100 w 529238"/>
              <a:gd name="connsiteY3" fmla="*/ 490786 h 729566"/>
              <a:gd name="connsiteX4" fmla="*/ 1625 w 529238"/>
              <a:gd name="connsiteY4" fmla="*/ 728426 h 729566"/>
              <a:gd name="connsiteX5" fmla="*/ 141110 w 529238"/>
              <a:gd name="connsiteY5" fmla="*/ 573443 h 729566"/>
              <a:gd name="connsiteX6" fmla="*/ 337422 w 529238"/>
              <a:gd name="connsiteY6" fmla="*/ 402962 h 729566"/>
              <a:gd name="connsiteX7" fmla="*/ 244432 w 529238"/>
              <a:gd name="connsiteY7" fmla="*/ 475287 h 729566"/>
              <a:gd name="connsiteX8" fmla="*/ 440744 w 529238"/>
              <a:gd name="connsiteY8" fmla="*/ 191152 h 729566"/>
              <a:gd name="connsiteX9" fmla="*/ 192771 w 529238"/>
              <a:gd name="connsiteY9" fmla="*/ 392630 h 729566"/>
              <a:gd name="connsiteX10" fmla="*/ 528568 w 529238"/>
              <a:gd name="connsiteY10" fmla="*/ 6 h 72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238" h="729566">
                <a:moveTo>
                  <a:pt x="528568" y="6"/>
                </a:moveTo>
                <a:cubicBezTo>
                  <a:pt x="542344" y="1728"/>
                  <a:pt x="340005" y="304806"/>
                  <a:pt x="275429" y="402962"/>
                </a:cubicBezTo>
                <a:cubicBezTo>
                  <a:pt x="210853" y="501118"/>
                  <a:pt x="147998" y="574305"/>
                  <a:pt x="141110" y="588942"/>
                </a:cubicBezTo>
                <a:cubicBezTo>
                  <a:pt x="134222" y="603579"/>
                  <a:pt x="257347" y="467539"/>
                  <a:pt x="234100" y="490786"/>
                </a:cubicBezTo>
                <a:cubicBezTo>
                  <a:pt x="210853" y="514033"/>
                  <a:pt x="17123" y="714650"/>
                  <a:pt x="1625" y="728426"/>
                </a:cubicBezTo>
                <a:cubicBezTo>
                  <a:pt x="-13873" y="742202"/>
                  <a:pt x="85144" y="627687"/>
                  <a:pt x="141110" y="573443"/>
                </a:cubicBezTo>
                <a:cubicBezTo>
                  <a:pt x="197076" y="519199"/>
                  <a:pt x="320202" y="419321"/>
                  <a:pt x="337422" y="402962"/>
                </a:cubicBezTo>
                <a:cubicBezTo>
                  <a:pt x="354642" y="386603"/>
                  <a:pt x="227212" y="510589"/>
                  <a:pt x="244432" y="475287"/>
                </a:cubicBezTo>
                <a:cubicBezTo>
                  <a:pt x="261652" y="439985"/>
                  <a:pt x="449354" y="204928"/>
                  <a:pt x="440744" y="191152"/>
                </a:cubicBezTo>
                <a:cubicBezTo>
                  <a:pt x="432134" y="177376"/>
                  <a:pt x="178995" y="420183"/>
                  <a:pt x="192771" y="392630"/>
                </a:cubicBezTo>
                <a:cubicBezTo>
                  <a:pt x="206547" y="365078"/>
                  <a:pt x="514792" y="-1716"/>
                  <a:pt x="52856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38E8093-CBBF-BE66-885C-8F25D2B6C3D9}"/>
              </a:ext>
            </a:extLst>
          </p:cNvPr>
          <p:cNvSpPr/>
          <p:nvPr/>
        </p:nvSpPr>
        <p:spPr>
          <a:xfrm>
            <a:off x="4225585" y="8322199"/>
            <a:ext cx="47062" cy="181846"/>
          </a:xfrm>
          <a:custGeom>
            <a:avLst/>
            <a:gdLst>
              <a:gd name="connsiteX0" fmla="*/ 46781 w 47062"/>
              <a:gd name="connsiteY0" fmla="*/ 391 h 181846"/>
              <a:gd name="connsiteX1" fmla="*/ 20951 w 47062"/>
              <a:gd name="connsiteY1" fmla="*/ 93381 h 181846"/>
              <a:gd name="connsiteX2" fmla="*/ 46781 w 47062"/>
              <a:gd name="connsiteY2" fmla="*/ 181204 h 181846"/>
              <a:gd name="connsiteX3" fmla="*/ 20951 w 47062"/>
              <a:gd name="connsiteY3" fmla="*/ 129543 h 181846"/>
              <a:gd name="connsiteX4" fmla="*/ 286 w 47062"/>
              <a:gd name="connsiteY4" fmla="*/ 62384 h 181846"/>
              <a:gd name="connsiteX5" fmla="*/ 46781 w 47062"/>
              <a:gd name="connsiteY5" fmla="*/ 391 h 18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62" h="181846">
                <a:moveTo>
                  <a:pt x="46781" y="391"/>
                </a:moveTo>
                <a:cubicBezTo>
                  <a:pt x="50225" y="5557"/>
                  <a:pt x="20951" y="63246"/>
                  <a:pt x="20951" y="93381"/>
                </a:cubicBezTo>
                <a:cubicBezTo>
                  <a:pt x="20951" y="123516"/>
                  <a:pt x="46781" y="175177"/>
                  <a:pt x="46781" y="181204"/>
                </a:cubicBezTo>
                <a:cubicBezTo>
                  <a:pt x="46781" y="187231"/>
                  <a:pt x="28700" y="149346"/>
                  <a:pt x="20951" y="129543"/>
                </a:cubicBezTo>
                <a:cubicBezTo>
                  <a:pt x="13202" y="109740"/>
                  <a:pt x="-2297" y="82187"/>
                  <a:pt x="286" y="62384"/>
                </a:cubicBezTo>
                <a:cubicBezTo>
                  <a:pt x="2869" y="42581"/>
                  <a:pt x="43337" y="-4775"/>
                  <a:pt x="46781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1D6250D3-7A52-0E54-C265-E8C88BC624F9}"/>
              </a:ext>
            </a:extLst>
          </p:cNvPr>
          <p:cNvSpPr/>
          <p:nvPr/>
        </p:nvSpPr>
        <p:spPr>
          <a:xfrm>
            <a:off x="4560946" y="7904129"/>
            <a:ext cx="182160" cy="92988"/>
          </a:xfrm>
          <a:custGeom>
            <a:avLst/>
            <a:gdLst>
              <a:gd name="connsiteX0" fmla="*/ 722 w 182160"/>
              <a:gd name="connsiteY0" fmla="*/ 7 h 92988"/>
              <a:gd name="connsiteX1" fmla="*/ 67881 w 182160"/>
              <a:gd name="connsiteY1" fmla="*/ 87830 h 92988"/>
              <a:gd name="connsiteX2" fmla="*/ 181535 w 182160"/>
              <a:gd name="connsiteY2" fmla="*/ 82664 h 92988"/>
              <a:gd name="connsiteX3" fmla="*/ 109210 w 182160"/>
              <a:gd name="connsiteY3" fmla="*/ 82664 h 92988"/>
              <a:gd name="connsiteX4" fmla="*/ 722 w 182160"/>
              <a:gd name="connsiteY4" fmla="*/ 7 h 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60" h="92988">
                <a:moveTo>
                  <a:pt x="722" y="7"/>
                </a:moveTo>
                <a:cubicBezTo>
                  <a:pt x="-6166" y="868"/>
                  <a:pt x="37746" y="74054"/>
                  <a:pt x="67881" y="87830"/>
                </a:cubicBezTo>
                <a:cubicBezTo>
                  <a:pt x="98016" y="101606"/>
                  <a:pt x="174647" y="83525"/>
                  <a:pt x="181535" y="82664"/>
                </a:cubicBezTo>
                <a:cubicBezTo>
                  <a:pt x="188423" y="81803"/>
                  <a:pt x="136763" y="91274"/>
                  <a:pt x="109210" y="82664"/>
                </a:cubicBezTo>
                <a:cubicBezTo>
                  <a:pt x="81658" y="74054"/>
                  <a:pt x="7610" y="-854"/>
                  <a:pt x="72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CA29007-2262-2E45-9E26-52B8E3DBE426}"/>
              </a:ext>
            </a:extLst>
          </p:cNvPr>
          <p:cNvSpPr/>
          <p:nvPr/>
        </p:nvSpPr>
        <p:spPr>
          <a:xfrm>
            <a:off x="3315069" y="1654648"/>
            <a:ext cx="2059397" cy="2193059"/>
          </a:xfrm>
          <a:custGeom>
            <a:avLst/>
            <a:gdLst>
              <a:gd name="connsiteX0" fmla="*/ 1821707 w 2059397"/>
              <a:gd name="connsiteY0" fmla="*/ 2191211 h 2193059"/>
              <a:gd name="connsiteX1" fmla="*/ 1996519 w 2059397"/>
              <a:gd name="connsiteY1" fmla="*/ 1532305 h 2193059"/>
              <a:gd name="connsiteX2" fmla="*/ 1929284 w 2059397"/>
              <a:gd name="connsiteY2" fmla="*/ 994423 h 2193059"/>
              <a:gd name="connsiteX3" fmla="*/ 1256931 w 2059397"/>
              <a:gd name="connsiteY3" fmla="*/ 12787 h 2193059"/>
              <a:gd name="connsiteX4" fmla="*/ 1485531 w 2059397"/>
              <a:gd name="connsiteY4" fmla="*/ 443093 h 2193059"/>
              <a:gd name="connsiteX5" fmla="*/ 1270378 w 2059397"/>
              <a:gd name="connsiteY5" fmla="*/ 564117 h 2193059"/>
              <a:gd name="connsiteX6" fmla="*/ 598025 w 2059397"/>
              <a:gd name="connsiteY6" fmla="*/ 712034 h 2193059"/>
              <a:gd name="connsiteX7" fmla="*/ 624919 w 2059397"/>
              <a:gd name="connsiteY7" fmla="*/ 617905 h 2193059"/>
              <a:gd name="connsiteX8" fmla="*/ 6355 w 2059397"/>
              <a:gd name="connsiteY8" fmla="*/ 994423 h 2193059"/>
              <a:gd name="connsiteX9" fmla="*/ 1068672 w 2059397"/>
              <a:gd name="connsiteY9" fmla="*/ 564117 h 2193059"/>
              <a:gd name="connsiteX10" fmla="*/ 1364507 w 2059397"/>
              <a:gd name="connsiteY10" fmla="*/ 550670 h 2193059"/>
              <a:gd name="connsiteX11" fmla="*/ 1741025 w 2059397"/>
              <a:gd name="connsiteY11" fmla="*/ 833058 h 2193059"/>
              <a:gd name="connsiteX12" fmla="*/ 1472084 w 2059397"/>
              <a:gd name="connsiteY12" fmla="*/ 308623 h 2193059"/>
              <a:gd name="connsiteX13" fmla="*/ 2050307 w 2059397"/>
              <a:gd name="connsiteY13" fmla="*/ 1317152 h 2193059"/>
              <a:gd name="connsiteX14" fmla="*/ 1821707 w 2059397"/>
              <a:gd name="connsiteY14" fmla="*/ 2191211 h 219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59397" h="2193059">
                <a:moveTo>
                  <a:pt x="1821707" y="2191211"/>
                </a:moveTo>
                <a:cubicBezTo>
                  <a:pt x="1812742" y="2227070"/>
                  <a:pt x="1978590" y="1731770"/>
                  <a:pt x="1996519" y="1532305"/>
                </a:cubicBezTo>
                <a:cubicBezTo>
                  <a:pt x="2014448" y="1332840"/>
                  <a:pt x="2052549" y="1247676"/>
                  <a:pt x="1929284" y="994423"/>
                </a:cubicBezTo>
                <a:cubicBezTo>
                  <a:pt x="1806019" y="741170"/>
                  <a:pt x="1330890" y="104675"/>
                  <a:pt x="1256931" y="12787"/>
                </a:cubicBezTo>
                <a:cubicBezTo>
                  <a:pt x="1182972" y="-79101"/>
                  <a:pt x="1483290" y="351205"/>
                  <a:pt x="1485531" y="443093"/>
                </a:cubicBezTo>
                <a:cubicBezTo>
                  <a:pt x="1487772" y="534981"/>
                  <a:pt x="1418296" y="519293"/>
                  <a:pt x="1270378" y="564117"/>
                </a:cubicBezTo>
                <a:cubicBezTo>
                  <a:pt x="1122460" y="608941"/>
                  <a:pt x="705601" y="703069"/>
                  <a:pt x="598025" y="712034"/>
                </a:cubicBezTo>
                <a:cubicBezTo>
                  <a:pt x="490449" y="720999"/>
                  <a:pt x="723531" y="570840"/>
                  <a:pt x="624919" y="617905"/>
                </a:cubicBezTo>
                <a:cubicBezTo>
                  <a:pt x="526307" y="664970"/>
                  <a:pt x="-67604" y="1003388"/>
                  <a:pt x="6355" y="994423"/>
                </a:cubicBezTo>
                <a:cubicBezTo>
                  <a:pt x="80314" y="985458"/>
                  <a:pt x="842313" y="638076"/>
                  <a:pt x="1068672" y="564117"/>
                </a:cubicBezTo>
                <a:cubicBezTo>
                  <a:pt x="1295031" y="490158"/>
                  <a:pt x="1252448" y="505846"/>
                  <a:pt x="1364507" y="550670"/>
                </a:cubicBezTo>
                <a:cubicBezTo>
                  <a:pt x="1476566" y="595494"/>
                  <a:pt x="1723096" y="873399"/>
                  <a:pt x="1741025" y="833058"/>
                </a:cubicBezTo>
                <a:cubicBezTo>
                  <a:pt x="1758954" y="792717"/>
                  <a:pt x="1420537" y="227941"/>
                  <a:pt x="1472084" y="308623"/>
                </a:cubicBezTo>
                <a:cubicBezTo>
                  <a:pt x="1523631" y="389305"/>
                  <a:pt x="1987554" y="1003387"/>
                  <a:pt x="2050307" y="1317152"/>
                </a:cubicBezTo>
                <a:cubicBezTo>
                  <a:pt x="2113060" y="1630917"/>
                  <a:pt x="1830672" y="2155352"/>
                  <a:pt x="1821707" y="219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03D0BEF9-B799-472A-0126-74D174A2B68A}"/>
              </a:ext>
            </a:extLst>
          </p:cNvPr>
          <p:cNvSpPr/>
          <p:nvPr/>
        </p:nvSpPr>
        <p:spPr>
          <a:xfrm>
            <a:off x="5064524" y="2149809"/>
            <a:ext cx="2283616" cy="1780817"/>
          </a:xfrm>
          <a:custGeom>
            <a:avLst/>
            <a:gdLst>
              <a:gd name="connsiteX0" fmla="*/ 5017 w 2283616"/>
              <a:gd name="connsiteY0" fmla="*/ 1776732 h 1780817"/>
              <a:gd name="connsiteX1" fmla="*/ 394982 w 2283616"/>
              <a:gd name="connsiteY1" fmla="*/ 916120 h 1780817"/>
              <a:gd name="connsiteX2" fmla="*/ 448770 w 2283616"/>
              <a:gd name="connsiteY2" fmla="*/ 929567 h 1780817"/>
              <a:gd name="connsiteX3" fmla="*/ 798394 w 2283616"/>
              <a:gd name="connsiteY3" fmla="*/ 391685 h 1780817"/>
              <a:gd name="connsiteX4" fmla="*/ 1107676 w 2283616"/>
              <a:gd name="connsiteY4" fmla="*/ 647179 h 1780817"/>
              <a:gd name="connsiteX5" fmla="*/ 865629 w 2283616"/>
              <a:gd name="connsiteY5" fmla="*/ 15167 h 1780817"/>
              <a:gd name="connsiteX6" fmla="*/ 1430405 w 2283616"/>
              <a:gd name="connsiteY6" fmla="*/ 727862 h 1780817"/>
              <a:gd name="connsiteX7" fmla="*/ 1309382 w 2283616"/>
              <a:gd name="connsiteY7" fmla="*/ 337897 h 1780817"/>
              <a:gd name="connsiteX8" fmla="*/ 2277570 w 2283616"/>
              <a:gd name="connsiteY8" fmla="*/ 1507791 h 1780817"/>
              <a:gd name="connsiteX9" fmla="*/ 1685900 w 2283616"/>
              <a:gd name="connsiteY9" fmla="*/ 795097 h 1780817"/>
              <a:gd name="connsiteX10" fmla="*/ 1000100 w 2283616"/>
              <a:gd name="connsiteY10" fmla="*/ 1720 h 1780817"/>
              <a:gd name="connsiteX11" fmla="*/ 1242147 w 2283616"/>
              <a:gd name="connsiteY11" fmla="*/ 579944 h 1780817"/>
              <a:gd name="connsiteX12" fmla="*/ 919417 w 2283616"/>
              <a:gd name="connsiteY12" fmla="*/ 472367 h 1780817"/>
              <a:gd name="connsiteX13" fmla="*/ 354641 w 2283616"/>
              <a:gd name="connsiteY13" fmla="*/ 929567 h 1780817"/>
              <a:gd name="connsiteX14" fmla="*/ 502558 w 2283616"/>
              <a:gd name="connsiteY14" fmla="*/ 284109 h 1780817"/>
              <a:gd name="connsiteX15" fmla="*/ 502558 w 2283616"/>
              <a:gd name="connsiteY15" fmla="*/ 862332 h 1780817"/>
              <a:gd name="connsiteX16" fmla="*/ 193276 w 2283616"/>
              <a:gd name="connsiteY16" fmla="*/ 1225403 h 1780817"/>
              <a:gd name="connsiteX17" fmla="*/ 5017 w 2283616"/>
              <a:gd name="connsiteY17" fmla="*/ 1776732 h 17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83616" h="1780817">
                <a:moveTo>
                  <a:pt x="5017" y="1776732"/>
                </a:moveTo>
                <a:cubicBezTo>
                  <a:pt x="38635" y="1725185"/>
                  <a:pt x="394982" y="916120"/>
                  <a:pt x="394982" y="916120"/>
                </a:cubicBezTo>
                <a:cubicBezTo>
                  <a:pt x="468941" y="774926"/>
                  <a:pt x="381535" y="1016973"/>
                  <a:pt x="448770" y="929567"/>
                </a:cubicBezTo>
                <a:cubicBezTo>
                  <a:pt x="516005" y="842161"/>
                  <a:pt x="688576" y="438750"/>
                  <a:pt x="798394" y="391685"/>
                </a:cubicBezTo>
                <a:cubicBezTo>
                  <a:pt x="908212" y="344620"/>
                  <a:pt x="1096470" y="709932"/>
                  <a:pt x="1107676" y="647179"/>
                </a:cubicBezTo>
                <a:cubicBezTo>
                  <a:pt x="1118882" y="584426"/>
                  <a:pt x="811841" y="1720"/>
                  <a:pt x="865629" y="15167"/>
                </a:cubicBezTo>
                <a:cubicBezTo>
                  <a:pt x="919417" y="28614"/>
                  <a:pt x="1356446" y="674074"/>
                  <a:pt x="1430405" y="727862"/>
                </a:cubicBezTo>
                <a:cubicBezTo>
                  <a:pt x="1504364" y="781650"/>
                  <a:pt x="1168188" y="207909"/>
                  <a:pt x="1309382" y="337897"/>
                </a:cubicBezTo>
                <a:cubicBezTo>
                  <a:pt x="1450576" y="467885"/>
                  <a:pt x="2277570" y="1507791"/>
                  <a:pt x="2277570" y="1507791"/>
                </a:cubicBezTo>
                <a:cubicBezTo>
                  <a:pt x="2340323" y="1583991"/>
                  <a:pt x="1898812" y="1046109"/>
                  <a:pt x="1685900" y="795097"/>
                </a:cubicBezTo>
                <a:cubicBezTo>
                  <a:pt x="1472988" y="544085"/>
                  <a:pt x="1074059" y="37579"/>
                  <a:pt x="1000100" y="1720"/>
                </a:cubicBezTo>
                <a:cubicBezTo>
                  <a:pt x="926141" y="-34139"/>
                  <a:pt x="1255594" y="501503"/>
                  <a:pt x="1242147" y="579944"/>
                </a:cubicBezTo>
                <a:cubicBezTo>
                  <a:pt x="1228700" y="658385"/>
                  <a:pt x="1067335" y="414096"/>
                  <a:pt x="919417" y="472367"/>
                </a:cubicBezTo>
                <a:cubicBezTo>
                  <a:pt x="771499" y="530637"/>
                  <a:pt x="424118" y="960943"/>
                  <a:pt x="354641" y="929567"/>
                </a:cubicBezTo>
                <a:cubicBezTo>
                  <a:pt x="285165" y="898191"/>
                  <a:pt x="477905" y="295315"/>
                  <a:pt x="502558" y="284109"/>
                </a:cubicBezTo>
                <a:cubicBezTo>
                  <a:pt x="527211" y="272903"/>
                  <a:pt x="554105" y="705450"/>
                  <a:pt x="502558" y="862332"/>
                </a:cubicBezTo>
                <a:cubicBezTo>
                  <a:pt x="451011" y="1019214"/>
                  <a:pt x="271717" y="1073003"/>
                  <a:pt x="193276" y="1225403"/>
                </a:cubicBezTo>
                <a:cubicBezTo>
                  <a:pt x="114835" y="1377803"/>
                  <a:pt x="-28601" y="1828279"/>
                  <a:pt x="5017" y="1776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38C5757-8709-1DF0-F98A-1CDC72EC10F3}"/>
              </a:ext>
            </a:extLst>
          </p:cNvPr>
          <p:cNvSpPr/>
          <p:nvPr/>
        </p:nvSpPr>
        <p:spPr>
          <a:xfrm>
            <a:off x="2435053" y="2561507"/>
            <a:ext cx="2400111" cy="1171664"/>
          </a:xfrm>
          <a:custGeom>
            <a:avLst/>
            <a:gdLst>
              <a:gd name="connsiteX0" fmla="*/ 2399994 w 2400111"/>
              <a:gd name="connsiteY0" fmla="*/ 1171249 h 1171664"/>
              <a:gd name="connsiteX1" fmla="*/ 2187051 w 2400111"/>
              <a:gd name="connsiteY1" fmla="*/ 570000 h 1171664"/>
              <a:gd name="connsiteX2" fmla="*/ 1742377 w 2400111"/>
              <a:gd name="connsiteY2" fmla="*/ 413425 h 1171664"/>
              <a:gd name="connsiteX3" fmla="*/ 1441752 w 2400111"/>
              <a:gd name="connsiteY3" fmla="*/ 463529 h 1171664"/>
              <a:gd name="connsiteX4" fmla="*/ 1748640 w 2400111"/>
              <a:gd name="connsiteY4" fmla="*/ 169167 h 1171664"/>
              <a:gd name="connsiteX5" fmla="*/ 1009605 w 2400111"/>
              <a:gd name="connsiteY5" fmla="*/ 419688 h 1171664"/>
              <a:gd name="connsiteX6" fmla="*/ 1404174 w 2400111"/>
              <a:gd name="connsiteY6" fmla="*/ 137852 h 1171664"/>
              <a:gd name="connsiteX7" fmla="*/ 7522 w 2400111"/>
              <a:gd name="connsiteY7" fmla="*/ 576263 h 1171664"/>
              <a:gd name="connsiteX8" fmla="*/ 896870 w 2400111"/>
              <a:gd name="connsiteY8" fmla="*/ 256849 h 1171664"/>
              <a:gd name="connsiteX9" fmla="*/ 1955320 w 2400111"/>
              <a:gd name="connsiteY9" fmla="*/ 66 h 1171664"/>
              <a:gd name="connsiteX10" fmla="*/ 1366596 w 2400111"/>
              <a:gd name="connsiteY10" fmla="*/ 231797 h 1171664"/>
              <a:gd name="connsiteX11" fmla="*/ 1222547 w 2400111"/>
              <a:gd name="connsiteY11" fmla="*/ 256849 h 1171664"/>
              <a:gd name="connsiteX12" fmla="*/ 1554487 w 2400111"/>
              <a:gd name="connsiteY12" fmla="*/ 313216 h 1171664"/>
              <a:gd name="connsiteX13" fmla="*/ 1585802 w 2400111"/>
              <a:gd name="connsiteY13" fmla="*/ 400898 h 1171664"/>
              <a:gd name="connsiteX14" fmla="*/ 1917742 w 2400111"/>
              <a:gd name="connsiteY14" fmla="*/ 363320 h 1171664"/>
              <a:gd name="connsiteX15" fmla="*/ 2180788 w 2400111"/>
              <a:gd name="connsiteY15" fmla="*/ 657682 h 1171664"/>
              <a:gd name="connsiteX16" fmla="*/ 2161999 w 2400111"/>
              <a:gd name="connsiteY16" fmla="*/ 469792 h 1171664"/>
              <a:gd name="connsiteX17" fmla="*/ 2399994 w 2400111"/>
              <a:gd name="connsiteY17" fmla="*/ 1171249 h 117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0111" h="1171664">
                <a:moveTo>
                  <a:pt x="2399994" y="1171249"/>
                </a:moveTo>
                <a:cubicBezTo>
                  <a:pt x="2404169" y="1187950"/>
                  <a:pt x="2296654" y="696304"/>
                  <a:pt x="2187051" y="570000"/>
                </a:cubicBezTo>
                <a:cubicBezTo>
                  <a:pt x="2077448" y="443696"/>
                  <a:pt x="1866593" y="431170"/>
                  <a:pt x="1742377" y="413425"/>
                </a:cubicBezTo>
                <a:cubicBezTo>
                  <a:pt x="1618161" y="395680"/>
                  <a:pt x="1440708" y="504239"/>
                  <a:pt x="1441752" y="463529"/>
                </a:cubicBezTo>
                <a:cubicBezTo>
                  <a:pt x="1442796" y="422819"/>
                  <a:pt x="1820664" y="176474"/>
                  <a:pt x="1748640" y="169167"/>
                </a:cubicBezTo>
                <a:cubicBezTo>
                  <a:pt x="1676616" y="161860"/>
                  <a:pt x="1067016" y="424907"/>
                  <a:pt x="1009605" y="419688"/>
                </a:cubicBezTo>
                <a:cubicBezTo>
                  <a:pt x="952194" y="414469"/>
                  <a:pt x="1571188" y="111756"/>
                  <a:pt x="1404174" y="137852"/>
                </a:cubicBezTo>
                <a:cubicBezTo>
                  <a:pt x="1237160" y="163948"/>
                  <a:pt x="92073" y="556430"/>
                  <a:pt x="7522" y="576263"/>
                </a:cubicBezTo>
                <a:cubicBezTo>
                  <a:pt x="-77029" y="596096"/>
                  <a:pt x="572237" y="352882"/>
                  <a:pt x="896870" y="256849"/>
                </a:cubicBezTo>
                <a:cubicBezTo>
                  <a:pt x="1221503" y="160816"/>
                  <a:pt x="1877032" y="4241"/>
                  <a:pt x="1955320" y="66"/>
                </a:cubicBezTo>
                <a:cubicBezTo>
                  <a:pt x="2033608" y="-4109"/>
                  <a:pt x="1488725" y="189000"/>
                  <a:pt x="1366596" y="231797"/>
                </a:cubicBezTo>
                <a:cubicBezTo>
                  <a:pt x="1244467" y="274594"/>
                  <a:pt x="1191232" y="243279"/>
                  <a:pt x="1222547" y="256849"/>
                </a:cubicBezTo>
                <a:cubicBezTo>
                  <a:pt x="1253862" y="270419"/>
                  <a:pt x="1493945" y="289208"/>
                  <a:pt x="1554487" y="313216"/>
                </a:cubicBezTo>
                <a:cubicBezTo>
                  <a:pt x="1615029" y="337224"/>
                  <a:pt x="1525259" y="392547"/>
                  <a:pt x="1585802" y="400898"/>
                </a:cubicBezTo>
                <a:cubicBezTo>
                  <a:pt x="1646344" y="409249"/>
                  <a:pt x="1818578" y="320523"/>
                  <a:pt x="1917742" y="363320"/>
                </a:cubicBezTo>
                <a:cubicBezTo>
                  <a:pt x="2016906" y="406117"/>
                  <a:pt x="2140079" y="639937"/>
                  <a:pt x="2180788" y="657682"/>
                </a:cubicBezTo>
                <a:cubicBezTo>
                  <a:pt x="2221497" y="675427"/>
                  <a:pt x="2123377" y="378978"/>
                  <a:pt x="2161999" y="469792"/>
                </a:cubicBezTo>
                <a:cubicBezTo>
                  <a:pt x="2200621" y="560606"/>
                  <a:pt x="2395819" y="1154548"/>
                  <a:pt x="2399994" y="1171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B7C84B1-4963-A3A8-73B9-79C654482456}"/>
              </a:ext>
            </a:extLst>
          </p:cNvPr>
          <p:cNvSpPr/>
          <p:nvPr/>
        </p:nvSpPr>
        <p:spPr>
          <a:xfrm>
            <a:off x="2121115" y="3115319"/>
            <a:ext cx="2255813" cy="924530"/>
          </a:xfrm>
          <a:custGeom>
            <a:avLst/>
            <a:gdLst>
              <a:gd name="connsiteX0" fmla="*/ 1705586 w 2255813"/>
              <a:gd name="connsiteY0" fmla="*/ 924325 h 924530"/>
              <a:gd name="connsiteX1" fmla="*/ 2162786 w 2255813"/>
              <a:gd name="connsiteY1" fmla="*/ 742697 h 924530"/>
              <a:gd name="connsiteX2" fmla="*/ 2225417 w 2255813"/>
              <a:gd name="connsiteY2" fmla="*/ 629963 h 924530"/>
              <a:gd name="connsiteX3" fmla="*/ 1793269 w 2255813"/>
              <a:gd name="connsiteY3" fmla="*/ 78818 h 924530"/>
              <a:gd name="connsiteX4" fmla="*/ 966551 w 2255813"/>
              <a:gd name="connsiteY4" fmla="*/ 147711 h 924530"/>
              <a:gd name="connsiteX5" fmla="*/ 1110600 w 2255813"/>
              <a:gd name="connsiteY5" fmla="*/ 28714 h 924530"/>
              <a:gd name="connsiteX6" fmla="*/ 2047 w 2255813"/>
              <a:gd name="connsiteY6" fmla="*/ 279234 h 924530"/>
              <a:gd name="connsiteX7" fmla="*/ 1430014 w 2255813"/>
              <a:gd name="connsiteY7" fmla="*/ 47503 h 924530"/>
              <a:gd name="connsiteX8" fmla="*/ 1686797 w 2255813"/>
              <a:gd name="connsiteY8" fmla="*/ 103870 h 924530"/>
              <a:gd name="connsiteX9" fmla="*/ 1680534 w 2255813"/>
              <a:gd name="connsiteY9" fmla="*/ 9925 h 924530"/>
              <a:gd name="connsiteX10" fmla="*/ 2075104 w 2255813"/>
              <a:gd name="connsiteY10" fmla="*/ 385706 h 924530"/>
              <a:gd name="connsiteX11" fmla="*/ 1981159 w 2255813"/>
              <a:gd name="connsiteY11" fmla="*/ 153974 h 924530"/>
              <a:gd name="connsiteX12" fmla="*/ 2219153 w 2255813"/>
              <a:gd name="connsiteY12" fmla="*/ 636226 h 924530"/>
              <a:gd name="connsiteX13" fmla="*/ 2169049 w 2255813"/>
              <a:gd name="connsiteY13" fmla="*/ 705119 h 924530"/>
              <a:gd name="connsiteX14" fmla="*/ 1705586 w 2255813"/>
              <a:gd name="connsiteY14" fmla="*/ 924325 h 9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5813" h="924530">
                <a:moveTo>
                  <a:pt x="1705586" y="924325"/>
                </a:moveTo>
                <a:cubicBezTo>
                  <a:pt x="1704542" y="930588"/>
                  <a:pt x="2076148" y="791757"/>
                  <a:pt x="2162786" y="742697"/>
                </a:cubicBezTo>
                <a:cubicBezTo>
                  <a:pt x="2249424" y="693637"/>
                  <a:pt x="2287003" y="740609"/>
                  <a:pt x="2225417" y="629963"/>
                </a:cubicBezTo>
                <a:cubicBezTo>
                  <a:pt x="2163831" y="519317"/>
                  <a:pt x="2003080" y="159193"/>
                  <a:pt x="1793269" y="78818"/>
                </a:cubicBezTo>
                <a:cubicBezTo>
                  <a:pt x="1583458" y="-1557"/>
                  <a:pt x="1080329" y="156062"/>
                  <a:pt x="966551" y="147711"/>
                </a:cubicBezTo>
                <a:cubicBezTo>
                  <a:pt x="852773" y="139360"/>
                  <a:pt x="1271351" y="6793"/>
                  <a:pt x="1110600" y="28714"/>
                </a:cubicBezTo>
                <a:cubicBezTo>
                  <a:pt x="949849" y="50635"/>
                  <a:pt x="-51189" y="276103"/>
                  <a:pt x="2047" y="279234"/>
                </a:cubicBezTo>
                <a:cubicBezTo>
                  <a:pt x="55283" y="282365"/>
                  <a:pt x="1149222" y="76730"/>
                  <a:pt x="1430014" y="47503"/>
                </a:cubicBezTo>
                <a:cubicBezTo>
                  <a:pt x="1710806" y="18276"/>
                  <a:pt x="1645044" y="110133"/>
                  <a:pt x="1686797" y="103870"/>
                </a:cubicBezTo>
                <a:cubicBezTo>
                  <a:pt x="1728550" y="97607"/>
                  <a:pt x="1615816" y="-37048"/>
                  <a:pt x="1680534" y="9925"/>
                </a:cubicBezTo>
                <a:cubicBezTo>
                  <a:pt x="1745252" y="56898"/>
                  <a:pt x="2025000" y="361698"/>
                  <a:pt x="2075104" y="385706"/>
                </a:cubicBezTo>
                <a:cubicBezTo>
                  <a:pt x="2125208" y="409714"/>
                  <a:pt x="1957151" y="112221"/>
                  <a:pt x="1981159" y="153974"/>
                </a:cubicBezTo>
                <a:cubicBezTo>
                  <a:pt x="2005167" y="195727"/>
                  <a:pt x="2187838" y="544368"/>
                  <a:pt x="2219153" y="636226"/>
                </a:cubicBezTo>
                <a:cubicBezTo>
                  <a:pt x="2250468" y="728084"/>
                  <a:pt x="2250468" y="660234"/>
                  <a:pt x="2169049" y="705119"/>
                </a:cubicBezTo>
                <a:cubicBezTo>
                  <a:pt x="2087630" y="750004"/>
                  <a:pt x="1706630" y="918062"/>
                  <a:pt x="1705586" y="924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34A593F-6277-C817-6524-FE0E5795E39F}"/>
              </a:ext>
            </a:extLst>
          </p:cNvPr>
          <p:cNvSpPr/>
          <p:nvPr/>
        </p:nvSpPr>
        <p:spPr>
          <a:xfrm>
            <a:off x="2711857" y="3370359"/>
            <a:ext cx="1353151" cy="1935276"/>
          </a:xfrm>
          <a:custGeom>
            <a:avLst/>
            <a:gdLst>
              <a:gd name="connsiteX0" fmla="*/ 1121107 w 1353151"/>
              <a:gd name="connsiteY0" fmla="*/ 738178 h 1935276"/>
              <a:gd name="connsiteX1" fmla="*/ 1290209 w 1353151"/>
              <a:gd name="connsiteY1" fmla="*/ 531499 h 1935276"/>
              <a:gd name="connsiteX2" fmla="*/ 1315261 w 1353151"/>
              <a:gd name="connsiteY2" fmla="*/ 86825 h 1935276"/>
              <a:gd name="connsiteX3" fmla="*/ 1296472 w 1353151"/>
              <a:gd name="connsiteY3" fmla="*/ 11668 h 1935276"/>
              <a:gd name="connsiteX4" fmla="*/ 626329 w 1353151"/>
              <a:gd name="connsiteY4" fmla="*/ 243400 h 1935276"/>
              <a:gd name="connsiteX5" fmla="*/ 1058477 w 1353151"/>
              <a:gd name="connsiteY5" fmla="*/ 224611 h 1935276"/>
              <a:gd name="connsiteX6" fmla="*/ 1083529 w 1353151"/>
              <a:gd name="connsiteY6" fmla="*/ 331082 h 1935276"/>
              <a:gd name="connsiteX7" fmla="*/ 112762 w 1353151"/>
              <a:gd name="connsiteY7" fmla="*/ 1101433 h 1935276"/>
              <a:gd name="connsiteX8" fmla="*/ 394598 w 1353151"/>
              <a:gd name="connsiteY8" fmla="*/ 944857 h 1935276"/>
              <a:gd name="connsiteX9" fmla="*/ 28 w 1353151"/>
              <a:gd name="connsiteY9" fmla="*/ 1439636 h 1935276"/>
              <a:gd name="connsiteX10" fmla="*/ 375809 w 1353151"/>
              <a:gd name="connsiteY10" fmla="*/ 1057592 h 1935276"/>
              <a:gd name="connsiteX11" fmla="*/ 764116 w 1353151"/>
              <a:gd name="connsiteY11" fmla="*/ 807071 h 1935276"/>
              <a:gd name="connsiteX12" fmla="*/ 620066 w 1353151"/>
              <a:gd name="connsiteY12" fmla="*/ 1063855 h 1935276"/>
              <a:gd name="connsiteX13" fmla="*/ 588751 w 1353151"/>
              <a:gd name="connsiteY13" fmla="*/ 1170326 h 1935276"/>
              <a:gd name="connsiteX14" fmla="*/ 501069 w 1353151"/>
              <a:gd name="connsiteY14" fmla="*/ 1934414 h 1935276"/>
              <a:gd name="connsiteX15" fmla="*/ 670170 w 1353151"/>
              <a:gd name="connsiteY15" fmla="*/ 1308112 h 1935276"/>
              <a:gd name="connsiteX16" fmla="*/ 901902 w 1353151"/>
              <a:gd name="connsiteY16" fmla="*/ 688074 h 1935276"/>
              <a:gd name="connsiteX17" fmla="*/ 582488 w 1353151"/>
              <a:gd name="connsiteY17" fmla="*/ 875964 h 1935276"/>
              <a:gd name="connsiteX18" fmla="*/ 1096055 w 1353151"/>
              <a:gd name="connsiteY18" fmla="*/ 243400 h 1935276"/>
              <a:gd name="connsiteX19" fmla="*/ 983321 w 1353151"/>
              <a:gd name="connsiteY19" fmla="*/ 399975 h 1935276"/>
              <a:gd name="connsiteX20" fmla="*/ 1027162 w 1353151"/>
              <a:gd name="connsiteY20" fmla="*/ 719389 h 1935276"/>
              <a:gd name="connsiteX21" fmla="*/ 1258894 w 1353151"/>
              <a:gd name="connsiteY21" fmla="*/ 161981 h 1935276"/>
              <a:gd name="connsiteX22" fmla="*/ 1208790 w 1353151"/>
              <a:gd name="connsiteY22" fmla="*/ 412501 h 1935276"/>
              <a:gd name="connsiteX23" fmla="*/ 1221316 w 1353151"/>
              <a:gd name="connsiteY23" fmla="*/ 512709 h 1935276"/>
              <a:gd name="connsiteX24" fmla="*/ 1121107 w 1353151"/>
              <a:gd name="connsiteY24" fmla="*/ 738178 h 19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3151" h="1935276">
                <a:moveTo>
                  <a:pt x="1121107" y="738178"/>
                </a:moveTo>
                <a:cubicBezTo>
                  <a:pt x="1132589" y="741310"/>
                  <a:pt x="1257850" y="640058"/>
                  <a:pt x="1290209" y="531499"/>
                </a:cubicBezTo>
                <a:cubicBezTo>
                  <a:pt x="1322568" y="422940"/>
                  <a:pt x="1314217" y="173463"/>
                  <a:pt x="1315261" y="86825"/>
                </a:cubicBezTo>
                <a:cubicBezTo>
                  <a:pt x="1316305" y="187"/>
                  <a:pt x="1411294" y="-14428"/>
                  <a:pt x="1296472" y="11668"/>
                </a:cubicBezTo>
                <a:cubicBezTo>
                  <a:pt x="1181650" y="37764"/>
                  <a:pt x="665995" y="207910"/>
                  <a:pt x="626329" y="243400"/>
                </a:cubicBezTo>
                <a:cubicBezTo>
                  <a:pt x="586663" y="278890"/>
                  <a:pt x="982277" y="209997"/>
                  <a:pt x="1058477" y="224611"/>
                </a:cubicBezTo>
                <a:cubicBezTo>
                  <a:pt x="1134677" y="239225"/>
                  <a:pt x="1241148" y="184945"/>
                  <a:pt x="1083529" y="331082"/>
                </a:cubicBezTo>
                <a:cubicBezTo>
                  <a:pt x="925910" y="477219"/>
                  <a:pt x="227584" y="999137"/>
                  <a:pt x="112762" y="1101433"/>
                </a:cubicBezTo>
                <a:cubicBezTo>
                  <a:pt x="-2060" y="1203729"/>
                  <a:pt x="413387" y="888490"/>
                  <a:pt x="394598" y="944857"/>
                </a:cubicBezTo>
                <a:cubicBezTo>
                  <a:pt x="375809" y="1001224"/>
                  <a:pt x="3159" y="1420847"/>
                  <a:pt x="28" y="1439636"/>
                </a:cubicBezTo>
                <a:cubicBezTo>
                  <a:pt x="-3103" y="1458425"/>
                  <a:pt x="248461" y="1163020"/>
                  <a:pt x="375809" y="1057592"/>
                </a:cubicBezTo>
                <a:cubicBezTo>
                  <a:pt x="503157" y="952165"/>
                  <a:pt x="723407" y="806027"/>
                  <a:pt x="764116" y="807071"/>
                </a:cubicBezTo>
                <a:cubicBezTo>
                  <a:pt x="804825" y="808115"/>
                  <a:pt x="649293" y="1003313"/>
                  <a:pt x="620066" y="1063855"/>
                </a:cubicBezTo>
                <a:cubicBezTo>
                  <a:pt x="590838" y="1124398"/>
                  <a:pt x="608584" y="1025233"/>
                  <a:pt x="588751" y="1170326"/>
                </a:cubicBezTo>
                <a:cubicBezTo>
                  <a:pt x="568918" y="1315419"/>
                  <a:pt x="487499" y="1911450"/>
                  <a:pt x="501069" y="1934414"/>
                </a:cubicBezTo>
                <a:cubicBezTo>
                  <a:pt x="514639" y="1957378"/>
                  <a:pt x="603365" y="1515835"/>
                  <a:pt x="670170" y="1308112"/>
                </a:cubicBezTo>
                <a:cubicBezTo>
                  <a:pt x="736975" y="1100389"/>
                  <a:pt x="916516" y="760099"/>
                  <a:pt x="901902" y="688074"/>
                </a:cubicBezTo>
                <a:cubicBezTo>
                  <a:pt x="887288" y="616049"/>
                  <a:pt x="550129" y="950076"/>
                  <a:pt x="582488" y="875964"/>
                </a:cubicBezTo>
                <a:cubicBezTo>
                  <a:pt x="614847" y="801852"/>
                  <a:pt x="1029250" y="322731"/>
                  <a:pt x="1096055" y="243400"/>
                </a:cubicBezTo>
                <a:cubicBezTo>
                  <a:pt x="1162860" y="164069"/>
                  <a:pt x="994803" y="320644"/>
                  <a:pt x="983321" y="399975"/>
                </a:cubicBezTo>
                <a:cubicBezTo>
                  <a:pt x="971839" y="479306"/>
                  <a:pt x="981233" y="759055"/>
                  <a:pt x="1027162" y="719389"/>
                </a:cubicBezTo>
                <a:cubicBezTo>
                  <a:pt x="1073091" y="679723"/>
                  <a:pt x="1228623" y="213129"/>
                  <a:pt x="1258894" y="161981"/>
                </a:cubicBezTo>
                <a:cubicBezTo>
                  <a:pt x="1289165" y="110833"/>
                  <a:pt x="1215053" y="354046"/>
                  <a:pt x="1208790" y="412501"/>
                </a:cubicBezTo>
                <a:cubicBezTo>
                  <a:pt x="1202527" y="470956"/>
                  <a:pt x="1232798" y="463649"/>
                  <a:pt x="1221316" y="512709"/>
                </a:cubicBezTo>
                <a:cubicBezTo>
                  <a:pt x="1209834" y="561769"/>
                  <a:pt x="1109625" y="735046"/>
                  <a:pt x="1121107" y="73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A96AA9D-5381-1A25-63F8-B0A563D0C5C9}"/>
              </a:ext>
            </a:extLst>
          </p:cNvPr>
          <p:cNvSpPr/>
          <p:nvPr/>
        </p:nvSpPr>
        <p:spPr>
          <a:xfrm>
            <a:off x="1233181" y="3218466"/>
            <a:ext cx="2352160" cy="1712059"/>
          </a:xfrm>
          <a:custGeom>
            <a:avLst/>
            <a:gdLst>
              <a:gd name="connsiteX0" fmla="*/ 2343000 w 2352160"/>
              <a:gd name="connsiteY0" fmla="*/ 169824 h 1712059"/>
              <a:gd name="connsiteX1" fmla="*/ 1422337 w 2352160"/>
              <a:gd name="connsiteY1" fmla="*/ 514290 h 1712059"/>
              <a:gd name="connsiteX2" fmla="*/ 432781 w 2352160"/>
              <a:gd name="connsiteY2" fmla="*/ 827441 h 1712059"/>
              <a:gd name="connsiteX3" fmla="*/ 1860748 w 2352160"/>
              <a:gd name="connsiteY3" fmla="*/ 345189 h 1712059"/>
              <a:gd name="connsiteX4" fmla="*/ 1516282 w 2352160"/>
              <a:gd name="connsiteY4" fmla="*/ 589446 h 1712059"/>
              <a:gd name="connsiteX5" fmla="*/ 952611 w 2352160"/>
              <a:gd name="connsiteY5" fmla="*/ 1184433 h 1712059"/>
              <a:gd name="connsiteX6" fmla="*/ 633 w 2352160"/>
              <a:gd name="connsiteY6" fmla="*/ 1710526 h 1712059"/>
              <a:gd name="connsiteX7" fmla="*/ 1102923 w 2352160"/>
              <a:gd name="connsiteY7" fmla="*/ 1015331 h 1712059"/>
              <a:gd name="connsiteX8" fmla="*/ 1766803 w 2352160"/>
              <a:gd name="connsiteY8" fmla="*/ 495501 h 1712059"/>
              <a:gd name="connsiteX9" fmla="*/ 1090397 w 2352160"/>
              <a:gd name="connsiteY9" fmla="*/ 783600 h 1712059"/>
              <a:gd name="connsiteX10" fmla="*/ 1960956 w 2352160"/>
              <a:gd name="connsiteY10" fmla="*/ 389030 h 1712059"/>
              <a:gd name="connsiteX11" fmla="*/ 1428600 w 2352160"/>
              <a:gd name="connsiteY11" fmla="*/ 526816 h 1712059"/>
              <a:gd name="connsiteX12" fmla="*/ 2255318 w 2352160"/>
              <a:gd name="connsiteY12" fmla="*/ 723 h 1712059"/>
              <a:gd name="connsiteX13" fmla="*/ 839877 w 2352160"/>
              <a:gd name="connsiteY13" fmla="*/ 658339 h 1712059"/>
              <a:gd name="connsiteX14" fmla="*/ 2343000 w 2352160"/>
              <a:gd name="connsiteY14" fmla="*/ 169824 h 171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52160" h="1712059">
                <a:moveTo>
                  <a:pt x="2343000" y="169824"/>
                </a:moveTo>
                <a:cubicBezTo>
                  <a:pt x="2440077" y="145816"/>
                  <a:pt x="1740707" y="404687"/>
                  <a:pt x="1422337" y="514290"/>
                </a:cubicBezTo>
                <a:cubicBezTo>
                  <a:pt x="1103967" y="623893"/>
                  <a:pt x="359712" y="855625"/>
                  <a:pt x="432781" y="827441"/>
                </a:cubicBezTo>
                <a:cubicBezTo>
                  <a:pt x="505849" y="799258"/>
                  <a:pt x="1680164" y="384855"/>
                  <a:pt x="1860748" y="345189"/>
                </a:cubicBezTo>
                <a:cubicBezTo>
                  <a:pt x="2041331" y="305523"/>
                  <a:pt x="1667638" y="449572"/>
                  <a:pt x="1516282" y="589446"/>
                </a:cubicBezTo>
                <a:cubicBezTo>
                  <a:pt x="1364926" y="729320"/>
                  <a:pt x="1205219" y="997586"/>
                  <a:pt x="952611" y="1184433"/>
                </a:cubicBezTo>
                <a:cubicBezTo>
                  <a:pt x="700003" y="1371280"/>
                  <a:pt x="-24419" y="1738710"/>
                  <a:pt x="633" y="1710526"/>
                </a:cubicBezTo>
                <a:cubicBezTo>
                  <a:pt x="25685" y="1682342"/>
                  <a:pt x="808561" y="1217835"/>
                  <a:pt x="1102923" y="1015331"/>
                </a:cubicBezTo>
                <a:cubicBezTo>
                  <a:pt x="1397285" y="812827"/>
                  <a:pt x="1768891" y="534123"/>
                  <a:pt x="1766803" y="495501"/>
                </a:cubicBezTo>
                <a:cubicBezTo>
                  <a:pt x="1764715" y="456879"/>
                  <a:pt x="1058038" y="801345"/>
                  <a:pt x="1090397" y="783600"/>
                </a:cubicBezTo>
                <a:cubicBezTo>
                  <a:pt x="1122756" y="765855"/>
                  <a:pt x="1904589" y="431827"/>
                  <a:pt x="1960956" y="389030"/>
                </a:cubicBezTo>
                <a:cubicBezTo>
                  <a:pt x="2017323" y="346233"/>
                  <a:pt x="1379540" y="591534"/>
                  <a:pt x="1428600" y="526816"/>
                </a:cubicBezTo>
                <a:cubicBezTo>
                  <a:pt x="1477660" y="462098"/>
                  <a:pt x="2353438" y="-21197"/>
                  <a:pt x="2255318" y="723"/>
                </a:cubicBezTo>
                <a:cubicBezTo>
                  <a:pt x="2157198" y="22643"/>
                  <a:pt x="825263" y="623893"/>
                  <a:pt x="839877" y="658339"/>
                </a:cubicBezTo>
                <a:cubicBezTo>
                  <a:pt x="854491" y="692785"/>
                  <a:pt x="2245923" y="193832"/>
                  <a:pt x="2343000" y="169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F6C1E9C-C471-FB0F-86BF-9E829CB08623}"/>
              </a:ext>
            </a:extLst>
          </p:cNvPr>
          <p:cNvSpPr/>
          <p:nvPr/>
        </p:nvSpPr>
        <p:spPr>
          <a:xfrm>
            <a:off x="897625" y="4696732"/>
            <a:ext cx="2165716" cy="1602501"/>
          </a:xfrm>
          <a:custGeom>
            <a:avLst/>
            <a:gdLst>
              <a:gd name="connsiteX0" fmla="*/ 2164989 w 2165716"/>
              <a:gd name="connsiteY0" fmla="*/ 528 h 1602501"/>
              <a:gd name="connsiteX1" fmla="*/ 1889416 w 2165716"/>
              <a:gd name="connsiteY1" fmla="*/ 395098 h 1602501"/>
              <a:gd name="connsiteX2" fmla="*/ 1062698 w 2165716"/>
              <a:gd name="connsiteY2" fmla="*/ 701986 h 1602501"/>
              <a:gd name="connsiteX3" fmla="*/ 480238 w 2165716"/>
              <a:gd name="connsiteY3" fmla="*/ 946243 h 1602501"/>
              <a:gd name="connsiteX4" fmla="*/ 4249 w 2165716"/>
              <a:gd name="connsiteY4" fmla="*/ 1597597 h 1602501"/>
              <a:gd name="connsiteX5" fmla="*/ 273559 w 2165716"/>
              <a:gd name="connsiteY5" fmla="*/ 1209290 h 1602501"/>
              <a:gd name="connsiteX6" fmla="*/ 730759 w 2165716"/>
              <a:gd name="connsiteY6" fmla="*/ 564200 h 1602501"/>
              <a:gd name="connsiteX7" fmla="*/ 430134 w 2165716"/>
              <a:gd name="connsiteY7" fmla="*/ 990084 h 1602501"/>
              <a:gd name="connsiteX8" fmla="*/ 1375849 w 2165716"/>
              <a:gd name="connsiteY8" fmla="*/ 514095 h 1602501"/>
              <a:gd name="connsiteX9" fmla="*/ 1087750 w 2165716"/>
              <a:gd name="connsiteY9" fmla="*/ 764616 h 1602501"/>
              <a:gd name="connsiteX10" fmla="*/ 2008413 w 2165716"/>
              <a:gd name="connsiteY10" fmla="*/ 238523 h 1602501"/>
              <a:gd name="connsiteX11" fmla="*/ 1826786 w 2165716"/>
              <a:gd name="connsiteY11" fmla="*/ 482780 h 1602501"/>
              <a:gd name="connsiteX12" fmla="*/ 2164989 w 2165716"/>
              <a:gd name="connsiteY12" fmla="*/ 528 h 160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5716" h="1602501">
                <a:moveTo>
                  <a:pt x="2164989" y="528"/>
                </a:moveTo>
                <a:cubicBezTo>
                  <a:pt x="2175427" y="-14086"/>
                  <a:pt x="2073131" y="278188"/>
                  <a:pt x="1889416" y="395098"/>
                </a:cubicBezTo>
                <a:cubicBezTo>
                  <a:pt x="1705701" y="512008"/>
                  <a:pt x="1297561" y="610129"/>
                  <a:pt x="1062698" y="701986"/>
                </a:cubicBezTo>
                <a:cubicBezTo>
                  <a:pt x="827835" y="793844"/>
                  <a:pt x="656646" y="796975"/>
                  <a:pt x="480238" y="946243"/>
                </a:cubicBezTo>
                <a:cubicBezTo>
                  <a:pt x="303830" y="1095512"/>
                  <a:pt x="38695" y="1553756"/>
                  <a:pt x="4249" y="1597597"/>
                </a:cubicBezTo>
                <a:cubicBezTo>
                  <a:pt x="-30198" y="1641438"/>
                  <a:pt x="152474" y="1381523"/>
                  <a:pt x="273559" y="1209290"/>
                </a:cubicBezTo>
                <a:cubicBezTo>
                  <a:pt x="394644" y="1037057"/>
                  <a:pt x="704663" y="600734"/>
                  <a:pt x="730759" y="564200"/>
                </a:cubicBezTo>
                <a:cubicBezTo>
                  <a:pt x="756855" y="527666"/>
                  <a:pt x="322619" y="998435"/>
                  <a:pt x="430134" y="990084"/>
                </a:cubicBezTo>
                <a:cubicBezTo>
                  <a:pt x="537649" y="981733"/>
                  <a:pt x="1266246" y="551673"/>
                  <a:pt x="1375849" y="514095"/>
                </a:cubicBezTo>
                <a:cubicBezTo>
                  <a:pt x="1485452" y="476517"/>
                  <a:pt x="982323" y="810545"/>
                  <a:pt x="1087750" y="764616"/>
                </a:cubicBezTo>
                <a:cubicBezTo>
                  <a:pt x="1193177" y="718687"/>
                  <a:pt x="1885240" y="285496"/>
                  <a:pt x="2008413" y="238523"/>
                </a:cubicBezTo>
                <a:cubicBezTo>
                  <a:pt x="2131586" y="191550"/>
                  <a:pt x="1803821" y="517227"/>
                  <a:pt x="1826786" y="482780"/>
                </a:cubicBezTo>
                <a:cubicBezTo>
                  <a:pt x="1849750" y="448333"/>
                  <a:pt x="2154551" y="15142"/>
                  <a:pt x="2164989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F49E4621-BDA8-87D8-1792-A32FB6335ADA}"/>
              </a:ext>
            </a:extLst>
          </p:cNvPr>
          <p:cNvSpPr/>
          <p:nvPr/>
        </p:nvSpPr>
        <p:spPr>
          <a:xfrm>
            <a:off x="1471345" y="5999967"/>
            <a:ext cx="1428430" cy="2413689"/>
          </a:xfrm>
          <a:custGeom>
            <a:avLst/>
            <a:gdLst>
              <a:gd name="connsiteX0" fmla="*/ 1428430 w 1428430"/>
              <a:gd name="connsiteY0" fmla="*/ 0 h 2413689"/>
              <a:gd name="connsiteX1" fmla="*/ 244721 w 1428430"/>
              <a:gd name="connsiteY1" fmla="*/ 613775 h 2413689"/>
              <a:gd name="connsiteX2" fmla="*/ 188354 w 1428430"/>
              <a:gd name="connsiteY2" fmla="*/ 1265129 h 2413689"/>
              <a:gd name="connsiteX3" fmla="*/ 106934 w 1428430"/>
              <a:gd name="connsiteY3" fmla="*/ 1058449 h 2413689"/>
              <a:gd name="connsiteX4" fmla="*/ 507767 w 1428430"/>
              <a:gd name="connsiteY4" fmla="*/ 2398734 h 2413689"/>
              <a:gd name="connsiteX5" fmla="*/ 332403 w 1428430"/>
              <a:gd name="connsiteY5" fmla="*/ 1709803 h 2413689"/>
              <a:gd name="connsiteX6" fmla="*/ 50567 w 1428430"/>
              <a:gd name="connsiteY6" fmla="*/ 663880 h 2413689"/>
              <a:gd name="connsiteX7" fmla="*/ 56830 w 1428430"/>
              <a:gd name="connsiteY7" fmla="*/ 933189 h 2413689"/>
              <a:gd name="connsiteX8" fmla="*/ 620502 w 1428430"/>
              <a:gd name="connsiteY8" fmla="*/ 112734 h 2413689"/>
              <a:gd name="connsiteX9" fmla="*/ 81882 w 1428430"/>
              <a:gd name="connsiteY9" fmla="*/ 764088 h 2413689"/>
              <a:gd name="connsiteX10" fmla="*/ 1015071 w 1428430"/>
              <a:gd name="connsiteY10" fmla="*/ 150312 h 2413689"/>
              <a:gd name="connsiteX11" fmla="*/ 539082 w 1428430"/>
              <a:gd name="connsiteY11" fmla="*/ 313151 h 2413689"/>
              <a:gd name="connsiteX12" fmla="*/ 1428430 w 1428430"/>
              <a:gd name="connsiteY12" fmla="*/ 0 h 241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430" h="2413689">
                <a:moveTo>
                  <a:pt x="1428430" y="0"/>
                </a:moveTo>
                <a:cubicBezTo>
                  <a:pt x="939915" y="201460"/>
                  <a:pt x="451400" y="402920"/>
                  <a:pt x="244721" y="613775"/>
                </a:cubicBezTo>
                <a:cubicBezTo>
                  <a:pt x="38042" y="824630"/>
                  <a:pt x="211318" y="1191017"/>
                  <a:pt x="188354" y="1265129"/>
                </a:cubicBezTo>
                <a:cubicBezTo>
                  <a:pt x="165390" y="1339241"/>
                  <a:pt x="53698" y="869515"/>
                  <a:pt x="106934" y="1058449"/>
                </a:cubicBezTo>
                <a:cubicBezTo>
                  <a:pt x="160169" y="1247383"/>
                  <a:pt x="470189" y="2290175"/>
                  <a:pt x="507767" y="2398734"/>
                </a:cubicBezTo>
                <a:cubicBezTo>
                  <a:pt x="545345" y="2507293"/>
                  <a:pt x="408603" y="1998945"/>
                  <a:pt x="332403" y="1709803"/>
                </a:cubicBezTo>
                <a:cubicBezTo>
                  <a:pt x="256203" y="1420661"/>
                  <a:pt x="96496" y="793316"/>
                  <a:pt x="50567" y="663880"/>
                </a:cubicBezTo>
                <a:cubicBezTo>
                  <a:pt x="4638" y="534444"/>
                  <a:pt x="-38159" y="1025047"/>
                  <a:pt x="56830" y="933189"/>
                </a:cubicBezTo>
                <a:cubicBezTo>
                  <a:pt x="151819" y="841331"/>
                  <a:pt x="616327" y="140917"/>
                  <a:pt x="620502" y="112734"/>
                </a:cubicBezTo>
                <a:cubicBezTo>
                  <a:pt x="624677" y="84551"/>
                  <a:pt x="16121" y="757825"/>
                  <a:pt x="81882" y="764088"/>
                </a:cubicBezTo>
                <a:cubicBezTo>
                  <a:pt x="147643" y="770351"/>
                  <a:pt x="938871" y="225468"/>
                  <a:pt x="1015071" y="150312"/>
                </a:cubicBezTo>
                <a:cubicBezTo>
                  <a:pt x="1091271" y="75156"/>
                  <a:pt x="539082" y="313151"/>
                  <a:pt x="539082" y="313151"/>
                </a:cubicBezTo>
                <a:lnTo>
                  <a:pt x="14284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F375B79-E00F-7863-7979-A3B22A818EEC}"/>
              </a:ext>
            </a:extLst>
          </p:cNvPr>
          <p:cNvSpPr/>
          <p:nvPr/>
        </p:nvSpPr>
        <p:spPr>
          <a:xfrm>
            <a:off x="946641" y="3787940"/>
            <a:ext cx="2479469" cy="2237185"/>
          </a:xfrm>
          <a:custGeom>
            <a:avLst/>
            <a:gdLst>
              <a:gd name="connsiteX0" fmla="*/ 2479227 w 2479469"/>
              <a:gd name="connsiteY0" fmla="*/ 1183 h 2237185"/>
              <a:gd name="connsiteX1" fmla="*/ 1614932 w 2479469"/>
              <a:gd name="connsiteY1" fmla="*/ 596170 h 2237185"/>
              <a:gd name="connsiteX2" fmla="*/ 1295518 w 2479469"/>
              <a:gd name="connsiteY2" fmla="*/ 1404098 h 2237185"/>
              <a:gd name="connsiteX3" fmla="*/ 1364411 w 2479469"/>
              <a:gd name="connsiteY3" fmla="*/ 1222471 h 2237185"/>
              <a:gd name="connsiteX4" fmla="*/ 1552301 w 2479469"/>
              <a:gd name="connsiteY4" fmla="*/ 665063 h 2237185"/>
              <a:gd name="connsiteX5" fmla="*/ 1383200 w 2479469"/>
              <a:gd name="connsiteY5" fmla="*/ 946898 h 2237185"/>
              <a:gd name="connsiteX6" fmla="*/ 1157732 w 2479469"/>
              <a:gd name="connsiteY6" fmla="*/ 1084685 h 2237185"/>
              <a:gd name="connsiteX7" fmla="*/ 594060 w 2479469"/>
              <a:gd name="connsiteY7" fmla="*/ 1234997 h 2237185"/>
              <a:gd name="connsiteX8" fmla="*/ 11600 w 2479469"/>
              <a:gd name="connsiteY8" fmla="*/ 2218290 h 2237185"/>
              <a:gd name="connsiteX9" fmla="*/ 237069 w 2479469"/>
              <a:gd name="connsiteY9" fmla="*/ 1823720 h 2237185"/>
              <a:gd name="connsiteX10" fmla="*/ 619112 w 2479469"/>
              <a:gd name="connsiteY10" fmla="*/ 1103474 h 2237185"/>
              <a:gd name="connsiteX11" fmla="*/ 518904 w 2479469"/>
              <a:gd name="connsiteY11" fmla="*/ 1285101 h 2237185"/>
              <a:gd name="connsiteX12" fmla="*/ 1358148 w 2479469"/>
              <a:gd name="connsiteY12" fmla="*/ 959424 h 2237185"/>
              <a:gd name="connsiteX13" fmla="*/ 1621195 w 2479469"/>
              <a:gd name="connsiteY13" fmla="*/ 564855 h 2237185"/>
              <a:gd name="connsiteX14" fmla="*/ 1702614 w 2479469"/>
              <a:gd name="connsiteY14" fmla="*/ 445857 h 2237185"/>
              <a:gd name="connsiteX15" fmla="*/ 2479227 w 2479469"/>
              <a:gd name="connsiteY15" fmla="*/ 1183 h 223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79469" h="2237185">
                <a:moveTo>
                  <a:pt x="2479227" y="1183"/>
                </a:moveTo>
                <a:cubicBezTo>
                  <a:pt x="2464613" y="26235"/>
                  <a:pt x="1812217" y="362351"/>
                  <a:pt x="1614932" y="596170"/>
                </a:cubicBezTo>
                <a:cubicBezTo>
                  <a:pt x="1417647" y="829989"/>
                  <a:pt x="1337271" y="1299715"/>
                  <a:pt x="1295518" y="1404098"/>
                </a:cubicBezTo>
                <a:cubicBezTo>
                  <a:pt x="1253765" y="1508481"/>
                  <a:pt x="1321614" y="1345643"/>
                  <a:pt x="1364411" y="1222471"/>
                </a:cubicBezTo>
                <a:cubicBezTo>
                  <a:pt x="1407208" y="1099299"/>
                  <a:pt x="1549170" y="710992"/>
                  <a:pt x="1552301" y="665063"/>
                </a:cubicBezTo>
                <a:cubicBezTo>
                  <a:pt x="1555432" y="619134"/>
                  <a:pt x="1448962" y="876961"/>
                  <a:pt x="1383200" y="946898"/>
                </a:cubicBezTo>
                <a:cubicBezTo>
                  <a:pt x="1317438" y="1016835"/>
                  <a:pt x="1289255" y="1036669"/>
                  <a:pt x="1157732" y="1084685"/>
                </a:cubicBezTo>
                <a:cubicBezTo>
                  <a:pt x="1026209" y="1132702"/>
                  <a:pt x="785082" y="1046063"/>
                  <a:pt x="594060" y="1234997"/>
                </a:cubicBezTo>
                <a:cubicBezTo>
                  <a:pt x="403038" y="1423931"/>
                  <a:pt x="71098" y="2120170"/>
                  <a:pt x="11600" y="2218290"/>
                </a:cubicBezTo>
                <a:cubicBezTo>
                  <a:pt x="-47898" y="2316410"/>
                  <a:pt x="135817" y="2009523"/>
                  <a:pt x="237069" y="1823720"/>
                </a:cubicBezTo>
                <a:cubicBezTo>
                  <a:pt x="338321" y="1637917"/>
                  <a:pt x="572139" y="1193244"/>
                  <a:pt x="619112" y="1103474"/>
                </a:cubicBezTo>
                <a:cubicBezTo>
                  <a:pt x="666084" y="1013704"/>
                  <a:pt x="395731" y="1309109"/>
                  <a:pt x="518904" y="1285101"/>
                </a:cubicBezTo>
                <a:cubicBezTo>
                  <a:pt x="642077" y="1261093"/>
                  <a:pt x="1174433" y="1079465"/>
                  <a:pt x="1358148" y="959424"/>
                </a:cubicBezTo>
                <a:cubicBezTo>
                  <a:pt x="1541863" y="839383"/>
                  <a:pt x="1563784" y="650449"/>
                  <a:pt x="1621195" y="564855"/>
                </a:cubicBezTo>
                <a:cubicBezTo>
                  <a:pt x="1678606" y="479261"/>
                  <a:pt x="1560652" y="535627"/>
                  <a:pt x="1702614" y="445857"/>
                </a:cubicBezTo>
                <a:cubicBezTo>
                  <a:pt x="1844575" y="356087"/>
                  <a:pt x="2493841" y="-23869"/>
                  <a:pt x="2479227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0D4E3083-D79D-D3F5-DB93-95A58506BAE5}"/>
              </a:ext>
            </a:extLst>
          </p:cNvPr>
          <p:cNvSpPr/>
          <p:nvPr/>
        </p:nvSpPr>
        <p:spPr>
          <a:xfrm>
            <a:off x="750265" y="4784801"/>
            <a:ext cx="2715383" cy="2872598"/>
          </a:xfrm>
          <a:custGeom>
            <a:avLst/>
            <a:gdLst>
              <a:gd name="connsiteX0" fmla="*/ 2713182 w 2715383"/>
              <a:gd name="connsiteY0" fmla="*/ 141 h 2872598"/>
              <a:gd name="connsiteX1" fmla="*/ 1955357 w 2715383"/>
              <a:gd name="connsiteY1" fmla="*/ 638969 h 2872598"/>
              <a:gd name="connsiteX2" fmla="*/ 352025 w 2715383"/>
              <a:gd name="connsiteY2" fmla="*/ 1709944 h 2872598"/>
              <a:gd name="connsiteX3" fmla="*/ 20086 w 2715383"/>
              <a:gd name="connsiteY3" fmla="*/ 2837287 h 2872598"/>
              <a:gd name="connsiteX4" fmla="*/ 82716 w 2715383"/>
              <a:gd name="connsiteY4" fmla="*/ 2480295 h 2872598"/>
              <a:gd name="connsiteX5" fmla="*/ 458497 w 2715383"/>
              <a:gd name="connsiteY5" fmla="*/ 1396794 h 2872598"/>
              <a:gd name="connsiteX6" fmla="*/ 339499 w 2715383"/>
              <a:gd name="connsiteY6" fmla="*/ 1697418 h 2872598"/>
              <a:gd name="connsiteX7" fmla="*/ 1272688 w 2715383"/>
              <a:gd name="connsiteY7" fmla="*/ 964646 h 2872598"/>
              <a:gd name="connsiteX8" fmla="*/ 1059746 w 2715383"/>
              <a:gd name="connsiteY8" fmla="*/ 1165062 h 2872598"/>
              <a:gd name="connsiteX9" fmla="*/ 2143247 w 2715383"/>
              <a:gd name="connsiteY9" fmla="*/ 488657 h 2872598"/>
              <a:gd name="connsiteX10" fmla="*/ 1742414 w 2715383"/>
              <a:gd name="connsiteY10" fmla="*/ 689073 h 2872598"/>
              <a:gd name="connsiteX11" fmla="*/ 2713182 w 2715383"/>
              <a:gd name="connsiteY11" fmla="*/ 141 h 287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5383" h="2872598">
                <a:moveTo>
                  <a:pt x="2713182" y="141"/>
                </a:moveTo>
                <a:cubicBezTo>
                  <a:pt x="2748673" y="-8210"/>
                  <a:pt x="2348883" y="354002"/>
                  <a:pt x="1955357" y="638969"/>
                </a:cubicBezTo>
                <a:cubicBezTo>
                  <a:pt x="1561831" y="923936"/>
                  <a:pt x="674570" y="1343558"/>
                  <a:pt x="352025" y="1709944"/>
                </a:cubicBezTo>
                <a:cubicBezTo>
                  <a:pt x="29480" y="2076330"/>
                  <a:pt x="64971" y="2708895"/>
                  <a:pt x="20086" y="2837287"/>
                </a:cubicBezTo>
                <a:cubicBezTo>
                  <a:pt x="-24799" y="2965679"/>
                  <a:pt x="9647" y="2720377"/>
                  <a:pt x="82716" y="2480295"/>
                </a:cubicBezTo>
                <a:cubicBezTo>
                  <a:pt x="155785" y="2240213"/>
                  <a:pt x="415700" y="1527274"/>
                  <a:pt x="458497" y="1396794"/>
                </a:cubicBezTo>
                <a:cubicBezTo>
                  <a:pt x="501294" y="1266315"/>
                  <a:pt x="203800" y="1769443"/>
                  <a:pt x="339499" y="1697418"/>
                </a:cubicBezTo>
                <a:cubicBezTo>
                  <a:pt x="475197" y="1625393"/>
                  <a:pt x="1152647" y="1053372"/>
                  <a:pt x="1272688" y="964646"/>
                </a:cubicBezTo>
                <a:cubicBezTo>
                  <a:pt x="1392729" y="875920"/>
                  <a:pt x="914653" y="1244393"/>
                  <a:pt x="1059746" y="1165062"/>
                </a:cubicBezTo>
                <a:cubicBezTo>
                  <a:pt x="1204839" y="1085731"/>
                  <a:pt x="2029469" y="567988"/>
                  <a:pt x="2143247" y="488657"/>
                </a:cubicBezTo>
                <a:cubicBezTo>
                  <a:pt x="2257025" y="409326"/>
                  <a:pt x="1646381" y="769448"/>
                  <a:pt x="1742414" y="689073"/>
                </a:cubicBezTo>
                <a:cubicBezTo>
                  <a:pt x="1838447" y="608698"/>
                  <a:pt x="2677691" y="8492"/>
                  <a:pt x="271318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3BD3800-4944-614A-E786-98EB411732E0}"/>
              </a:ext>
            </a:extLst>
          </p:cNvPr>
          <p:cNvSpPr/>
          <p:nvPr/>
        </p:nvSpPr>
        <p:spPr>
          <a:xfrm>
            <a:off x="693511" y="7169512"/>
            <a:ext cx="597240" cy="2832768"/>
          </a:xfrm>
          <a:custGeom>
            <a:avLst/>
            <a:gdLst>
              <a:gd name="connsiteX0" fmla="*/ 596670 w 597240"/>
              <a:gd name="connsiteY0" fmla="*/ 1639 h 2832768"/>
              <a:gd name="connsiteX1" fmla="*/ 352412 w 597240"/>
              <a:gd name="connsiteY1" fmla="*/ 853409 h 2832768"/>
              <a:gd name="connsiteX2" fmla="*/ 239678 w 597240"/>
              <a:gd name="connsiteY2" fmla="*/ 2225009 h 2832768"/>
              <a:gd name="connsiteX3" fmla="*/ 252204 w 597240"/>
              <a:gd name="connsiteY3" fmla="*/ 1692652 h 2832768"/>
              <a:gd name="connsiteX4" fmla="*/ 189574 w 597240"/>
              <a:gd name="connsiteY4" fmla="*/ 2826258 h 2832768"/>
              <a:gd name="connsiteX5" fmla="*/ 227152 w 597240"/>
              <a:gd name="connsiteY5" fmla="*/ 2080959 h 2832768"/>
              <a:gd name="connsiteX6" fmla="*/ 358675 w 597240"/>
              <a:gd name="connsiteY6" fmla="*/ 546521 h 2832768"/>
              <a:gd name="connsiteX7" fmla="*/ 108155 w 597240"/>
              <a:gd name="connsiteY7" fmla="*/ 1899332 h 2832768"/>
              <a:gd name="connsiteX8" fmla="*/ 1684 w 597240"/>
              <a:gd name="connsiteY8" fmla="*/ 2412899 h 2832768"/>
              <a:gd name="connsiteX9" fmla="*/ 183311 w 597240"/>
              <a:gd name="connsiteY9" fmla="*/ 1529814 h 2832768"/>
              <a:gd name="connsiteX10" fmla="*/ 383727 w 597240"/>
              <a:gd name="connsiteY10" fmla="*/ 452576 h 2832768"/>
              <a:gd name="connsiteX11" fmla="*/ 277256 w 597240"/>
              <a:gd name="connsiteY11" fmla="*/ 1060088 h 2832768"/>
              <a:gd name="connsiteX12" fmla="*/ 596670 w 597240"/>
              <a:gd name="connsiteY12" fmla="*/ 1639 h 283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7240" h="2832768">
                <a:moveTo>
                  <a:pt x="596670" y="1639"/>
                </a:moveTo>
                <a:cubicBezTo>
                  <a:pt x="609196" y="-32807"/>
                  <a:pt x="411911" y="482847"/>
                  <a:pt x="352412" y="853409"/>
                </a:cubicBezTo>
                <a:cubicBezTo>
                  <a:pt x="292913" y="1223971"/>
                  <a:pt x="256379" y="2085135"/>
                  <a:pt x="239678" y="2225009"/>
                </a:cubicBezTo>
                <a:cubicBezTo>
                  <a:pt x="222977" y="2364883"/>
                  <a:pt x="260555" y="1592444"/>
                  <a:pt x="252204" y="1692652"/>
                </a:cubicBezTo>
                <a:cubicBezTo>
                  <a:pt x="243853" y="1792860"/>
                  <a:pt x="193749" y="2761540"/>
                  <a:pt x="189574" y="2826258"/>
                </a:cubicBezTo>
                <a:cubicBezTo>
                  <a:pt x="185399" y="2890976"/>
                  <a:pt x="198969" y="2460915"/>
                  <a:pt x="227152" y="2080959"/>
                </a:cubicBezTo>
                <a:cubicBezTo>
                  <a:pt x="255335" y="1701003"/>
                  <a:pt x="378508" y="576792"/>
                  <a:pt x="358675" y="546521"/>
                </a:cubicBezTo>
                <a:cubicBezTo>
                  <a:pt x="338842" y="516250"/>
                  <a:pt x="167653" y="1588269"/>
                  <a:pt x="108155" y="1899332"/>
                </a:cubicBezTo>
                <a:cubicBezTo>
                  <a:pt x="48657" y="2210395"/>
                  <a:pt x="-10842" y="2474485"/>
                  <a:pt x="1684" y="2412899"/>
                </a:cubicBezTo>
                <a:cubicBezTo>
                  <a:pt x="14210" y="2351313"/>
                  <a:pt x="119637" y="1856535"/>
                  <a:pt x="183311" y="1529814"/>
                </a:cubicBezTo>
                <a:cubicBezTo>
                  <a:pt x="246985" y="1203093"/>
                  <a:pt x="368069" y="530864"/>
                  <a:pt x="383727" y="452576"/>
                </a:cubicBezTo>
                <a:cubicBezTo>
                  <a:pt x="399385" y="374288"/>
                  <a:pt x="242809" y="1132113"/>
                  <a:pt x="277256" y="1060088"/>
                </a:cubicBezTo>
                <a:cubicBezTo>
                  <a:pt x="311703" y="988063"/>
                  <a:pt x="584144" y="36085"/>
                  <a:pt x="596670" y="1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ECB87AF6-B00D-F39F-9F3C-6ECBDE15FFF0}"/>
              </a:ext>
            </a:extLst>
          </p:cNvPr>
          <p:cNvSpPr/>
          <p:nvPr/>
        </p:nvSpPr>
        <p:spPr>
          <a:xfrm>
            <a:off x="3848285" y="3668817"/>
            <a:ext cx="1666818" cy="527337"/>
          </a:xfrm>
          <a:custGeom>
            <a:avLst/>
            <a:gdLst>
              <a:gd name="connsiteX0" fmla="*/ 1638115 w 1666818"/>
              <a:gd name="connsiteY0" fmla="*/ 168297 h 527337"/>
              <a:gd name="connsiteX1" fmla="*/ 1200549 w 1666818"/>
              <a:gd name="connsiteY1" fmla="*/ 224395 h 527337"/>
              <a:gd name="connsiteX2" fmla="*/ 510542 w 1666818"/>
              <a:gd name="connsiteY2" fmla="*/ 117809 h 527337"/>
              <a:gd name="connsiteX3" fmla="*/ 1032255 w 1666818"/>
              <a:gd name="connsiteY3" fmla="*/ 201956 h 527337"/>
              <a:gd name="connsiteX4" fmla="*/ 392736 w 1666818"/>
              <a:gd name="connsiteY4" fmla="*/ 353421 h 527337"/>
              <a:gd name="connsiteX5" fmla="*/ 897619 w 1666818"/>
              <a:gd name="connsiteY5" fmla="*/ 258054 h 527337"/>
              <a:gd name="connsiteX6" fmla="*/ 49 w 1666818"/>
              <a:gd name="connsiteY6" fmla="*/ 527325 h 527337"/>
              <a:gd name="connsiteX7" fmla="*/ 942498 w 1666818"/>
              <a:gd name="connsiteY7" fmla="*/ 269274 h 527337"/>
              <a:gd name="connsiteX8" fmla="*/ 1037865 w 1666818"/>
              <a:gd name="connsiteY8" fmla="*/ 230005 h 527337"/>
              <a:gd name="connsiteX9" fmla="*/ 768594 w 1666818"/>
              <a:gd name="connsiteY9" fmla="*/ 3 h 527337"/>
              <a:gd name="connsiteX10" fmla="*/ 1144451 w 1666818"/>
              <a:gd name="connsiteY10" fmla="*/ 235615 h 527337"/>
              <a:gd name="connsiteX11" fmla="*/ 1570797 w 1666818"/>
              <a:gd name="connsiteY11" fmla="*/ 224395 h 527337"/>
              <a:gd name="connsiteX12" fmla="*/ 1638115 w 1666818"/>
              <a:gd name="connsiteY12" fmla="*/ 168297 h 52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6818" h="527337">
                <a:moveTo>
                  <a:pt x="1638115" y="168297"/>
                </a:moveTo>
                <a:cubicBezTo>
                  <a:pt x="1576407" y="168297"/>
                  <a:pt x="1388478" y="232810"/>
                  <a:pt x="1200549" y="224395"/>
                </a:cubicBezTo>
                <a:cubicBezTo>
                  <a:pt x="1012620" y="215980"/>
                  <a:pt x="538591" y="121549"/>
                  <a:pt x="510542" y="117809"/>
                </a:cubicBezTo>
                <a:cubicBezTo>
                  <a:pt x="482493" y="114069"/>
                  <a:pt x="1051889" y="162687"/>
                  <a:pt x="1032255" y="201956"/>
                </a:cubicBezTo>
                <a:cubicBezTo>
                  <a:pt x="1012621" y="241225"/>
                  <a:pt x="415175" y="344071"/>
                  <a:pt x="392736" y="353421"/>
                </a:cubicBezTo>
                <a:cubicBezTo>
                  <a:pt x="370297" y="362771"/>
                  <a:pt x="963067" y="229070"/>
                  <a:pt x="897619" y="258054"/>
                </a:cubicBezTo>
                <a:cubicBezTo>
                  <a:pt x="832171" y="287038"/>
                  <a:pt x="-7431" y="525455"/>
                  <a:pt x="49" y="527325"/>
                </a:cubicBezTo>
                <a:cubicBezTo>
                  <a:pt x="7529" y="529195"/>
                  <a:pt x="769529" y="318827"/>
                  <a:pt x="942498" y="269274"/>
                </a:cubicBezTo>
                <a:cubicBezTo>
                  <a:pt x="1115467" y="219721"/>
                  <a:pt x="1066849" y="274884"/>
                  <a:pt x="1037865" y="230005"/>
                </a:cubicBezTo>
                <a:cubicBezTo>
                  <a:pt x="1008881" y="185127"/>
                  <a:pt x="750830" y="-932"/>
                  <a:pt x="768594" y="3"/>
                </a:cubicBezTo>
                <a:cubicBezTo>
                  <a:pt x="786358" y="938"/>
                  <a:pt x="1010751" y="198216"/>
                  <a:pt x="1144451" y="235615"/>
                </a:cubicBezTo>
                <a:cubicBezTo>
                  <a:pt x="1278151" y="273014"/>
                  <a:pt x="1486650" y="231875"/>
                  <a:pt x="1570797" y="224395"/>
                </a:cubicBezTo>
                <a:cubicBezTo>
                  <a:pt x="1654944" y="216915"/>
                  <a:pt x="1699823" y="168297"/>
                  <a:pt x="1638115" y="168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0000B990-9081-111C-9363-F7F189F19D05}"/>
              </a:ext>
            </a:extLst>
          </p:cNvPr>
          <p:cNvSpPr/>
          <p:nvPr/>
        </p:nvSpPr>
        <p:spPr>
          <a:xfrm>
            <a:off x="2988436" y="2432300"/>
            <a:ext cx="2204186" cy="1439510"/>
          </a:xfrm>
          <a:custGeom>
            <a:avLst/>
            <a:gdLst>
              <a:gd name="connsiteX0" fmla="*/ 12816 w 2204186"/>
              <a:gd name="connsiteY0" fmla="*/ 338949 h 1439510"/>
              <a:gd name="connsiteX1" fmla="*/ 1510636 w 2204186"/>
              <a:gd name="connsiteY1" fmla="*/ 2360 h 1439510"/>
              <a:gd name="connsiteX2" fmla="*/ 1897714 w 2204186"/>
              <a:gd name="connsiteY2" fmla="*/ 181874 h 1439510"/>
              <a:gd name="connsiteX3" fmla="*/ 1869665 w 2204186"/>
              <a:gd name="connsiteY3" fmla="*/ 36019 h 1439510"/>
              <a:gd name="connsiteX4" fmla="*/ 2183814 w 2204186"/>
              <a:gd name="connsiteY4" fmla="*/ 462365 h 1439510"/>
              <a:gd name="connsiteX5" fmla="*/ 2172595 w 2204186"/>
              <a:gd name="connsiteY5" fmla="*/ 344559 h 1439510"/>
              <a:gd name="connsiteX6" fmla="*/ 2166985 w 2204186"/>
              <a:gd name="connsiteY6" fmla="*/ 776515 h 1439510"/>
              <a:gd name="connsiteX7" fmla="*/ 2150155 w 2204186"/>
              <a:gd name="connsiteY7" fmla="*/ 1438473 h 1439510"/>
              <a:gd name="connsiteX8" fmla="*/ 2200644 w 2204186"/>
              <a:gd name="connsiteY8" fmla="*/ 911150 h 1439510"/>
              <a:gd name="connsiteX9" fmla="*/ 2082838 w 2204186"/>
              <a:gd name="connsiteY9" fmla="*/ 221143 h 1439510"/>
              <a:gd name="connsiteX10" fmla="*/ 1875274 w 2204186"/>
              <a:gd name="connsiteY10" fmla="*/ 114556 h 1439510"/>
              <a:gd name="connsiteX11" fmla="*/ 2049179 w 2204186"/>
              <a:gd name="connsiteY11" fmla="*/ 406267 h 1439510"/>
              <a:gd name="connsiteX12" fmla="*/ 2060398 w 2204186"/>
              <a:gd name="connsiteY12" fmla="*/ 1404814 h 1439510"/>
              <a:gd name="connsiteX13" fmla="*/ 2032349 w 2204186"/>
              <a:gd name="connsiteY13" fmla="*/ 266021 h 1439510"/>
              <a:gd name="connsiteX14" fmla="*/ 1690151 w 2204186"/>
              <a:gd name="connsiteY14" fmla="*/ 7970 h 1439510"/>
              <a:gd name="connsiteX15" fmla="*/ 837458 w 2204186"/>
              <a:gd name="connsiteY15" fmla="*/ 159435 h 1439510"/>
              <a:gd name="connsiteX16" fmla="*/ 12816 w 2204186"/>
              <a:gd name="connsiteY16" fmla="*/ 338949 h 143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04186" h="1439510">
                <a:moveTo>
                  <a:pt x="12816" y="338949"/>
                </a:moveTo>
                <a:cubicBezTo>
                  <a:pt x="125012" y="312770"/>
                  <a:pt x="1196486" y="28539"/>
                  <a:pt x="1510636" y="2360"/>
                </a:cubicBezTo>
                <a:cubicBezTo>
                  <a:pt x="1824786" y="-23819"/>
                  <a:pt x="1837876" y="176264"/>
                  <a:pt x="1897714" y="181874"/>
                </a:cubicBezTo>
                <a:cubicBezTo>
                  <a:pt x="1957552" y="187484"/>
                  <a:pt x="1821982" y="-10730"/>
                  <a:pt x="1869665" y="36019"/>
                </a:cubicBezTo>
                <a:cubicBezTo>
                  <a:pt x="1917348" y="82768"/>
                  <a:pt x="2133326" y="410942"/>
                  <a:pt x="2183814" y="462365"/>
                </a:cubicBezTo>
                <a:cubicBezTo>
                  <a:pt x="2234302" y="513788"/>
                  <a:pt x="2175400" y="292201"/>
                  <a:pt x="2172595" y="344559"/>
                </a:cubicBezTo>
                <a:cubicBezTo>
                  <a:pt x="2169790" y="396917"/>
                  <a:pt x="2170725" y="594196"/>
                  <a:pt x="2166985" y="776515"/>
                </a:cubicBezTo>
                <a:cubicBezTo>
                  <a:pt x="2163245" y="958834"/>
                  <a:pt x="2144545" y="1416034"/>
                  <a:pt x="2150155" y="1438473"/>
                </a:cubicBezTo>
                <a:cubicBezTo>
                  <a:pt x="2155765" y="1460912"/>
                  <a:pt x="2211863" y="1114038"/>
                  <a:pt x="2200644" y="911150"/>
                </a:cubicBezTo>
                <a:cubicBezTo>
                  <a:pt x="2189425" y="708262"/>
                  <a:pt x="2137066" y="353909"/>
                  <a:pt x="2082838" y="221143"/>
                </a:cubicBezTo>
                <a:cubicBezTo>
                  <a:pt x="2028610" y="88377"/>
                  <a:pt x="1880884" y="83702"/>
                  <a:pt x="1875274" y="114556"/>
                </a:cubicBezTo>
                <a:cubicBezTo>
                  <a:pt x="1869664" y="145410"/>
                  <a:pt x="2018325" y="191224"/>
                  <a:pt x="2049179" y="406267"/>
                </a:cubicBezTo>
                <a:cubicBezTo>
                  <a:pt x="2080033" y="621310"/>
                  <a:pt x="2063203" y="1428188"/>
                  <a:pt x="2060398" y="1404814"/>
                </a:cubicBezTo>
                <a:cubicBezTo>
                  <a:pt x="2057593" y="1381440"/>
                  <a:pt x="2094057" y="498828"/>
                  <a:pt x="2032349" y="266021"/>
                </a:cubicBezTo>
                <a:cubicBezTo>
                  <a:pt x="1970641" y="33214"/>
                  <a:pt x="1889300" y="25734"/>
                  <a:pt x="1690151" y="7970"/>
                </a:cubicBezTo>
                <a:cubicBezTo>
                  <a:pt x="1491003" y="-9794"/>
                  <a:pt x="1120754" y="106142"/>
                  <a:pt x="837458" y="159435"/>
                </a:cubicBezTo>
                <a:cubicBezTo>
                  <a:pt x="554162" y="212728"/>
                  <a:pt x="-99380" y="365128"/>
                  <a:pt x="12816" y="338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7C410E2E-DD58-91C7-EB18-ECFC1E7DCA48}"/>
              </a:ext>
            </a:extLst>
          </p:cNvPr>
          <p:cNvSpPr/>
          <p:nvPr/>
        </p:nvSpPr>
        <p:spPr>
          <a:xfrm>
            <a:off x="4515900" y="2546732"/>
            <a:ext cx="534116" cy="1559782"/>
          </a:xfrm>
          <a:custGeom>
            <a:avLst/>
            <a:gdLst>
              <a:gd name="connsiteX0" fmla="*/ 2 w 534116"/>
              <a:gd name="connsiteY0" fmla="*/ 124 h 1559782"/>
              <a:gd name="connsiteX1" fmla="*/ 319761 w 534116"/>
              <a:gd name="connsiteY1" fmla="*/ 510618 h 1559782"/>
              <a:gd name="connsiteX2" fmla="*/ 347810 w 534116"/>
              <a:gd name="connsiteY2" fmla="*/ 1245504 h 1559782"/>
              <a:gd name="connsiteX3" fmla="*/ 392689 w 534116"/>
              <a:gd name="connsiteY3" fmla="*/ 869646 h 1559782"/>
              <a:gd name="connsiteX4" fmla="*/ 532934 w 534116"/>
              <a:gd name="connsiteY4" fmla="*/ 1559653 h 1559782"/>
              <a:gd name="connsiteX5" fmla="*/ 460007 w 534116"/>
              <a:gd name="connsiteY5" fmla="*/ 920134 h 1559782"/>
              <a:gd name="connsiteX6" fmla="*/ 460007 w 534116"/>
              <a:gd name="connsiteY6" fmla="*/ 101101 h 1559782"/>
              <a:gd name="connsiteX7" fmla="*/ 398299 w 534116"/>
              <a:gd name="connsiteY7" fmla="*/ 858426 h 1559782"/>
              <a:gd name="connsiteX8" fmla="*/ 314152 w 534116"/>
              <a:gd name="connsiteY8" fmla="*/ 465739 h 1559782"/>
              <a:gd name="connsiteX9" fmla="*/ 2 w 534116"/>
              <a:gd name="connsiteY9" fmla="*/ 124 h 155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116" h="1559782">
                <a:moveTo>
                  <a:pt x="2" y="124"/>
                </a:moveTo>
                <a:cubicBezTo>
                  <a:pt x="937" y="7604"/>
                  <a:pt x="261793" y="303055"/>
                  <a:pt x="319761" y="510618"/>
                </a:cubicBezTo>
                <a:cubicBezTo>
                  <a:pt x="377729" y="718181"/>
                  <a:pt x="335655" y="1185666"/>
                  <a:pt x="347810" y="1245504"/>
                </a:cubicBezTo>
                <a:cubicBezTo>
                  <a:pt x="359965" y="1305342"/>
                  <a:pt x="361835" y="817288"/>
                  <a:pt x="392689" y="869646"/>
                </a:cubicBezTo>
                <a:cubicBezTo>
                  <a:pt x="423543" y="922004"/>
                  <a:pt x="521714" y="1551238"/>
                  <a:pt x="532934" y="1559653"/>
                </a:cubicBezTo>
                <a:cubicBezTo>
                  <a:pt x="544154" y="1568068"/>
                  <a:pt x="472161" y="1163226"/>
                  <a:pt x="460007" y="920134"/>
                </a:cubicBezTo>
                <a:cubicBezTo>
                  <a:pt x="447853" y="677042"/>
                  <a:pt x="470292" y="111386"/>
                  <a:pt x="460007" y="101101"/>
                </a:cubicBezTo>
                <a:cubicBezTo>
                  <a:pt x="449722" y="90816"/>
                  <a:pt x="422608" y="797653"/>
                  <a:pt x="398299" y="858426"/>
                </a:cubicBezTo>
                <a:cubicBezTo>
                  <a:pt x="373990" y="919199"/>
                  <a:pt x="378665" y="605984"/>
                  <a:pt x="314152" y="465739"/>
                </a:cubicBezTo>
                <a:cubicBezTo>
                  <a:pt x="249639" y="325494"/>
                  <a:pt x="-933" y="-7356"/>
                  <a:pt x="2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B7E4EC7A-E262-3A8E-2A78-44F115B97F64}"/>
              </a:ext>
            </a:extLst>
          </p:cNvPr>
          <p:cNvSpPr/>
          <p:nvPr/>
        </p:nvSpPr>
        <p:spPr>
          <a:xfrm>
            <a:off x="5024675" y="2384071"/>
            <a:ext cx="2529183" cy="2071335"/>
          </a:xfrm>
          <a:custGeom>
            <a:avLst/>
            <a:gdLst>
              <a:gd name="connsiteX0" fmla="*/ 74648 w 2529183"/>
              <a:gd name="connsiteY0" fmla="*/ 1531581 h 2071335"/>
              <a:gd name="connsiteX1" fmla="*/ 147575 w 2529183"/>
              <a:gd name="connsiteY1" fmla="*/ 1514751 h 2071335"/>
              <a:gd name="connsiteX2" fmla="*/ 1224660 w 2529183"/>
              <a:gd name="connsiteY2" fmla="*/ 740596 h 2071335"/>
              <a:gd name="connsiteX3" fmla="*/ 1617347 w 2529183"/>
              <a:gd name="connsiteY3" fmla="*/ 987428 h 2071335"/>
              <a:gd name="connsiteX4" fmla="*/ 1628567 w 2529183"/>
              <a:gd name="connsiteY4" fmla="*/ 656449 h 2071335"/>
              <a:gd name="connsiteX5" fmla="*/ 2088572 w 2529183"/>
              <a:gd name="connsiteY5" fmla="*/ 1453043 h 2071335"/>
              <a:gd name="connsiteX6" fmla="*/ 2054913 w 2529183"/>
              <a:gd name="connsiteY6" fmla="*/ 1077185 h 2071335"/>
              <a:gd name="connsiteX7" fmla="*/ 2526137 w 2529183"/>
              <a:gd name="connsiteY7" fmla="*/ 2064513 h 2071335"/>
              <a:gd name="connsiteX8" fmla="*/ 2217597 w 2529183"/>
              <a:gd name="connsiteY8" fmla="*/ 1436214 h 2071335"/>
              <a:gd name="connsiteX9" fmla="*/ 1460272 w 2529183"/>
              <a:gd name="connsiteY9" fmla="*/ 101 h 2071335"/>
              <a:gd name="connsiteX10" fmla="*/ 1998815 w 2529183"/>
              <a:gd name="connsiteY10" fmla="*/ 1357676 h 2071335"/>
              <a:gd name="connsiteX11" fmla="*/ 1561249 w 2529183"/>
              <a:gd name="connsiteY11" fmla="*/ 706938 h 2071335"/>
              <a:gd name="connsiteX12" fmla="*/ 646849 w 2529183"/>
              <a:gd name="connsiteY12" fmla="*/ 936940 h 2071335"/>
              <a:gd name="connsiteX13" fmla="*/ 1017097 w 2529183"/>
              <a:gd name="connsiteY13" fmla="*/ 763036 h 2071335"/>
              <a:gd name="connsiteX14" fmla="*/ 489774 w 2529183"/>
              <a:gd name="connsiteY14" fmla="*/ 1363286 h 2071335"/>
              <a:gd name="connsiteX15" fmla="*/ 1168562 w 2529183"/>
              <a:gd name="connsiteY15" fmla="*/ 757426 h 2071335"/>
              <a:gd name="connsiteX16" fmla="*/ 248552 w 2529183"/>
              <a:gd name="connsiteY16" fmla="*/ 1324017 h 2071335"/>
              <a:gd name="connsiteX17" fmla="*/ 254162 w 2529183"/>
              <a:gd name="connsiteY17" fmla="*/ 1419384 h 2071335"/>
              <a:gd name="connsiteX18" fmla="*/ 759045 w 2529183"/>
              <a:gd name="connsiteY18" fmla="*/ 1049136 h 2071335"/>
              <a:gd name="connsiteX19" fmla="*/ 74648 w 2529183"/>
              <a:gd name="connsiteY19" fmla="*/ 1531581 h 207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29183" h="2071335">
                <a:moveTo>
                  <a:pt x="74648" y="1531581"/>
                </a:moveTo>
                <a:cubicBezTo>
                  <a:pt x="-27264" y="1609184"/>
                  <a:pt x="-44094" y="1646582"/>
                  <a:pt x="147575" y="1514751"/>
                </a:cubicBezTo>
                <a:cubicBezTo>
                  <a:pt x="339244" y="1382920"/>
                  <a:pt x="979698" y="828483"/>
                  <a:pt x="1224660" y="740596"/>
                </a:cubicBezTo>
                <a:cubicBezTo>
                  <a:pt x="1469622" y="652709"/>
                  <a:pt x="1550029" y="1001452"/>
                  <a:pt x="1617347" y="987428"/>
                </a:cubicBezTo>
                <a:cubicBezTo>
                  <a:pt x="1684665" y="973404"/>
                  <a:pt x="1550030" y="578846"/>
                  <a:pt x="1628567" y="656449"/>
                </a:cubicBezTo>
                <a:cubicBezTo>
                  <a:pt x="1707105" y="734051"/>
                  <a:pt x="2017514" y="1382920"/>
                  <a:pt x="2088572" y="1453043"/>
                </a:cubicBezTo>
                <a:cubicBezTo>
                  <a:pt x="2159630" y="1523166"/>
                  <a:pt x="1981986" y="975273"/>
                  <a:pt x="2054913" y="1077185"/>
                </a:cubicBezTo>
                <a:cubicBezTo>
                  <a:pt x="2127841" y="1179097"/>
                  <a:pt x="2499023" y="2004675"/>
                  <a:pt x="2526137" y="2064513"/>
                </a:cubicBezTo>
                <a:cubicBezTo>
                  <a:pt x="2553251" y="2124351"/>
                  <a:pt x="2395241" y="1780283"/>
                  <a:pt x="2217597" y="1436214"/>
                </a:cubicBezTo>
                <a:cubicBezTo>
                  <a:pt x="2039953" y="1092145"/>
                  <a:pt x="1496736" y="13191"/>
                  <a:pt x="1460272" y="101"/>
                </a:cubicBezTo>
                <a:cubicBezTo>
                  <a:pt x="1423808" y="-12989"/>
                  <a:pt x="1981985" y="1239870"/>
                  <a:pt x="1998815" y="1357676"/>
                </a:cubicBezTo>
                <a:cubicBezTo>
                  <a:pt x="2015645" y="1475482"/>
                  <a:pt x="1786577" y="777061"/>
                  <a:pt x="1561249" y="706938"/>
                </a:cubicBezTo>
                <a:cubicBezTo>
                  <a:pt x="1335921" y="636815"/>
                  <a:pt x="737541" y="927590"/>
                  <a:pt x="646849" y="936940"/>
                </a:cubicBezTo>
                <a:cubicBezTo>
                  <a:pt x="556157" y="946290"/>
                  <a:pt x="1043276" y="691978"/>
                  <a:pt x="1017097" y="763036"/>
                </a:cubicBezTo>
                <a:cubicBezTo>
                  <a:pt x="990918" y="834094"/>
                  <a:pt x="464530" y="1364221"/>
                  <a:pt x="489774" y="1363286"/>
                </a:cubicBezTo>
                <a:cubicBezTo>
                  <a:pt x="515018" y="1362351"/>
                  <a:pt x="1208766" y="763971"/>
                  <a:pt x="1168562" y="757426"/>
                </a:cubicBezTo>
                <a:cubicBezTo>
                  <a:pt x="1128358" y="750881"/>
                  <a:pt x="400952" y="1213691"/>
                  <a:pt x="248552" y="1324017"/>
                </a:cubicBezTo>
                <a:cubicBezTo>
                  <a:pt x="96152" y="1434343"/>
                  <a:pt x="169080" y="1465197"/>
                  <a:pt x="254162" y="1419384"/>
                </a:cubicBezTo>
                <a:cubicBezTo>
                  <a:pt x="339244" y="1373570"/>
                  <a:pt x="788964" y="1028567"/>
                  <a:pt x="759045" y="1049136"/>
                </a:cubicBezTo>
                <a:cubicBezTo>
                  <a:pt x="729126" y="1069705"/>
                  <a:pt x="176560" y="1453978"/>
                  <a:pt x="74648" y="153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23648580-61C4-36D0-3DC3-1DFF26C180DC}"/>
              </a:ext>
            </a:extLst>
          </p:cNvPr>
          <p:cNvSpPr/>
          <p:nvPr/>
        </p:nvSpPr>
        <p:spPr>
          <a:xfrm>
            <a:off x="5845126" y="3384201"/>
            <a:ext cx="1067061" cy="1898467"/>
          </a:xfrm>
          <a:custGeom>
            <a:avLst/>
            <a:gdLst>
              <a:gd name="connsiteX0" fmla="*/ 90059 w 1067061"/>
              <a:gd name="connsiteY0" fmla="*/ 845600 h 1898467"/>
              <a:gd name="connsiteX1" fmla="*/ 202256 w 1067061"/>
              <a:gd name="connsiteY1" fmla="*/ 329497 h 1898467"/>
              <a:gd name="connsiteX2" fmla="*/ 628602 w 1067061"/>
              <a:gd name="connsiteY2" fmla="*/ 183642 h 1898467"/>
              <a:gd name="connsiteX3" fmla="*/ 993240 w 1067061"/>
              <a:gd name="connsiteY3" fmla="*/ 452913 h 1898467"/>
              <a:gd name="connsiteX4" fmla="*/ 953971 w 1067061"/>
              <a:gd name="connsiteY4" fmla="*/ 222911 h 1898467"/>
              <a:gd name="connsiteX5" fmla="*/ 1066167 w 1067061"/>
              <a:gd name="connsiteY5" fmla="*/ 688525 h 1898467"/>
              <a:gd name="connsiteX6" fmla="*/ 953971 w 1067061"/>
              <a:gd name="connsiteY6" fmla="*/ 924138 h 1898467"/>
              <a:gd name="connsiteX7" fmla="*/ 942751 w 1067061"/>
              <a:gd name="connsiteY7" fmla="*/ 1473900 h 1898467"/>
              <a:gd name="connsiteX8" fmla="*/ 656651 w 1067061"/>
              <a:gd name="connsiteY8" fmla="*/ 1894636 h 1898467"/>
              <a:gd name="connsiteX9" fmla="*/ 1060557 w 1067061"/>
              <a:gd name="connsiteY9" fmla="*/ 1227068 h 1898467"/>
              <a:gd name="connsiteX10" fmla="*/ 914702 w 1067061"/>
              <a:gd name="connsiteY10" fmla="*/ 1238287 h 1898467"/>
              <a:gd name="connsiteX11" fmla="*/ 1032508 w 1067061"/>
              <a:gd name="connsiteY11" fmla="*/ 520231 h 1898467"/>
              <a:gd name="connsiteX12" fmla="*/ 645431 w 1067061"/>
              <a:gd name="connsiteY12" fmla="*/ 9738 h 1898467"/>
              <a:gd name="connsiteX13" fmla="*/ 600553 w 1067061"/>
              <a:gd name="connsiteY13" fmla="*/ 172422 h 1898467"/>
              <a:gd name="connsiteX14" fmla="*/ 645431 w 1067061"/>
              <a:gd name="connsiteY14" fmla="*/ 15347 h 1898467"/>
              <a:gd name="connsiteX15" fmla="*/ 213475 w 1067061"/>
              <a:gd name="connsiteY15" fmla="*/ 262179 h 1898467"/>
              <a:gd name="connsiteX16" fmla="*/ 302 w 1067061"/>
              <a:gd name="connsiteY16" fmla="*/ 626817 h 1898467"/>
              <a:gd name="connsiteX17" fmla="*/ 162987 w 1067061"/>
              <a:gd name="connsiteY17" fmla="*/ 99495 h 1898467"/>
              <a:gd name="connsiteX18" fmla="*/ 5912 w 1067061"/>
              <a:gd name="connsiteY18" fmla="*/ 598768 h 1898467"/>
              <a:gd name="connsiteX19" fmla="*/ 84449 w 1067061"/>
              <a:gd name="connsiteY19" fmla="*/ 475352 h 1898467"/>
              <a:gd name="connsiteX20" fmla="*/ 45181 w 1067061"/>
              <a:gd name="connsiteY20" fmla="*/ 806332 h 1898467"/>
              <a:gd name="connsiteX21" fmla="*/ 90059 w 1067061"/>
              <a:gd name="connsiteY21" fmla="*/ 845600 h 189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67061" h="1898467">
                <a:moveTo>
                  <a:pt x="90059" y="845600"/>
                </a:moveTo>
                <a:cubicBezTo>
                  <a:pt x="116238" y="766127"/>
                  <a:pt x="112499" y="439823"/>
                  <a:pt x="202256" y="329497"/>
                </a:cubicBezTo>
                <a:cubicBezTo>
                  <a:pt x="292013" y="219171"/>
                  <a:pt x="496771" y="163073"/>
                  <a:pt x="628602" y="183642"/>
                </a:cubicBezTo>
                <a:cubicBezTo>
                  <a:pt x="760433" y="204211"/>
                  <a:pt x="939012" y="446368"/>
                  <a:pt x="993240" y="452913"/>
                </a:cubicBezTo>
                <a:cubicBezTo>
                  <a:pt x="1047468" y="459458"/>
                  <a:pt x="941817" y="183642"/>
                  <a:pt x="953971" y="222911"/>
                </a:cubicBezTo>
                <a:cubicBezTo>
                  <a:pt x="966126" y="262180"/>
                  <a:pt x="1066167" y="571654"/>
                  <a:pt x="1066167" y="688525"/>
                </a:cubicBezTo>
                <a:cubicBezTo>
                  <a:pt x="1066167" y="805396"/>
                  <a:pt x="974540" y="793242"/>
                  <a:pt x="953971" y="924138"/>
                </a:cubicBezTo>
                <a:cubicBezTo>
                  <a:pt x="933402" y="1055034"/>
                  <a:pt x="992304" y="1312150"/>
                  <a:pt x="942751" y="1473900"/>
                </a:cubicBezTo>
                <a:cubicBezTo>
                  <a:pt x="893198" y="1635650"/>
                  <a:pt x="637017" y="1935775"/>
                  <a:pt x="656651" y="1894636"/>
                </a:cubicBezTo>
                <a:cubicBezTo>
                  <a:pt x="676285" y="1853497"/>
                  <a:pt x="1017549" y="1336459"/>
                  <a:pt x="1060557" y="1227068"/>
                </a:cubicBezTo>
                <a:cubicBezTo>
                  <a:pt x="1103565" y="1117677"/>
                  <a:pt x="919377" y="1356093"/>
                  <a:pt x="914702" y="1238287"/>
                </a:cubicBezTo>
                <a:cubicBezTo>
                  <a:pt x="910027" y="1120481"/>
                  <a:pt x="1077386" y="724989"/>
                  <a:pt x="1032508" y="520231"/>
                </a:cubicBezTo>
                <a:cubicBezTo>
                  <a:pt x="987630" y="315473"/>
                  <a:pt x="717423" y="67706"/>
                  <a:pt x="645431" y="9738"/>
                </a:cubicBezTo>
                <a:cubicBezTo>
                  <a:pt x="573439" y="-48230"/>
                  <a:pt x="600553" y="171487"/>
                  <a:pt x="600553" y="172422"/>
                </a:cubicBezTo>
                <a:cubicBezTo>
                  <a:pt x="600553" y="173357"/>
                  <a:pt x="709944" y="387"/>
                  <a:pt x="645431" y="15347"/>
                </a:cubicBezTo>
                <a:cubicBezTo>
                  <a:pt x="580918" y="30306"/>
                  <a:pt x="320996" y="160267"/>
                  <a:pt x="213475" y="262179"/>
                </a:cubicBezTo>
                <a:cubicBezTo>
                  <a:pt x="105954" y="364091"/>
                  <a:pt x="8717" y="653931"/>
                  <a:pt x="302" y="626817"/>
                </a:cubicBezTo>
                <a:cubicBezTo>
                  <a:pt x="-8113" y="599703"/>
                  <a:pt x="162052" y="104170"/>
                  <a:pt x="162987" y="99495"/>
                </a:cubicBezTo>
                <a:cubicBezTo>
                  <a:pt x="163922" y="94820"/>
                  <a:pt x="19002" y="536125"/>
                  <a:pt x="5912" y="598768"/>
                </a:cubicBezTo>
                <a:cubicBezTo>
                  <a:pt x="-7178" y="661411"/>
                  <a:pt x="77904" y="440758"/>
                  <a:pt x="84449" y="475352"/>
                </a:cubicBezTo>
                <a:cubicBezTo>
                  <a:pt x="90994" y="509946"/>
                  <a:pt x="44246" y="746494"/>
                  <a:pt x="45181" y="806332"/>
                </a:cubicBezTo>
                <a:cubicBezTo>
                  <a:pt x="46116" y="866170"/>
                  <a:pt x="63880" y="925073"/>
                  <a:pt x="90059" y="845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F7309E5E-FE31-975F-D778-C43ACA751E68}"/>
              </a:ext>
            </a:extLst>
          </p:cNvPr>
          <p:cNvSpPr/>
          <p:nvPr/>
        </p:nvSpPr>
        <p:spPr>
          <a:xfrm>
            <a:off x="5602562" y="3572176"/>
            <a:ext cx="1283109" cy="927164"/>
          </a:xfrm>
          <a:custGeom>
            <a:avLst/>
            <a:gdLst>
              <a:gd name="connsiteX0" fmla="*/ 1644 w 1283109"/>
              <a:gd name="connsiteY0" fmla="*/ 242499 h 927164"/>
              <a:gd name="connsiteX1" fmla="*/ 635553 w 1283109"/>
              <a:gd name="connsiteY1" fmla="*/ 680064 h 927164"/>
              <a:gd name="connsiteX2" fmla="*/ 652383 w 1283109"/>
              <a:gd name="connsiteY2" fmla="*/ 595917 h 927164"/>
              <a:gd name="connsiteX3" fmla="*/ 1112388 w 1283109"/>
              <a:gd name="connsiteY3" fmla="*/ 921287 h 927164"/>
              <a:gd name="connsiteX4" fmla="*/ 1123607 w 1283109"/>
              <a:gd name="connsiteY4" fmla="*/ 775431 h 927164"/>
              <a:gd name="connsiteX5" fmla="*/ 1280682 w 1283109"/>
              <a:gd name="connsiteY5" fmla="*/ 405184 h 927164"/>
              <a:gd name="connsiteX6" fmla="*/ 983362 w 1283109"/>
              <a:gd name="connsiteY6" fmla="*/ 1277 h 927164"/>
              <a:gd name="connsiteX7" fmla="*/ 472869 w 1283109"/>
              <a:gd name="connsiteY7" fmla="*/ 281768 h 927164"/>
              <a:gd name="connsiteX8" fmla="*/ 708481 w 1283109"/>
              <a:gd name="connsiteY8" fmla="*/ 405184 h 927164"/>
              <a:gd name="connsiteX9" fmla="*/ 607504 w 1283109"/>
              <a:gd name="connsiteY9" fmla="*/ 511770 h 927164"/>
              <a:gd name="connsiteX10" fmla="*/ 456039 w 1283109"/>
              <a:gd name="connsiteY10" fmla="*/ 494941 h 927164"/>
              <a:gd name="connsiteX11" fmla="*/ 1644 w 1283109"/>
              <a:gd name="connsiteY11" fmla="*/ 242499 h 92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3109" h="927164">
                <a:moveTo>
                  <a:pt x="1644" y="242499"/>
                </a:moveTo>
                <a:cubicBezTo>
                  <a:pt x="31563" y="273353"/>
                  <a:pt x="527097" y="621161"/>
                  <a:pt x="635553" y="680064"/>
                </a:cubicBezTo>
                <a:cubicBezTo>
                  <a:pt x="744009" y="738967"/>
                  <a:pt x="572911" y="555713"/>
                  <a:pt x="652383" y="595917"/>
                </a:cubicBezTo>
                <a:cubicBezTo>
                  <a:pt x="731855" y="636121"/>
                  <a:pt x="1033851" y="891368"/>
                  <a:pt x="1112388" y="921287"/>
                </a:cubicBezTo>
                <a:cubicBezTo>
                  <a:pt x="1190925" y="951206"/>
                  <a:pt x="1095558" y="861448"/>
                  <a:pt x="1123607" y="775431"/>
                </a:cubicBezTo>
                <a:cubicBezTo>
                  <a:pt x="1151656" y="689414"/>
                  <a:pt x="1304056" y="534210"/>
                  <a:pt x="1280682" y="405184"/>
                </a:cubicBezTo>
                <a:cubicBezTo>
                  <a:pt x="1257308" y="276158"/>
                  <a:pt x="1117998" y="21846"/>
                  <a:pt x="983362" y="1277"/>
                </a:cubicBezTo>
                <a:cubicBezTo>
                  <a:pt x="848726" y="-19292"/>
                  <a:pt x="518683" y="214450"/>
                  <a:pt x="472869" y="281768"/>
                </a:cubicBezTo>
                <a:cubicBezTo>
                  <a:pt x="427055" y="349086"/>
                  <a:pt x="686042" y="366850"/>
                  <a:pt x="708481" y="405184"/>
                </a:cubicBezTo>
                <a:cubicBezTo>
                  <a:pt x="730920" y="443518"/>
                  <a:pt x="649578" y="496811"/>
                  <a:pt x="607504" y="511770"/>
                </a:cubicBezTo>
                <a:cubicBezTo>
                  <a:pt x="565430" y="526730"/>
                  <a:pt x="553276" y="534210"/>
                  <a:pt x="456039" y="494941"/>
                </a:cubicBezTo>
                <a:cubicBezTo>
                  <a:pt x="358802" y="455672"/>
                  <a:pt x="-28275" y="211645"/>
                  <a:pt x="1644" y="242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0FC8D5FE-C9D8-FF9B-6285-1ED6DD0FD7FF}"/>
              </a:ext>
            </a:extLst>
          </p:cNvPr>
          <p:cNvSpPr/>
          <p:nvPr/>
        </p:nvSpPr>
        <p:spPr>
          <a:xfrm>
            <a:off x="6680892" y="4211868"/>
            <a:ext cx="393502" cy="2364209"/>
          </a:xfrm>
          <a:custGeom>
            <a:avLst/>
            <a:gdLst>
              <a:gd name="connsiteX0" fmla="*/ 399 w 393502"/>
              <a:gd name="connsiteY0" fmla="*/ 29153 h 2364209"/>
              <a:gd name="connsiteX1" fmla="*/ 135034 w 393502"/>
              <a:gd name="connsiteY1" fmla="*/ 735990 h 2364209"/>
              <a:gd name="connsiteX2" fmla="*/ 95766 w 393502"/>
              <a:gd name="connsiteY2" fmla="*/ 1184775 h 2364209"/>
              <a:gd name="connsiteX3" fmla="*/ 112595 w 393502"/>
              <a:gd name="connsiteY3" fmla="*/ 949163 h 2364209"/>
              <a:gd name="connsiteX4" fmla="*/ 213572 w 393502"/>
              <a:gd name="connsiteY4" fmla="*/ 1684049 h 2364209"/>
              <a:gd name="connsiteX5" fmla="*/ 163083 w 393502"/>
              <a:gd name="connsiteY5" fmla="*/ 1459656 h 2364209"/>
              <a:gd name="connsiteX6" fmla="*/ 179913 w 393502"/>
              <a:gd name="connsiteY6" fmla="*/ 1857953 h 2364209"/>
              <a:gd name="connsiteX7" fmla="*/ 236011 w 393502"/>
              <a:gd name="connsiteY7" fmla="*/ 2362836 h 2364209"/>
              <a:gd name="connsiteX8" fmla="*/ 146254 w 393502"/>
              <a:gd name="connsiteY8" fmla="*/ 1695268 h 2364209"/>
              <a:gd name="connsiteX9" fmla="*/ 123815 w 393502"/>
              <a:gd name="connsiteY9" fmla="*/ 1252093 h 2364209"/>
              <a:gd name="connsiteX10" fmla="*/ 393086 w 393502"/>
              <a:gd name="connsiteY10" fmla="*/ 6714 h 2364209"/>
              <a:gd name="connsiteX11" fmla="*/ 185523 w 393502"/>
              <a:gd name="connsiteY11" fmla="*/ 758429 h 2364209"/>
              <a:gd name="connsiteX12" fmla="*/ 185523 w 393502"/>
              <a:gd name="connsiteY12" fmla="*/ 820137 h 2364209"/>
              <a:gd name="connsiteX13" fmla="*/ 399 w 393502"/>
              <a:gd name="connsiteY13" fmla="*/ 29153 h 236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502" h="2364209">
                <a:moveTo>
                  <a:pt x="399" y="29153"/>
                </a:moveTo>
                <a:cubicBezTo>
                  <a:pt x="-8016" y="15129"/>
                  <a:pt x="119140" y="543386"/>
                  <a:pt x="135034" y="735990"/>
                </a:cubicBezTo>
                <a:cubicBezTo>
                  <a:pt x="150928" y="928594"/>
                  <a:pt x="99506" y="1149246"/>
                  <a:pt x="95766" y="1184775"/>
                </a:cubicBezTo>
                <a:cubicBezTo>
                  <a:pt x="92026" y="1220304"/>
                  <a:pt x="92961" y="865951"/>
                  <a:pt x="112595" y="949163"/>
                </a:cubicBezTo>
                <a:cubicBezTo>
                  <a:pt x="132229" y="1032375"/>
                  <a:pt x="205157" y="1598967"/>
                  <a:pt x="213572" y="1684049"/>
                </a:cubicBezTo>
                <a:cubicBezTo>
                  <a:pt x="221987" y="1769131"/>
                  <a:pt x="168693" y="1430672"/>
                  <a:pt x="163083" y="1459656"/>
                </a:cubicBezTo>
                <a:cubicBezTo>
                  <a:pt x="157473" y="1488640"/>
                  <a:pt x="167758" y="1707423"/>
                  <a:pt x="179913" y="1857953"/>
                </a:cubicBezTo>
                <a:cubicBezTo>
                  <a:pt x="192068" y="2008483"/>
                  <a:pt x="241621" y="2389950"/>
                  <a:pt x="236011" y="2362836"/>
                </a:cubicBezTo>
                <a:cubicBezTo>
                  <a:pt x="230401" y="2335722"/>
                  <a:pt x="164953" y="1880392"/>
                  <a:pt x="146254" y="1695268"/>
                </a:cubicBezTo>
                <a:cubicBezTo>
                  <a:pt x="127555" y="1510144"/>
                  <a:pt x="82676" y="1533519"/>
                  <a:pt x="123815" y="1252093"/>
                </a:cubicBezTo>
                <a:cubicBezTo>
                  <a:pt x="164954" y="970667"/>
                  <a:pt x="382801" y="88991"/>
                  <a:pt x="393086" y="6714"/>
                </a:cubicBezTo>
                <a:cubicBezTo>
                  <a:pt x="403371" y="-75563"/>
                  <a:pt x="220117" y="622859"/>
                  <a:pt x="185523" y="758429"/>
                </a:cubicBezTo>
                <a:cubicBezTo>
                  <a:pt x="150929" y="893999"/>
                  <a:pt x="219182" y="939813"/>
                  <a:pt x="185523" y="820137"/>
                </a:cubicBezTo>
                <a:cubicBezTo>
                  <a:pt x="151864" y="700461"/>
                  <a:pt x="8814" y="43177"/>
                  <a:pt x="399" y="29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DDC507D-B356-5D0A-4251-471E2030C8DD}"/>
              </a:ext>
            </a:extLst>
          </p:cNvPr>
          <p:cNvSpPr/>
          <p:nvPr/>
        </p:nvSpPr>
        <p:spPr>
          <a:xfrm>
            <a:off x="6905236" y="3982905"/>
            <a:ext cx="354114" cy="2109732"/>
          </a:xfrm>
          <a:custGeom>
            <a:avLst/>
            <a:gdLst>
              <a:gd name="connsiteX0" fmla="*/ 353866 w 354114"/>
              <a:gd name="connsiteY0" fmla="*/ 64 h 2109732"/>
              <a:gd name="connsiteX1" fmla="*/ 157522 w 354114"/>
              <a:gd name="connsiteY1" fmla="*/ 925684 h 2109732"/>
              <a:gd name="connsiteX2" fmla="*/ 112644 w 354114"/>
              <a:gd name="connsiteY2" fmla="*/ 1576423 h 2109732"/>
              <a:gd name="connsiteX3" fmla="*/ 107034 w 354114"/>
              <a:gd name="connsiteY3" fmla="*/ 1150077 h 2109732"/>
              <a:gd name="connsiteX4" fmla="*/ 6057 w 354114"/>
              <a:gd name="connsiteY4" fmla="*/ 2098135 h 2109732"/>
              <a:gd name="connsiteX5" fmla="*/ 28497 w 354114"/>
              <a:gd name="connsiteY5" fmla="*/ 1576423 h 2109732"/>
              <a:gd name="connsiteX6" fmla="*/ 168742 w 354114"/>
              <a:gd name="connsiteY6" fmla="*/ 134700 h 2109732"/>
              <a:gd name="connsiteX7" fmla="*/ 28497 w 354114"/>
              <a:gd name="connsiteY7" fmla="*/ 1363250 h 2109732"/>
              <a:gd name="connsiteX8" fmla="*/ 163132 w 354114"/>
              <a:gd name="connsiteY8" fmla="*/ 432020 h 2109732"/>
              <a:gd name="connsiteX9" fmla="*/ 112644 w 354114"/>
              <a:gd name="connsiteY9" fmla="*/ 875196 h 2109732"/>
              <a:gd name="connsiteX10" fmla="*/ 353866 w 354114"/>
              <a:gd name="connsiteY10" fmla="*/ 64 h 210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114" h="2109732">
                <a:moveTo>
                  <a:pt x="353866" y="64"/>
                </a:moveTo>
                <a:cubicBezTo>
                  <a:pt x="361346" y="8479"/>
                  <a:pt x="197726" y="662957"/>
                  <a:pt x="157522" y="925684"/>
                </a:cubicBezTo>
                <a:cubicBezTo>
                  <a:pt x="117318" y="1188411"/>
                  <a:pt x="121059" y="1539024"/>
                  <a:pt x="112644" y="1576423"/>
                </a:cubicBezTo>
                <a:cubicBezTo>
                  <a:pt x="104229" y="1613822"/>
                  <a:pt x="124798" y="1063125"/>
                  <a:pt x="107034" y="1150077"/>
                </a:cubicBezTo>
                <a:cubicBezTo>
                  <a:pt x="89270" y="1237029"/>
                  <a:pt x="19146" y="2027077"/>
                  <a:pt x="6057" y="2098135"/>
                </a:cubicBezTo>
                <a:cubicBezTo>
                  <a:pt x="-7033" y="2169193"/>
                  <a:pt x="1383" y="1903662"/>
                  <a:pt x="28497" y="1576423"/>
                </a:cubicBezTo>
                <a:cubicBezTo>
                  <a:pt x="55611" y="1249184"/>
                  <a:pt x="168742" y="170229"/>
                  <a:pt x="168742" y="134700"/>
                </a:cubicBezTo>
                <a:cubicBezTo>
                  <a:pt x="168742" y="99171"/>
                  <a:pt x="29432" y="1313697"/>
                  <a:pt x="28497" y="1363250"/>
                </a:cubicBezTo>
                <a:cubicBezTo>
                  <a:pt x="27562" y="1412803"/>
                  <a:pt x="149107" y="513362"/>
                  <a:pt x="163132" y="432020"/>
                </a:cubicBezTo>
                <a:cubicBezTo>
                  <a:pt x="177157" y="350678"/>
                  <a:pt x="82725" y="941579"/>
                  <a:pt x="112644" y="875196"/>
                </a:cubicBezTo>
                <a:cubicBezTo>
                  <a:pt x="142563" y="808813"/>
                  <a:pt x="346386" y="-8351"/>
                  <a:pt x="35386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E1B60215-D45C-FF0C-073D-4496FA5CB5F1}"/>
              </a:ext>
            </a:extLst>
          </p:cNvPr>
          <p:cNvSpPr/>
          <p:nvPr/>
        </p:nvSpPr>
        <p:spPr>
          <a:xfrm>
            <a:off x="7328207" y="3997154"/>
            <a:ext cx="666746" cy="2475352"/>
          </a:xfrm>
          <a:custGeom>
            <a:avLst/>
            <a:gdLst>
              <a:gd name="connsiteX0" fmla="*/ 15042 w 666746"/>
              <a:gd name="connsiteY0" fmla="*/ 69963 h 2475352"/>
              <a:gd name="connsiteX1" fmla="*/ 26262 w 666746"/>
              <a:gd name="connsiteY1" fmla="*/ 142890 h 2475352"/>
              <a:gd name="connsiteX2" fmla="*/ 183337 w 666746"/>
              <a:gd name="connsiteY2" fmla="*/ 950704 h 2475352"/>
              <a:gd name="connsiteX3" fmla="*/ 379680 w 666746"/>
              <a:gd name="connsiteY3" fmla="*/ 1287293 h 2475352"/>
              <a:gd name="connsiteX4" fmla="*/ 301143 w 666746"/>
              <a:gd name="connsiteY4" fmla="*/ 1219975 h 2475352"/>
              <a:gd name="connsiteX5" fmla="*/ 665781 w 666746"/>
              <a:gd name="connsiteY5" fmla="*/ 2470964 h 2475352"/>
              <a:gd name="connsiteX6" fmla="*/ 396510 w 666746"/>
              <a:gd name="connsiteY6" fmla="*/ 1595833 h 2475352"/>
              <a:gd name="connsiteX7" fmla="*/ 59921 w 666746"/>
              <a:gd name="connsiteY7" fmla="*/ 586066 h 2475352"/>
              <a:gd name="connsiteX8" fmla="*/ 177727 w 666746"/>
              <a:gd name="connsiteY8" fmla="*/ 883386 h 2475352"/>
              <a:gd name="connsiteX9" fmla="*/ 15042 w 666746"/>
              <a:gd name="connsiteY9" fmla="*/ 69963 h 247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746" h="2475352">
                <a:moveTo>
                  <a:pt x="15042" y="69963"/>
                </a:moveTo>
                <a:cubicBezTo>
                  <a:pt x="-10202" y="-53453"/>
                  <a:pt x="-1787" y="-3900"/>
                  <a:pt x="26262" y="142890"/>
                </a:cubicBezTo>
                <a:cubicBezTo>
                  <a:pt x="54311" y="289680"/>
                  <a:pt x="124434" y="759970"/>
                  <a:pt x="183337" y="950704"/>
                </a:cubicBezTo>
                <a:cubicBezTo>
                  <a:pt x="242240" y="1141438"/>
                  <a:pt x="360046" y="1242415"/>
                  <a:pt x="379680" y="1287293"/>
                </a:cubicBezTo>
                <a:cubicBezTo>
                  <a:pt x="399314" y="1332171"/>
                  <a:pt x="253460" y="1022697"/>
                  <a:pt x="301143" y="1219975"/>
                </a:cubicBezTo>
                <a:cubicBezTo>
                  <a:pt x="348826" y="1417253"/>
                  <a:pt x="649887" y="2408321"/>
                  <a:pt x="665781" y="2470964"/>
                </a:cubicBezTo>
                <a:cubicBezTo>
                  <a:pt x="681675" y="2533607"/>
                  <a:pt x="497487" y="1909983"/>
                  <a:pt x="396510" y="1595833"/>
                </a:cubicBezTo>
                <a:cubicBezTo>
                  <a:pt x="295533" y="1281683"/>
                  <a:pt x="96385" y="704807"/>
                  <a:pt x="59921" y="586066"/>
                </a:cubicBezTo>
                <a:cubicBezTo>
                  <a:pt x="23457" y="467325"/>
                  <a:pt x="188947" y="971273"/>
                  <a:pt x="177727" y="883386"/>
                </a:cubicBezTo>
                <a:cubicBezTo>
                  <a:pt x="166507" y="795499"/>
                  <a:pt x="40286" y="193379"/>
                  <a:pt x="15042" y="69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9184F8BE-CF7C-5AD2-A71B-57ADEC8D3666}"/>
              </a:ext>
            </a:extLst>
          </p:cNvPr>
          <p:cNvSpPr/>
          <p:nvPr/>
        </p:nvSpPr>
        <p:spPr>
          <a:xfrm>
            <a:off x="7404304" y="4005359"/>
            <a:ext cx="938215" cy="2413343"/>
          </a:xfrm>
          <a:custGeom>
            <a:avLst/>
            <a:gdLst>
              <a:gd name="connsiteX0" fmla="*/ 39922 w 938215"/>
              <a:gd name="connsiteY0" fmla="*/ 33708 h 2413343"/>
              <a:gd name="connsiteX1" fmla="*/ 39922 w 938215"/>
              <a:gd name="connsiteY1" fmla="*/ 145905 h 2413343"/>
              <a:gd name="connsiteX2" fmla="*/ 561635 w 938215"/>
              <a:gd name="connsiteY2" fmla="*/ 1391284 h 2413343"/>
              <a:gd name="connsiteX3" fmla="*/ 527976 w 938215"/>
              <a:gd name="connsiteY3" fmla="*/ 1183721 h 2413343"/>
              <a:gd name="connsiteX4" fmla="*/ 825296 w 938215"/>
              <a:gd name="connsiteY4" fmla="*/ 1997144 h 2413343"/>
              <a:gd name="connsiteX5" fmla="*/ 937492 w 938215"/>
              <a:gd name="connsiteY5" fmla="*/ 2412270 h 2413343"/>
              <a:gd name="connsiteX6" fmla="*/ 780417 w 938215"/>
              <a:gd name="connsiteY6" fmla="*/ 1884948 h 2413343"/>
              <a:gd name="connsiteX7" fmla="*/ 359681 w 938215"/>
              <a:gd name="connsiteY7" fmla="*/ 908840 h 2413343"/>
              <a:gd name="connsiteX8" fmla="*/ 73581 w 938215"/>
              <a:gd name="connsiteY8" fmla="*/ 224442 h 2413343"/>
              <a:gd name="connsiteX9" fmla="*/ 39922 w 938215"/>
              <a:gd name="connsiteY9" fmla="*/ 33708 h 241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215" h="2413343">
                <a:moveTo>
                  <a:pt x="39922" y="33708"/>
                </a:moveTo>
                <a:cubicBezTo>
                  <a:pt x="34312" y="20618"/>
                  <a:pt x="-47030" y="-80358"/>
                  <a:pt x="39922" y="145905"/>
                </a:cubicBezTo>
                <a:cubicBezTo>
                  <a:pt x="126874" y="372168"/>
                  <a:pt x="480293" y="1218315"/>
                  <a:pt x="561635" y="1391284"/>
                </a:cubicBezTo>
                <a:cubicBezTo>
                  <a:pt x="642977" y="1564253"/>
                  <a:pt x="484033" y="1082744"/>
                  <a:pt x="527976" y="1183721"/>
                </a:cubicBezTo>
                <a:cubicBezTo>
                  <a:pt x="571920" y="1284698"/>
                  <a:pt x="757043" y="1792386"/>
                  <a:pt x="825296" y="1997144"/>
                </a:cubicBezTo>
                <a:cubicBezTo>
                  <a:pt x="893549" y="2201902"/>
                  <a:pt x="944972" y="2430969"/>
                  <a:pt x="937492" y="2412270"/>
                </a:cubicBezTo>
                <a:cubicBezTo>
                  <a:pt x="930012" y="2393571"/>
                  <a:pt x="876719" y="2135520"/>
                  <a:pt x="780417" y="1884948"/>
                </a:cubicBezTo>
                <a:cubicBezTo>
                  <a:pt x="684115" y="1634376"/>
                  <a:pt x="477487" y="1185591"/>
                  <a:pt x="359681" y="908840"/>
                </a:cubicBezTo>
                <a:cubicBezTo>
                  <a:pt x="241875" y="632089"/>
                  <a:pt x="131549" y="364687"/>
                  <a:pt x="73581" y="224442"/>
                </a:cubicBezTo>
                <a:cubicBezTo>
                  <a:pt x="15613" y="84197"/>
                  <a:pt x="45532" y="46798"/>
                  <a:pt x="39922" y="33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5F1C5F1F-C1BE-9D7E-EB5F-CAA719F88E6C}"/>
              </a:ext>
            </a:extLst>
          </p:cNvPr>
          <p:cNvSpPr/>
          <p:nvPr/>
        </p:nvSpPr>
        <p:spPr>
          <a:xfrm>
            <a:off x="7315154" y="4549543"/>
            <a:ext cx="1091454" cy="2587011"/>
          </a:xfrm>
          <a:custGeom>
            <a:avLst/>
            <a:gdLst>
              <a:gd name="connsiteX0" fmla="*/ 46 w 1091454"/>
              <a:gd name="connsiteY0" fmla="*/ 18 h 2587011"/>
              <a:gd name="connsiteX1" fmla="*/ 162731 w 1091454"/>
              <a:gd name="connsiteY1" fmla="*/ 875149 h 2587011"/>
              <a:gd name="connsiteX2" fmla="*/ 667614 w 1091454"/>
              <a:gd name="connsiteY2" fmla="*/ 1823208 h 2587011"/>
              <a:gd name="connsiteX3" fmla="*/ 516149 w 1091454"/>
              <a:gd name="connsiteY3" fmla="*/ 1610035 h 2587011"/>
              <a:gd name="connsiteX4" fmla="*/ 1088350 w 1091454"/>
              <a:gd name="connsiteY4" fmla="*/ 2580533 h 2587011"/>
              <a:gd name="connsiteX5" fmla="*/ 718102 w 1091454"/>
              <a:gd name="connsiteY5" fmla="*/ 1969063 h 2587011"/>
              <a:gd name="connsiteX6" fmla="*/ 151511 w 1091454"/>
              <a:gd name="connsiteY6" fmla="*/ 751733 h 2587011"/>
              <a:gd name="connsiteX7" fmla="*/ 145901 w 1091454"/>
              <a:gd name="connsiteY7" fmla="*/ 897588 h 2587011"/>
              <a:gd name="connsiteX8" fmla="*/ 46 w 1091454"/>
              <a:gd name="connsiteY8" fmla="*/ 18 h 258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1454" h="2587011">
                <a:moveTo>
                  <a:pt x="46" y="18"/>
                </a:moveTo>
                <a:cubicBezTo>
                  <a:pt x="2851" y="-3722"/>
                  <a:pt x="51470" y="571284"/>
                  <a:pt x="162731" y="875149"/>
                </a:cubicBezTo>
                <a:cubicBezTo>
                  <a:pt x="273992" y="1179014"/>
                  <a:pt x="608711" y="1700727"/>
                  <a:pt x="667614" y="1823208"/>
                </a:cubicBezTo>
                <a:cubicBezTo>
                  <a:pt x="726517" y="1945689"/>
                  <a:pt x="446026" y="1483814"/>
                  <a:pt x="516149" y="1610035"/>
                </a:cubicBezTo>
                <a:cubicBezTo>
                  <a:pt x="586272" y="1736256"/>
                  <a:pt x="1054691" y="2520695"/>
                  <a:pt x="1088350" y="2580533"/>
                </a:cubicBezTo>
                <a:cubicBezTo>
                  <a:pt x="1122009" y="2640371"/>
                  <a:pt x="874242" y="2273863"/>
                  <a:pt x="718102" y="1969063"/>
                </a:cubicBezTo>
                <a:cubicBezTo>
                  <a:pt x="561962" y="1664263"/>
                  <a:pt x="246878" y="930312"/>
                  <a:pt x="151511" y="751733"/>
                </a:cubicBezTo>
                <a:cubicBezTo>
                  <a:pt x="56144" y="573154"/>
                  <a:pt x="169275" y="1018199"/>
                  <a:pt x="145901" y="897588"/>
                </a:cubicBezTo>
                <a:cubicBezTo>
                  <a:pt x="122527" y="776977"/>
                  <a:pt x="-2759" y="3758"/>
                  <a:pt x="4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F1E3E1E-28BA-6D73-6E5E-E088E21F9BCA}"/>
              </a:ext>
            </a:extLst>
          </p:cNvPr>
          <p:cNvSpPr/>
          <p:nvPr/>
        </p:nvSpPr>
        <p:spPr>
          <a:xfrm>
            <a:off x="6512983" y="6305380"/>
            <a:ext cx="885295" cy="2435186"/>
          </a:xfrm>
          <a:custGeom>
            <a:avLst/>
            <a:gdLst>
              <a:gd name="connsiteX0" fmla="*/ 415140 w 885295"/>
              <a:gd name="connsiteY0" fmla="*/ 53 h 2435186"/>
              <a:gd name="connsiteX1" fmla="*/ 510507 w 885295"/>
              <a:gd name="connsiteY1" fmla="*/ 471278 h 2435186"/>
              <a:gd name="connsiteX2" fmla="*/ 875145 w 885295"/>
              <a:gd name="connsiteY2" fmla="*/ 1032259 h 2435186"/>
              <a:gd name="connsiteX3" fmla="*/ 785388 w 885295"/>
              <a:gd name="connsiteY3" fmla="*/ 914453 h 2435186"/>
              <a:gd name="connsiteX4" fmla="*/ 802217 w 885295"/>
              <a:gd name="connsiteY4" fmla="*/ 1486654 h 2435186"/>
              <a:gd name="connsiteX5" fmla="*/ 779778 w 885295"/>
              <a:gd name="connsiteY5" fmla="*/ 1896171 h 2435186"/>
              <a:gd name="connsiteX6" fmla="*/ 577824 w 885295"/>
              <a:gd name="connsiteY6" fmla="*/ 875184 h 2435186"/>
              <a:gd name="connsiteX7" fmla="*/ 645142 w 885295"/>
              <a:gd name="connsiteY7" fmla="*/ 1419337 h 2435186"/>
              <a:gd name="connsiteX8" fmla="*/ 370261 w 885295"/>
              <a:gd name="connsiteY8" fmla="*/ 1755926 h 2435186"/>
              <a:gd name="connsiteX9" fmla="*/ 117819 w 885295"/>
              <a:gd name="connsiteY9" fmla="*/ 2227150 h 2435186"/>
              <a:gd name="connsiteX10" fmla="*/ 213186 w 885295"/>
              <a:gd name="connsiteY10" fmla="*/ 1929830 h 2435186"/>
              <a:gd name="connsiteX11" fmla="*/ 13 w 885295"/>
              <a:gd name="connsiteY11" fmla="*/ 2434713 h 2435186"/>
              <a:gd name="connsiteX12" fmla="*/ 224406 w 885295"/>
              <a:gd name="connsiteY12" fmla="*/ 1823243 h 2435186"/>
              <a:gd name="connsiteX13" fmla="*/ 398310 w 885295"/>
              <a:gd name="connsiteY13" fmla="*/ 1026649 h 2435186"/>
              <a:gd name="connsiteX14" fmla="*/ 375871 w 885295"/>
              <a:gd name="connsiteY14" fmla="*/ 779818 h 2435186"/>
              <a:gd name="connsiteX15" fmla="*/ 398310 w 885295"/>
              <a:gd name="connsiteY15" fmla="*/ 291764 h 2435186"/>
              <a:gd name="connsiteX16" fmla="*/ 398310 w 885295"/>
              <a:gd name="connsiteY16" fmla="*/ 499327 h 2435186"/>
              <a:gd name="connsiteX17" fmla="*/ 415140 w 885295"/>
              <a:gd name="connsiteY17" fmla="*/ 53 h 24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5295" h="2435186">
                <a:moveTo>
                  <a:pt x="415140" y="53"/>
                </a:moveTo>
                <a:cubicBezTo>
                  <a:pt x="433840" y="-4622"/>
                  <a:pt x="433840" y="299244"/>
                  <a:pt x="510507" y="471278"/>
                </a:cubicBezTo>
                <a:cubicBezTo>
                  <a:pt x="587174" y="643312"/>
                  <a:pt x="829332" y="958397"/>
                  <a:pt x="875145" y="1032259"/>
                </a:cubicBezTo>
                <a:cubicBezTo>
                  <a:pt x="920959" y="1106122"/>
                  <a:pt x="797543" y="838720"/>
                  <a:pt x="785388" y="914453"/>
                </a:cubicBezTo>
                <a:cubicBezTo>
                  <a:pt x="773233" y="990186"/>
                  <a:pt x="803152" y="1323034"/>
                  <a:pt x="802217" y="1486654"/>
                </a:cubicBezTo>
                <a:cubicBezTo>
                  <a:pt x="801282" y="1650274"/>
                  <a:pt x="817177" y="1998083"/>
                  <a:pt x="779778" y="1896171"/>
                </a:cubicBezTo>
                <a:cubicBezTo>
                  <a:pt x="742379" y="1794259"/>
                  <a:pt x="600263" y="954656"/>
                  <a:pt x="577824" y="875184"/>
                </a:cubicBezTo>
                <a:cubicBezTo>
                  <a:pt x="555385" y="795712"/>
                  <a:pt x="679736" y="1272547"/>
                  <a:pt x="645142" y="1419337"/>
                </a:cubicBezTo>
                <a:cubicBezTo>
                  <a:pt x="610548" y="1566127"/>
                  <a:pt x="458148" y="1621291"/>
                  <a:pt x="370261" y="1755926"/>
                </a:cubicBezTo>
                <a:cubicBezTo>
                  <a:pt x="282374" y="1890561"/>
                  <a:pt x="143998" y="2198166"/>
                  <a:pt x="117819" y="2227150"/>
                </a:cubicBezTo>
                <a:cubicBezTo>
                  <a:pt x="91640" y="2256134"/>
                  <a:pt x="232820" y="1895236"/>
                  <a:pt x="213186" y="1929830"/>
                </a:cubicBezTo>
                <a:cubicBezTo>
                  <a:pt x="193552" y="1964424"/>
                  <a:pt x="-1857" y="2452477"/>
                  <a:pt x="13" y="2434713"/>
                </a:cubicBezTo>
                <a:cubicBezTo>
                  <a:pt x="1883" y="2416949"/>
                  <a:pt x="158023" y="2057920"/>
                  <a:pt x="224406" y="1823243"/>
                </a:cubicBezTo>
                <a:cubicBezTo>
                  <a:pt x="290789" y="1588566"/>
                  <a:pt x="373066" y="1200553"/>
                  <a:pt x="398310" y="1026649"/>
                </a:cubicBezTo>
                <a:cubicBezTo>
                  <a:pt x="423554" y="852745"/>
                  <a:pt x="375871" y="902299"/>
                  <a:pt x="375871" y="779818"/>
                </a:cubicBezTo>
                <a:cubicBezTo>
                  <a:pt x="375871" y="657337"/>
                  <a:pt x="394570" y="338512"/>
                  <a:pt x="398310" y="291764"/>
                </a:cubicBezTo>
                <a:cubicBezTo>
                  <a:pt x="402050" y="245016"/>
                  <a:pt x="396440" y="546075"/>
                  <a:pt x="398310" y="499327"/>
                </a:cubicBezTo>
                <a:cubicBezTo>
                  <a:pt x="400180" y="452579"/>
                  <a:pt x="396440" y="4728"/>
                  <a:pt x="41514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20F7F88-04B3-305F-676C-7D53056CB68B}"/>
              </a:ext>
            </a:extLst>
          </p:cNvPr>
          <p:cNvSpPr/>
          <p:nvPr/>
        </p:nvSpPr>
        <p:spPr>
          <a:xfrm>
            <a:off x="5738453" y="7623638"/>
            <a:ext cx="1167374" cy="2255778"/>
          </a:xfrm>
          <a:custGeom>
            <a:avLst/>
            <a:gdLst>
              <a:gd name="connsiteX0" fmla="*/ 1167230 w 1167374"/>
              <a:gd name="connsiteY0" fmla="*/ 102 h 2255778"/>
              <a:gd name="connsiteX1" fmla="*/ 746494 w 1167374"/>
              <a:gd name="connsiteY1" fmla="*/ 897672 h 2255778"/>
              <a:gd name="connsiteX2" fmla="*/ 813812 w 1167374"/>
              <a:gd name="connsiteY2" fmla="*/ 864014 h 2255778"/>
              <a:gd name="connsiteX3" fmla="*/ 488443 w 1167374"/>
              <a:gd name="connsiteY3" fmla="*/ 1385726 h 2255778"/>
              <a:gd name="connsiteX4" fmla="*/ 168683 w 1167374"/>
              <a:gd name="connsiteY4" fmla="*/ 2014026 h 2255778"/>
              <a:gd name="connsiteX5" fmla="*/ 292099 w 1167374"/>
              <a:gd name="connsiteY5" fmla="*/ 1885000 h 2255778"/>
              <a:gd name="connsiteX6" fmla="*/ 389 w 1167374"/>
              <a:gd name="connsiteY6" fmla="*/ 2255248 h 2255778"/>
              <a:gd name="connsiteX7" fmla="*/ 365027 w 1167374"/>
              <a:gd name="connsiteY7" fmla="*/ 1789633 h 2255778"/>
              <a:gd name="connsiteX8" fmla="*/ 583810 w 1167374"/>
              <a:gd name="connsiteY8" fmla="*/ 2070124 h 2255778"/>
              <a:gd name="connsiteX9" fmla="*/ 617468 w 1167374"/>
              <a:gd name="connsiteY9" fmla="*/ 1789633 h 2255778"/>
              <a:gd name="connsiteX10" fmla="*/ 1021375 w 1167374"/>
              <a:gd name="connsiteY10" fmla="*/ 594742 h 2255778"/>
              <a:gd name="connsiteX11" fmla="*/ 1055034 w 1167374"/>
              <a:gd name="connsiteY11" fmla="*/ 387179 h 2255778"/>
              <a:gd name="connsiteX12" fmla="*/ 796983 w 1167374"/>
              <a:gd name="connsiteY12" fmla="*/ 959380 h 2255778"/>
              <a:gd name="connsiteX13" fmla="*/ 1167230 w 1167374"/>
              <a:gd name="connsiteY13" fmla="*/ 102 h 225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7374" h="2255778">
                <a:moveTo>
                  <a:pt x="1167230" y="102"/>
                </a:moveTo>
                <a:cubicBezTo>
                  <a:pt x="1158815" y="-10183"/>
                  <a:pt x="805397" y="753687"/>
                  <a:pt x="746494" y="897672"/>
                </a:cubicBezTo>
                <a:cubicBezTo>
                  <a:pt x="687591" y="1041657"/>
                  <a:pt x="856820" y="782672"/>
                  <a:pt x="813812" y="864014"/>
                </a:cubicBezTo>
                <a:cubicBezTo>
                  <a:pt x="770803" y="945356"/>
                  <a:pt x="595964" y="1194057"/>
                  <a:pt x="488443" y="1385726"/>
                </a:cubicBezTo>
                <a:cubicBezTo>
                  <a:pt x="380922" y="1577395"/>
                  <a:pt x="201407" y="1930814"/>
                  <a:pt x="168683" y="2014026"/>
                </a:cubicBezTo>
                <a:cubicBezTo>
                  <a:pt x="135959" y="2097238"/>
                  <a:pt x="320148" y="1844796"/>
                  <a:pt x="292099" y="1885000"/>
                </a:cubicBezTo>
                <a:cubicBezTo>
                  <a:pt x="264050" y="1925204"/>
                  <a:pt x="-11766" y="2271143"/>
                  <a:pt x="389" y="2255248"/>
                </a:cubicBezTo>
                <a:cubicBezTo>
                  <a:pt x="12544" y="2239353"/>
                  <a:pt x="267790" y="1820487"/>
                  <a:pt x="365027" y="1789633"/>
                </a:cubicBezTo>
                <a:cubicBezTo>
                  <a:pt x="462264" y="1758779"/>
                  <a:pt x="541737" y="2070124"/>
                  <a:pt x="583810" y="2070124"/>
                </a:cubicBezTo>
                <a:cubicBezTo>
                  <a:pt x="625883" y="2070124"/>
                  <a:pt x="544541" y="2035530"/>
                  <a:pt x="617468" y="1789633"/>
                </a:cubicBezTo>
                <a:cubicBezTo>
                  <a:pt x="690395" y="1543736"/>
                  <a:pt x="948447" y="828484"/>
                  <a:pt x="1021375" y="594742"/>
                </a:cubicBezTo>
                <a:cubicBezTo>
                  <a:pt x="1094303" y="361000"/>
                  <a:pt x="1092433" y="326406"/>
                  <a:pt x="1055034" y="387179"/>
                </a:cubicBezTo>
                <a:cubicBezTo>
                  <a:pt x="1017635" y="447952"/>
                  <a:pt x="779218" y="1020153"/>
                  <a:pt x="796983" y="959380"/>
                </a:cubicBezTo>
                <a:cubicBezTo>
                  <a:pt x="814747" y="898607"/>
                  <a:pt x="1175645" y="10387"/>
                  <a:pt x="116723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105C8C97-B6DD-19B0-9010-1BAD9B30A497}"/>
              </a:ext>
            </a:extLst>
          </p:cNvPr>
          <p:cNvSpPr/>
          <p:nvPr/>
        </p:nvSpPr>
        <p:spPr>
          <a:xfrm>
            <a:off x="7129791" y="4600636"/>
            <a:ext cx="491173" cy="2592236"/>
          </a:xfrm>
          <a:custGeom>
            <a:avLst/>
            <a:gdLst>
              <a:gd name="connsiteX0" fmla="*/ 239516 w 491173"/>
              <a:gd name="connsiteY0" fmla="*/ 14649 h 2592236"/>
              <a:gd name="connsiteX1" fmla="*/ 55553 w 491173"/>
              <a:gd name="connsiteY1" fmla="*/ 1291563 h 2592236"/>
              <a:gd name="connsiteX2" fmla="*/ 98839 w 491173"/>
              <a:gd name="connsiteY2" fmla="*/ 1156297 h 2592236"/>
              <a:gd name="connsiteX3" fmla="*/ 77196 w 491173"/>
              <a:gd name="connsiteY3" fmla="*/ 1708183 h 2592236"/>
              <a:gd name="connsiteX4" fmla="*/ 82607 w 491173"/>
              <a:gd name="connsiteY4" fmla="*/ 1686540 h 2592236"/>
              <a:gd name="connsiteX5" fmla="*/ 488405 w 491173"/>
              <a:gd name="connsiteY5" fmla="*/ 2579298 h 2592236"/>
              <a:gd name="connsiteX6" fmla="*/ 250337 w 491173"/>
              <a:gd name="connsiteY6" fmla="*/ 2135624 h 2592236"/>
              <a:gd name="connsiteX7" fmla="*/ 39321 w 491173"/>
              <a:gd name="connsiteY7" fmla="*/ 1048084 h 2592236"/>
              <a:gd name="connsiteX8" fmla="*/ 1447 w 491173"/>
              <a:gd name="connsiteY8" fmla="*/ 1156297 h 2592236"/>
              <a:gd name="connsiteX9" fmla="*/ 28500 w 491173"/>
              <a:gd name="connsiteY9" fmla="*/ 490786 h 2592236"/>
              <a:gd name="connsiteX10" fmla="*/ 1447 w 491173"/>
              <a:gd name="connsiteY10" fmla="*/ 977745 h 2592236"/>
              <a:gd name="connsiteX11" fmla="*/ 82607 w 491173"/>
              <a:gd name="connsiteY11" fmla="*/ 620642 h 2592236"/>
              <a:gd name="connsiteX12" fmla="*/ 239516 w 491173"/>
              <a:gd name="connsiteY12" fmla="*/ 14649 h 259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1173" h="2592236">
                <a:moveTo>
                  <a:pt x="239516" y="14649"/>
                </a:moveTo>
                <a:cubicBezTo>
                  <a:pt x="235007" y="126469"/>
                  <a:pt x="78999" y="1101288"/>
                  <a:pt x="55553" y="1291563"/>
                </a:cubicBezTo>
                <a:cubicBezTo>
                  <a:pt x="32107" y="1481838"/>
                  <a:pt x="95232" y="1086860"/>
                  <a:pt x="98839" y="1156297"/>
                </a:cubicBezTo>
                <a:cubicBezTo>
                  <a:pt x="102446" y="1225734"/>
                  <a:pt x="79901" y="1619809"/>
                  <a:pt x="77196" y="1708183"/>
                </a:cubicBezTo>
                <a:cubicBezTo>
                  <a:pt x="74491" y="1796557"/>
                  <a:pt x="14072" y="1541354"/>
                  <a:pt x="82607" y="1686540"/>
                </a:cubicBezTo>
                <a:cubicBezTo>
                  <a:pt x="151142" y="1831726"/>
                  <a:pt x="460450" y="2504451"/>
                  <a:pt x="488405" y="2579298"/>
                </a:cubicBezTo>
                <a:cubicBezTo>
                  <a:pt x="516360" y="2654145"/>
                  <a:pt x="325184" y="2390826"/>
                  <a:pt x="250337" y="2135624"/>
                </a:cubicBezTo>
                <a:cubicBezTo>
                  <a:pt x="175490" y="1880422"/>
                  <a:pt x="80803" y="1211305"/>
                  <a:pt x="39321" y="1048084"/>
                </a:cubicBezTo>
                <a:cubicBezTo>
                  <a:pt x="-2161" y="884863"/>
                  <a:pt x="3250" y="1249180"/>
                  <a:pt x="1447" y="1156297"/>
                </a:cubicBezTo>
                <a:cubicBezTo>
                  <a:pt x="-356" y="1063414"/>
                  <a:pt x="28500" y="520545"/>
                  <a:pt x="28500" y="490786"/>
                </a:cubicBezTo>
                <a:cubicBezTo>
                  <a:pt x="28500" y="461027"/>
                  <a:pt x="-7571" y="956102"/>
                  <a:pt x="1447" y="977745"/>
                </a:cubicBezTo>
                <a:cubicBezTo>
                  <a:pt x="10465" y="999388"/>
                  <a:pt x="45634" y="778453"/>
                  <a:pt x="82607" y="620642"/>
                </a:cubicBezTo>
                <a:cubicBezTo>
                  <a:pt x="119580" y="462831"/>
                  <a:pt x="244025" y="-97171"/>
                  <a:pt x="239516" y="14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D004C62E-87EB-DE19-3FD0-414A177E81AB}"/>
              </a:ext>
            </a:extLst>
          </p:cNvPr>
          <p:cNvSpPr/>
          <p:nvPr/>
        </p:nvSpPr>
        <p:spPr>
          <a:xfrm>
            <a:off x="7471443" y="6066229"/>
            <a:ext cx="996780" cy="2559689"/>
          </a:xfrm>
          <a:custGeom>
            <a:avLst/>
            <a:gdLst>
              <a:gd name="connsiteX0" fmla="*/ 666 w 996780"/>
              <a:gd name="connsiteY0" fmla="*/ 4521 h 2559689"/>
              <a:gd name="connsiteX1" fmla="*/ 633712 w 996780"/>
              <a:gd name="connsiteY1" fmla="*/ 1254382 h 2559689"/>
              <a:gd name="connsiteX2" fmla="*/ 628301 w 996780"/>
              <a:gd name="connsiteY2" fmla="*/ 1892838 h 2559689"/>
              <a:gd name="connsiteX3" fmla="*/ 704050 w 996780"/>
              <a:gd name="connsiteY3" fmla="*/ 1627717 h 2559689"/>
              <a:gd name="connsiteX4" fmla="*/ 520088 w 996780"/>
              <a:gd name="connsiteY4" fmla="*/ 2552938 h 2559689"/>
              <a:gd name="connsiteX5" fmla="*/ 666176 w 996780"/>
              <a:gd name="connsiteY5" fmla="*/ 2001051 h 2559689"/>
              <a:gd name="connsiteX6" fmla="*/ 996226 w 996780"/>
              <a:gd name="connsiteY6" fmla="*/ 1162401 h 2559689"/>
              <a:gd name="connsiteX7" fmla="*/ 741925 w 996780"/>
              <a:gd name="connsiteY7" fmla="*/ 1633127 h 2559689"/>
              <a:gd name="connsiteX8" fmla="*/ 633712 w 996780"/>
              <a:gd name="connsiteY8" fmla="*/ 1146169 h 2559689"/>
              <a:gd name="connsiteX9" fmla="*/ 444339 w 996780"/>
              <a:gd name="connsiteY9" fmla="*/ 648389 h 2559689"/>
              <a:gd name="connsiteX10" fmla="*/ 379411 w 996780"/>
              <a:gd name="connsiteY10" fmla="*/ 615925 h 2559689"/>
              <a:gd name="connsiteX11" fmla="*/ 509267 w 996780"/>
              <a:gd name="connsiteY11" fmla="*/ 826940 h 2559689"/>
              <a:gd name="connsiteX12" fmla="*/ 666 w 996780"/>
              <a:gd name="connsiteY12" fmla="*/ 4521 h 255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6780" h="2559689">
                <a:moveTo>
                  <a:pt x="666" y="4521"/>
                </a:moveTo>
                <a:cubicBezTo>
                  <a:pt x="21407" y="75761"/>
                  <a:pt x="529106" y="939663"/>
                  <a:pt x="633712" y="1254382"/>
                </a:cubicBezTo>
                <a:cubicBezTo>
                  <a:pt x="738318" y="1569102"/>
                  <a:pt x="616578" y="1830616"/>
                  <a:pt x="628301" y="1892838"/>
                </a:cubicBezTo>
                <a:cubicBezTo>
                  <a:pt x="640024" y="1955061"/>
                  <a:pt x="722086" y="1517700"/>
                  <a:pt x="704050" y="1627717"/>
                </a:cubicBezTo>
                <a:cubicBezTo>
                  <a:pt x="686014" y="1737734"/>
                  <a:pt x="526400" y="2490716"/>
                  <a:pt x="520088" y="2552938"/>
                </a:cubicBezTo>
                <a:cubicBezTo>
                  <a:pt x="513776" y="2615160"/>
                  <a:pt x="586820" y="2232807"/>
                  <a:pt x="666176" y="2001051"/>
                </a:cubicBezTo>
                <a:cubicBezTo>
                  <a:pt x="745532" y="1769295"/>
                  <a:pt x="983601" y="1223722"/>
                  <a:pt x="996226" y="1162401"/>
                </a:cubicBezTo>
                <a:cubicBezTo>
                  <a:pt x="1008851" y="1101080"/>
                  <a:pt x="802344" y="1635832"/>
                  <a:pt x="741925" y="1633127"/>
                </a:cubicBezTo>
                <a:cubicBezTo>
                  <a:pt x="681506" y="1630422"/>
                  <a:pt x="683310" y="1310292"/>
                  <a:pt x="633712" y="1146169"/>
                </a:cubicBezTo>
                <a:cubicBezTo>
                  <a:pt x="584114" y="982046"/>
                  <a:pt x="486723" y="736763"/>
                  <a:pt x="444339" y="648389"/>
                </a:cubicBezTo>
                <a:cubicBezTo>
                  <a:pt x="401955" y="560015"/>
                  <a:pt x="368590" y="586167"/>
                  <a:pt x="379411" y="615925"/>
                </a:cubicBezTo>
                <a:cubicBezTo>
                  <a:pt x="390232" y="645683"/>
                  <a:pt x="568784" y="927939"/>
                  <a:pt x="509267" y="826940"/>
                </a:cubicBezTo>
                <a:cubicBezTo>
                  <a:pt x="449750" y="725941"/>
                  <a:pt x="-20075" y="-66719"/>
                  <a:pt x="666" y="4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F4516D3F-20FC-E753-E592-BD02AFEAA232}"/>
              </a:ext>
            </a:extLst>
          </p:cNvPr>
          <p:cNvSpPr/>
          <p:nvPr/>
        </p:nvSpPr>
        <p:spPr>
          <a:xfrm>
            <a:off x="7643623" y="7218649"/>
            <a:ext cx="570153" cy="1808639"/>
          </a:xfrm>
          <a:custGeom>
            <a:avLst/>
            <a:gdLst>
              <a:gd name="connsiteX0" fmla="*/ 201821 w 570153"/>
              <a:gd name="connsiteY0" fmla="*/ 20802 h 1808639"/>
              <a:gd name="connsiteX1" fmla="*/ 439889 w 570153"/>
              <a:gd name="connsiteY1" fmla="*/ 556456 h 1808639"/>
              <a:gd name="connsiteX2" fmla="*/ 17859 w 570153"/>
              <a:gd name="connsiteY2" fmla="*/ 1465446 h 1808639"/>
              <a:gd name="connsiteX3" fmla="*/ 109840 w 570153"/>
              <a:gd name="connsiteY3" fmla="*/ 1211145 h 1808639"/>
              <a:gd name="connsiteX4" fmla="*/ 396604 w 570153"/>
              <a:gd name="connsiteY4" fmla="*/ 724187 h 1808639"/>
              <a:gd name="connsiteX5" fmla="*/ 299213 w 570153"/>
              <a:gd name="connsiteY5" fmla="*/ 918970 h 1808639"/>
              <a:gd name="connsiteX6" fmla="*/ 23269 w 570153"/>
              <a:gd name="connsiteY6" fmla="*/ 1757621 h 1808639"/>
              <a:gd name="connsiteX7" fmla="*/ 82786 w 570153"/>
              <a:gd name="connsiteY7" fmla="*/ 1600712 h 1808639"/>
              <a:gd name="connsiteX8" fmla="*/ 569745 w 570153"/>
              <a:gd name="connsiteY8" fmla="*/ 653848 h 1808639"/>
              <a:gd name="connsiteX9" fmla="*/ 169357 w 570153"/>
              <a:gd name="connsiteY9" fmla="*/ 1330179 h 1808639"/>
              <a:gd name="connsiteX10" fmla="*/ 315444 w 570153"/>
              <a:gd name="connsiteY10" fmla="*/ 740418 h 1808639"/>
              <a:gd name="connsiteX11" fmla="*/ 429068 w 570153"/>
              <a:gd name="connsiteY11" fmla="*/ 475297 h 1808639"/>
              <a:gd name="connsiteX12" fmla="*/ 304623 w 570153"/>
              <a:gd name="connsiteY12" fmla="*/ 145247 h 1808639"/>
              <a:gd name="connsiteX13" fmla="*/ 201821 w 570153"/>
              <a:gd name="connsiteY13" fmla="*/ 20802 h 180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0153" h="1808639">
                <a:moveTo>
                  <a:pt x="201821" y="20802"/>
                </a:moveTo>
                <a:cubicBezTo>
                  <a:pt x="224365" y="89337"/>
                  <a:pt x="470549" y="315682"/>
                  <a:pt x="439889" y="556456"/>
                </a:cubicBezTo>
                <a:cubicBezTo>
                  <a:pt x="409229" y="797230"/>
                  <a:pt x="72867" y="1356331"/>
                  <a:pt x="17859" y="1465446"/>
                </a:cubicBezTo>
                <a:cubicBezTo>
                  <a:pt x="-37149" y="1574561"/>
                  <a:pt x="46716" y="1334688"/>
                  <a:pt x="109840" y="1211145"/>
                </a:cubicBezTo>
                <a:cubicBezTo>
                  <a:pt x="172964" y="1087602"/>
                  <a:pt x="365042" y="772883"/>
                  <a:pt x="396604" y="724187"/>
                </a:cubicBezTo>
                <a:cubicBezTo>
                  <a:pt x="428166" y="675491"/>
                  <a:pt x="361435" y="746731"/>
                  <a:pt x="299213" y="918970"/>
                </a:cubicBezTo>
                <a:cubicBezTo>
                  <a:pt x="236991" y="1091209"/>
                  <a:pt x="59340" y="1643997"/>
                  <a:pt x="23269" y="1757621"/>
                </a:cubicBezTo>
                <a:cubicBezTo>
                  <a:pt x="-12802" y="1871245"/>
                  <a:pt x="-8293" y="1784674"/>
                  <a:pt x="82786" y="1600712"/>
                </a:cubicBezTo>
                <a:cubicBezTo>
                  <a:pt x="173865" y="1416750"/>
                  <a:pt x="555316" y="698937"/>
                  <a:pt x="569745" y="653848"/>
                </a:cubicBezTo>
                <a:cubicBezTo>
                  <a:pt x="584174" y="608759"/>
                  <a:pt x="211740" y="1315751"/>
                  <a:pt x="169357" y="1330179"/>
                </a:cubicBezTo>
                <a:cubicBezTo>
                  <a:pt x="126974" y="1344607"/>
                  <a:pt x="272159" y="882898"/>
                  <a:pt x="315444" y="740418"/>
                </a:cubicBezTo>
                <a:cubicBezTo>
                  <a:pt x="358729" y="597938"/>
                  <a:pt x="430871" y="574492"/>
                  <a:pt x="429068" y="475297"/>
                </a:cubicBezTo>
                <a:cubicBezTo>
                  <a:pt x="427265" y="376102"/>
                  <a:pt x="337989" y="221898"/>
                  <a:pt x="304623" y="145247"/>
                </a:cubicBezTo>
                <a:cubicBezTo>
                  <a:pt x="271257" y="68596"/>
                  <a:pt x="179277" y="-47733"/>
                  <a:pt x="201821" y="20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22166BC-7018-0EEE-2C19-8351A26AA88E}"/>
              </a:ext>
            </a:extLst>
          </p:cNvPr>
          <p:cNvSpPr/>
          <p:nvPr/>
        </p:nvSpPr>
        <p:spPr>
          <a:xfrm>
            <a:off x="6812853" y="8086336"/>
            <a:ext cx="421189" cy="1906666"/>
          </a:xfrm>
          <a:custGeom>
            <a:avLst/>
            <a:gdLst>
              <a:gd name="connsiteX0" fmla="*/ 421187 w 421189"/>
              <a:gd name="connsiteY0" fmla="*/ 2587 h 1906666"/>
              <a:gd name="connsiteX1" fmla="*/ 145244 w 421189"/>
              <a:gd name="connsiteY1" fmla="*/ 494956 h 1906666"/>
              <a:gd name="connsiteX2" fmla="*/ 4567 w 421189"/>
              <a:gd name="connsiteY2" fmla="*/ 1858440 h 1906666"/>
              <a:gd name="connsiteX3" fmla="*/ 42442 w 421189"/>
              <a:gd name="connsiteY3" fmla="*/ 1490516 h 1906666"/>
              <a:gd name="connsiteX4" fmla="*/ 123601 w 421189"/>
              <a:gd name="connsiteY4" fmla="*/ 435439 h 1906666"/>
              <a:gd name="connsiteX5" fmla="*/ 85727 w 421189"/>
              <a:gd name="connsiteY5" fmla="*/ 684329 h 1906666"/>
              <a:gd name="connsiteX6" fmla="*/ 150655 w 421189"/>
              <a:gd name="connsiteY6" fmla="*/ 316405 h 1906666"/>
              <a:gd name="connsiteX7" fmla="*/ 421187 w 421189"/>
              <a:gd name="connsiteY7" fmla="*/ 2587 h 190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1189" h="1906666">
                <a:moveTo>
                  <a:pt x="421187" y="2587"/>
                </a:moveTo>
                <a:cubicBezTo>
                  <a:pt x="420285" y="32345"/>
                  <a:pt x="214681" y="185647"/>
                  <a:pt x="145244" y="494956"/>
                </a:cubicBezTo>
                <a:cubicBezTo>
                  <a:pt x="75807" y="804265"/>
                  <a:pt x="21701" y="1692513"/>
                  <a:pt x="4567" y="1858440"/>
                </a:cubicBezTo>
                <a:cubicBezTo>
                  <a:pt x="-12567" y="2024367"/>
                  <a:pt x="22603" y="1727683"/>
                  <a:pt x="42442" y="1490516"/>
                </a:cubicBezTo>
                <a:cubicBezTo>
                  <a:pt x="62281" y="1253349"/>
                  <a:pt x="116387" y="569804"/>
                  <a:pt x="123601" y="435439"/>
                </a:cubicBezTo>
                <a:cubicBezTo>
                  <a:pt x="130815" y="301074"/>
                  <a:pt x="81218" y="704168"/>
                  <a:pt x="85727" y="684329"/>
                </a:cubicBezTo>
                <a:cubicBezTo>
                  <a:pt x="90236" y="664490"/>
                  <a:pt x="97450" y="425520"/>
                  <a:pt x="150655" y="316405"/>
                </a:cubicBezTo>
                <a:cubicBezTo>
                  <a:pt x="203860" y="207290"/>
                  <a:pt x="422089" y="-27171"/>
                  <a:pt x="421187" y="2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76A54116-A5A5-33E2-EE0D-0AFD2397A741}"/>
              </a:ext>
            </a:extLst>
          </p:cNvPr>
          <p:cNvSpPr/>
          <p:nvPr/>
        </p:nvSpPr>
        <p:spPr>
          <a:xfrm>
            <a:off x="7248350" y="6665410"/>
            <a:ext cx="752317" cy="1666992"/>
          </a:xfrm>
          <a:custGeom>
            <a:avLst/>
            <a:gdLst>
              <a:gd name="connsiteX0" fmla="*/ 1922 w 752317"/>
              <a:gd name="connsiteY0" fmla="*/ 512 h 1666992"/>
              <a:gd name="connsiteX1" fmla="*/ 153420 w 752317"/>
              <a:gd name="connsiteY1" fmla="*/ 557809 h 1666992"/>
              <a:gd name="connsiteX2" fmla="*/ 716128 w 752317"/>
              <a:gd name="connsiteY2" fmla="*/ 1131338 h 1666992"/>
              <a:gd name="connsiteX3" fmla="*/ 678254 w 752317"/>
              <a:gd name="connsiteY3" fmla="*/ 1071821 h 1666992"/>
              <a:gd name="connsiteX4" fmla="*/ 532166 w 752317"/>
              <a:gd name="connsiteY4" fmla="*/ 958197 h 1666992"/>
              <a:gd name="connsiteX5" fmla="*/ 521345 w 752317"/>
              <a:gd name="connsiteY5" fmla="*/ 1055589 h 1666992"/>
              <a:gd name="connsiteX6" fmla="*/ 294097 w 752317"/>
              <a:gd name="connsiteY6" fmla="*/ 1553369 h 1666992"/>
              <a:gd name="connsiteX7" fmla="*/ 267044 w 752317"/>
              <a:gd name="connsiteY7" fmla="*/ 1666992 h 1666992"/>
              <a:gd name="connsiteX8" fmla="*/ 451006 w 752317"/>
              <a:gd name="connsiteY8" fmla="*/ 887859 h 1666992"/>
              <a:gd name="connsiteX9" fmla="*/ 331972 w 752317"/>
              <a:gd name="connsiteY9" fmla="*/ 720128 h 1666992"/>
              <a:gd name="connsiteX10" fmla="*/ 50618 w 752317"/>
              <a:gd name="connsiteY10" fmla="*/ 363026 h 1666992"/>
              <a:gd name="connsiteX11" fmla="*/ 66850 w 752317"/>
              <a:gd name="connsiteY11" fmla="*/ 455007 h 1666992"/>
              <a:gd name="connsiteX12" fmla="*/ 1922 w 752317"/>
              <a:gd name="connsiteY12" fmla="*/ 512 h 166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2317" h="1666992">
                <a:moveTo>
                  <a:pt x="1922" y="512"/>
                </a:moveTo>
                <a:cubicBezTo>
                  <a:pt x="16350" y="17646"/>
                  <a:pt x="34386" y="369338"/>
                  <a:pt x="153420" y="557809"/>
                </a:cubicBezTo>
                <a:cubicBezTo>
                  <a:pt x="272454" y="746280"/>
                  <a:pt x="628656" y="1045669"/>
                  <a:pt x="716128" y="1131338"/>
                </a:cubicBezTo>
                <a:cubicBezTo>
                  <a:pt x="803600" y="1217007"/>
                  <a:pt x="708914" y="1100678"/>
                  <a:pt x="678254" y="1071821"/>
                </a:cubicBezTo>
                <a:cubicBezTo>
                  <a:pt x="647594" y="1042964"/>
                  <a:pt x="558317" y="960902"/>
                  <a:pt x="532166" y="958197"/>
                </a:cubicBezTo>
                <a:cubicBezTo>
                  <a:pt x="506015" y="955492"/>
                  <a:pt x="561023" y="956394"/>
                  <a:pt x="521345" y="1055589"/>
                </a:cubicBezTo>
                <a:cubicBezTo>
                  <a:pt x="481667" y="1154784"/>
                  <a:pt x="336480" y="1451469"/>
                  <a:pt x="294097" y="1553369"/>
                </a:cubicBezTo>
                <a:cubicBezTo>
                  <a:pt x="251714" y="1655269"/>
                  <a:pt x="267044" y="1666992"/>
                  <a:pt x="267044" y="1666992"/>
                </a:cubicBezTo>
                <a:cubicBezTo>
                  <a:pt x="293195" y="1556074"/>
                  <a:pt x="440185" y="1045670"/>
                  <a:pt x="451006" y="887859"/>
                </a:cubicBezTo>
                <a:cubicBezTo>
                  <a:pt x="461827" y="730048"/>
                  <a:pt x="398703" y="807600"/>
                  <a:pt x="331972" y="720128"/>
                </a:cubicBezTo>
                <a:cubicBezTo>
                  <a:pt x="265241" y="632656"/>
                  <a:pt x="94805" y="407213"/>
                  <a:pt x="50618" y="363026"/>
                </a:cubicBezTo>
                <a:cubicBezTo>
                  <a:pt x="6431" y="318839"/>
                  <a:pt x="74966" y="509114"/>
                  <a:pt x="66850" y="455007"/>
                </a:cubicBezTo>
                <a:cubicBezTo>
                  <a:pt x="58734" y="400900"/>
                  <a:pt x="-12506" y="-16622"/>
                  <a:pt x="1922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FD54DB2-A32F-2D09-CC29-B500DEBF16F7}"/>
              </a:ext>
            </a:extLst>
          </p:cNvPr>
          <p:cNvSpPr/>
          <p:nvPr/>
        </p:nvSpPr>
        <p:spPr>
          <a:xfrm>
            <a:off x="7252686" y="7828296"/>
            <a:ext cx="258049" cy="2316674"/>
          </a:xfrm>
          <a:custGeom>
            <a:avLst/>
            <a:gdLst>
              <a:gd name="connsiteX0" fmla="*/ 257297 w 258049"/>
              <a:gd name="connsiteY0" fmla="*/ 916 h 2316674"/>
              <a:gd name="connsiteX1" fmla="*/ 89567 w 258049"/>
              <a:gd name="connsiteY1" fmla="*/ 931548 h 2316674"/>
              <a:gd name="connsiteX2" fmla="*/ 208602 w 258049"/>
              <a:gd name="connsiteY2" fmla="*/ 2013678 h 2316674"/>
              <a:gd name="connsiteX3" fmla="*/ 176138 w 258049"/>
              <a:gd name="connsiteY3" fmla="*/ 1770199 h 2316674"/>
              <a:gd name="connsiteX4" fmla="*/ 257297 w 258049"/>
              <a:gd name="connsiteY4" fmla="*/ 2316674 h 2316674"/>
              <a:gd name="connsiteX5" fmla="*/ 149084 w 258049"/>
              <a:gd name="connsiteY5" fmla="*/ 1770199 h 2316674"/>
              <a:gd name="connsiteX6" fmla="*/ 62514 w 258049"/>
              <a:gd name="connsiteY6" fmla="*/ 498696 h 2316674"/>
              <a:gd name="connsiteX7" fmla="*/ 8407 w 258049"/>
              <a:gd name="connsiteY7" fmla="*/ 752996 h 2316674"/>
              <a:gd name="connsiteX8" fmla="*/ 257297 w 258049"/>
              <a:gd name="connsiteY8" fmla="*/ 916 h 23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049" h="2316674">
                <a:moveTo>
                  <a:pt x="257297" y="916"/>
                </a:moveTo>
                <a:cubicBezTo>
                  <a:pt x="270824" y="30675"/>
                  <a:pt x="97683" y="596088"/>
                  <a:pt x="89567" y="931548"/>
                </a:cubicBezTo>
                <a:cubicBezTo>
                  <a:pt x="81451" y="1267008"/>
                  <a:pt x="194173" y="1873903"/>
                  <a:pt x="208602" y="2013678"/>
                </a:cubicBezTo>
                <a:cubicBezTo>
                  <a:pt x="223030" y="2153453"/>
                  <a:pt x="168022" y="1719700"/>
                  <a:pt x="176138" y="1770199"/>
                </a:cubicBezTo>
                <a:cubicBezTo>
                  <a:pt x="184254" y="1820698"/>
                  <a:pt x="261806" y="2316674"/>
                  <a:pt x="257297" y="2316674"/>
                </a:cubicBezTo>
                <a:cubicBezTo>
                  <a:pt x="252788" y="2316674"/>
                  <a:pt x="181548" y="2073195"/>
                  <a:pt x="149084" y="1770199"/>
                </a:cubicBezTo>
                <a:cubicBezTo>
                  <a:pt x="116620" y="1467203"/>
                  <a:pt x="85960" y="668230"/>
                  <a:pt x="62514" y="498696"/>
                </a:cubicBezTo>
                <a:cubicBezTo>
                  <a:pt x="39068" y="329162"/>
                  <a:pt x="-22253" y="830549"/>
                  <a:pt x="8407" y="752996"/>
                </a:cubicBezTo>
                <a:cubicBezTo>
                  <a:pt x="39067" y="675443"/>
                  <a:pt x="243770" y="-28843"/>
                  <a:pt x="257297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204E7817-4243-0801-C206-435F104F8F2D}"/>
              </a:ext>
            </a:extLst>
          </p:cNvPr>
          <p:cNvSpPr/>
          <p:nvPr/>
        </p:nvSpPr>
        <p:spPr>
          <a:xfrm>
            <a:off x="7493415" y="8467015"/>
            <a:ext cx="1923023" cy="1450437"/>
          </a:xfrm>
          <a:custGeom>
            <a:avLst/>
            <a:gdLst>
              <a:gd name="connsiteX0" fmla="*/ 135603 w 1923023"/>
              <a:gd name="connsiteY0" fmla="*/ 654 h 1450437"/>
              <a:gd name="connsiteX1" fmla="*/ 108549 w 1923023"/>
              <a:gd name="connsiteY1" fmla="*/ 465970 h 1450437"/>
              <a:gd name="connsiteX2" fmla="*/ 1196090 w 1923023"/>
              <a:gd name="connsiteY2" fmla="*/ 1169354 h 1450437"/>
              <a:gd name="connsiteX3" fmla="*/ 866041 w 1923023"/>
              <a:gd name="connsiteY3" fmla="*/ 909643 h 1450437"/>
              <a:gd name="connsiteX4" fmla="*/ 1888654 w 1923023"/>
              <a:gd name="connsiteY4" fmla="*/ 1439887 h 1450437"/>
              <a:gd name="connsiteX5" fmla="*/ 1612710 w 1923023"/>
              <a:gd name="connsiteY5" fmla="*/ 1239693 h 1450437"/>
              <a:gd name="connsiteX6" fmla="*/ 936379 w 1923023"/>
              <a:gd name="connsiteY6" fmla="*/ 952928 h 1450437"/>
              <a:gd name="connsiteX7" fmla="*/ 119371 w 1923023"/>
              <a:gd name="connsiteY7" fmla="*/ 536308 h 1450437"/>
              <a:gd name="connsiteX8" fmla="*/ 76086 w 1923023"/>
              <a:gd name="connsiteY8" fmla="*/ 352346 h 1450437"/>
              <a:gd name="connsiteX9" fmla="*/ 336 w 1923023"/>
              <a:gd name="connsiteY9" fmla="*/ 363167 h 1450437"/>
              <a:gd name="connsiteX10" fmla="*/ 135603 w 1923023"/>
              <a:gd name="connsiteY10" fmla="*/ 654 h 145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3023" h="1450437">
                <a:moveTo>
                  <a:pt x="135603" y="654"/>
                </a:moveTo>
                <a:cubicBezTo>
                  <a:pt x="153638" y="17788"/>
                  <a:pt x="-68199" y="271187"/>
                  <a:pt x="108549" y="465970"/>
                </a:cubicBezTo>
                <a:cubicBezTo>
                  <a:pt x="285297" y="660753"/>
                  <a:pt x="1069841" y="1095409"/>
                  <a:pt x="1196090" y="1169354"/>
                </a:cubicBezTo>
                <a:cubicBezTo>
                  <a:pt x="1322339" y="1243300"/>
                  <a:pt x="750614" y="864554"/>
                  <a:pt x="866041" y="909643"/>
                </a:cubicBezTo>
                <a:cubicBezTo>
                  <a:pt x="981468" y="954732"/>
                  <a:pt x="1764209" y="1384879"/>
                  <a:pt x="1888654" y="1439887"/>
                </a:cubicBezTo>
                <a:cubicBezTo>
                  <a:pt x="2013099" y="1494895"/>
                  <a:pt x="1771423" y="1320853"/>
                  <a:pt x="1612710" y="1239693"/>
                </a:cubicBezTo>
                <a:cubicBezTo>
                  <a:pt x="1453998" y="1158533"/>
                  <a:pt x="1185269" y="1070159"/>
                  <a:pt x="936379" y="952928"/>
                </a:cubicBezTo>
                <a:cubicBezTo>
                  <a:pt x="687489" y="835697"/>
                  <a:pt x="262753" y="636405"/>
                  <a:pt x="119371" y="536308"/>
                </a:cubicBezTo>
                <a:cubicBezTo>
                  <a:pt x="-24011" y="436211"/>
                  <a:pt x="95925" y="381203"/>
                  <a:pt x="76086" y="352346"/>
                </a:cubicBezTo>
                <a:cubicBezTo>
                  <a:pt x="56247" y="323489"/>
                  <a:pt x="-5075" y="418175"/>
                  <a:pt x="336" y="363167"/>
                </a:cubicBezTo>
                <a:cubicBezTo>
                  <a:pt x="5747" y="308159"/>
                  <a:pt x="117568" y="-16480"/>
                  <a:pt x="135603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E5F5138-6A96-FD36-32EA-49B24A0BB5FB}"/>
              </a:ext>
            </a:extLst>
          </p:cNvPr>
          <p:cNvSpPr/>
          <p:nvPr/>
        </p:nvSpPr>
        <p:spPr>
          <a:xfrm>
            <a:off x="7042503" y="7515030"/>
            <a:ext cx="462090" cy="2556396"/>
          </a:xfrm>
          <a:custGeom>
            <a:avLst/>
            <a:gdLst>
              <a:gd name="connsiteX0" fmla="*/ 462070 w 462090"/>
              <a:gd name="connsiteY0" fmla="*/ 364 h 2556396"/>
              <a:gd name="connsiteX1" fmla="*/ 121199 w 462090"/>
              <a:gd name="connsiteY1" fmla="*/ 893121 h 2556396"/>
              <a:gd name="connsiteX2" fmla="*/ 34628 w 462090"/>
              <a:gd name="connsiteY2" fmla="*/ 1261046 h 2556396"/>
              <a:gd name="connsiteX3" fmla="*/ 202359 w 462090"/>
              <a:gd name="connsiteY3" fmla="*/ 2473032 h 2556396"/>
              <a:gd name="connsiteX4" fmla="*/ 186127 w 462090"/>
              <a:gd name="connsiteY4" fmla="*/ 2310712 h 2556396"/>
              <a:gd name="connsiteX5" fmla="*/ 2164 w 462090"/>
              <a:gd name="connsiteY5" fmla="*/ 1185297 h 2556396"/>
              <a:gd name="connsiteX6" fmla="*/ 326804 w 462090"/>
              <a:gd name="connsiteY6" fmla="*/ 465680 h 2556396"/>
              <a:gd name="connsiteX7" fmla="*/ 104967 w 462090"/>
              <a:gd name="connsiteY7" fmla="*/ 779498 h 2556396"/>
              <a:gd name="connsiteX8" fmla="*/ 462070 w 462090"/>
              <a:gd name="connsiteY8" fmla="*/ 364 h 25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090" h="2556396">
                <a:moveTo>
                  <a:pt x="462070" y="364"/>
                </a:moveTo>
                <a:cubicBezTo>
                  <a:pt x="464775" y="19301"/>
                  <a:pt x="192439" y="683007"/>
                  <a:pt x="121199" y="893121"/>
                </a:cubicBezTo>
                <a:cubicBezTo>
                  <a:pt x="49959" y="1103235"/>
                  <a:pt x="21101" y="997727"/>
                  <a:pt x="34628" y="1261046"/>
                </a:cubicBezTo>
                <a:cubicBezTo>
                  <a:pt x="48155" y="1524365"/>
                  <a:pt x="177109" y="2298088"/>
                  <a:pt x="202359" y="2473032"/>
                </a:cubicBezTo>
                <a:cubicBezTo>
                  <a:pt x="227609" y="2647976"/>
                  <a:pt x="219493" y="2525334"/>
                  <a:pt x="186127" y="2310712"/>
                </a:cubicBezTo>
                <a:cubicBezTo>
                  <a:pt x="152761" y="2096090"/>
                  <a:pt x="-21282" y="1492802"/>
                  <a:pt x="2164" y="1185297"/>
                </a:cubicBezTo>
                <a:cubicBezTo>
                  <a:pt x="25610" y="877792"/>
                  <a:pt x="309670" y="533313"/>
                  <a:pt x="326804" y="465680"/>
                </a:cubicBezTo>
                <a:cubicBezTo>
                  <a:pt x="343938" y="398047"/>
                  <a:pt x="82423" y="851640"/>
                  <a:pt x="104967" y="779498"/>
                </a:cubicBezTo>
                <a:cubicBezTo>
                  <a:pt x="127511" y="707356"/>
                  <a:pt x="459365" y="-18573"/>
                  <a:pt x="462070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9C7F204-B939-6227-168D-1BB3B85787E6}"/>
              </a:ext>
            </a:extLst>
          </p:cNvPr>
          <p:cNvSpPr/>
          <p:nvPr/>
        </p:nvSpPr>
        <p:spPr>
          <a:xfrm>
            <a:off x="7557148" y="7515045"/>
            <a:ext cx="576025" cy="1471649"/>
          </a:xfrm>
          <a:custGeom>
            <a:avLst/>
            <a:gdLst>
              <a:gd name="connsiteX0" fmla="*/ 575060 w 576025"/>
              <a:gd name="connsiteY0" fmla="*/ 5760 h 1471649"/>
              <a:gd name="connsiteX1" fmla="*/ 190904 w 576025"/>
              <a:gd name="connsiteY1" fmla="*/ 611753 h 1471649"/>
              <a:gd name="connsiteX2" fmla="*/ 1531 w 576025"/>
              <a:gd name="connsiteY2" fmla="*/ 1466635 h 1471649"/>
              <a:gd name="connsiteX3" fmla="*/ 109744 w 576025"/>
              <a:gd name="connsiteY3" fmla="*/ 941802 h 1471649"/>
              <a:gd name="connsiteX4" fmla="*/ 255832 w 576025"/>
              <a:gd name="connsiteY4" fmla="*/ 460254 h 1471649"/>
              <a:gd name="connsiteX5" fmla="*/ 299117 w 576025"/>
              <a:gd name="connsiteY5" fmla="*/ 314167 h 1471649"/>
              <a:gd name="connsiteX6" fmla="*/ 575060 w 576025"/>
              <a:gd name="connsiteY6" fmla="*/ 5760 h 147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25" h="1471649">
                <a:moveTo>
                  <a:pt x="575060" y="5760"/>
                </a:moveTo>
                <a:cubicBezTo>
                  <a:pt x="557025" y="55358"/>
                  <a:pt x="286492" y="368274"/>
                  <a:pt x="190904" y="611753"/>
                </a:cubicBezTo>
                <a:cubicBezTo>
                  <a:pt x="95316" y="855232"/>
                  <a:pt x="15058" y="1411627"/>
                  <a:pt x="1531" y="1466635"/>
                </a:cubicBezTo>
                <a:cubicBezTo>
                  <a:pt x="-11996" y="1521643"/>
                  <a:pt x="67361" y="1109532"/>
                  <a:pt x="109744" y="941802"/>
                </a:cubicBezTo>
                <a:cubicBezTo>
                  <a:pt x="152127" y="774072"/>
                  <a:pt x="224270" y="564860"/>
                  <a:pt x="255832" y="460254"/>
                </a:cubicBezTo>
                <a:cubicBezTo>
                  <a:pt x="287394" y="355648"/>
                  <a:pt x="245011" y="387211"/>
                  <a:pt x="299117" y="314167"/>
                </a:cubicBezTo>
                <a:cubicBezTo>
                  <a:pt x="353223" y="241123"/>
                  <a:pt x="593095" y="-43838"/>
                  <a:pt x="575060" y="5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6117FB6-81E8-D388-4440-5A806D775A7F}"/>
              </a:ext>
            </a:extLst>
          </p:cNvPr>
          <p:cNvSpPr/>
          <p:nvPr/>
        </p:nvSpPr>
        <p:spPr>
          <a:xfrm>
            <a:off x="7482494" y="8246258"/>
            <a:ext cx="827403" cy="1738577"/>
          </a:xfrm>
          <a:custGeom>
            <a:avLst/>
            <a:gdLst>
              <a:gd name="connsiteX0" fmla="*/ 189809 w 827403"/>
              <a:gd name="connsiteY0" fmla="*/ 10395 h 1738577"/>
              <a:gd name="connsiteX1" fmla="*/ 32900 w 827403"/>
              <a:gd name="connsiteY1" fmla="*/ 746244 h 1738577"/>
              <a:gd name="connsiteX2" fmla="*/ 801213 w 827403"/>
              <a:gd name="connsiteY2" fmla="*/ 1703929 h 1738577"/>
              <a:gd name="connsiteX3" fmla="*/ 628072 w 827403"/>
              <a:gd name="connsiteY3" fmla="*/ 1498324 h 1738577"/>
              <a:gd name="connsiteX4" fmla="*/ 427878 w 827403"/>
              <a:gd name="connsiteY4" fmla="*/ 1211560 h 1738577"/>
              <a:gd name="connsiteX5" fmla="*/ 16668 w 827403"/>
              <a:gd name="connsiteY5" fmla="*/ 757065 h 1738577"/>
              <a:gd name="connsiteX6" fmla="*/ 76185 w 827403"/>
              <a:gd name="connsiteY6" fmla="*/ 243053 h 1738577"/>
              <a:gd name="connsiteX7" fmla="*/ 38311 w 827403"/>
              <a:gd name="connsiteY7" fmla="*/ 307981 h 1738577"/>
              <a:gd name="connsiteX8" fmla="*/ 189809 w 827403"/>
              <a:gd name="connsiteY8" fmla="*/ 10395 h 173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403" h="1738577">
                <a:moveTo>
                  <a:pt x="189809" y="10395"/>
                </a:moveTo>
                <a:cubicBezTo>
                  <a:pt x="188907" y="83439"/>
                  <a:pt x="-69001" y="463988"/>
                  <a:pt x="32900" y="746244"/>
                </a:cubicBezTo>
                <a:cubicBezTo>
                  <a:pt x="134801" y="1028500"/>
                  <a:pt x="702018" y="1578582"/>
                  <a:pt x="801213" y="1703929"/>
                </a:cubicBezTo>
                <a:cubicBezTo>
                  <a:pt x="900408" y="1829276"/>
                  <a:pt x="690294" y="1580385"/>
                  <a:pt x="628072" y="1498324"/>
                </a:cubicBezTo>
                <a:cubicBezTo>
                  <a:pt x="565850" y="1416263"/>
                  <a:pt x="529779" y="1335103"/>
                  <a:pt x="427878" y="1211560"/>
                </a:cubicBezTo>
                <a:cubicBezTo>
                  <a:pt x="325977" y="1088017"/>
                  <a:pt x="75283" y="918483"/>
                  <a:pt x="16668" y="757065"/>
                </a:cubicBezTo>
                <a:cubicBezTo>
                  <a:pt x="-41947" y="595647"/>
                  <a:pt x="72578" y="317900"/>
                  <a:pt x="76185" y="243053"/>
                </a:cubicBezTo>
                <a:cubicBezTo>
                  <a:pt x="79792" y="168206"/>
                  <a:pt x="22981" y="344052"/>
                  <a:pt x="38311" y="307981"/>
                </a:cubicBezTo>
                <a:cubicBezTo>
                  <a:pt x="53641" y="271910"/>
                  <a:pt x="190711" y="-62649"/>
                  <a:pt x="189809" y="10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9DF29AD3-8268-E630-C997-675205CF0972}"/>
              </a:ext>
            </a:extLst>
          </p:cNvPr>
          <p:cNvSpPr/>
          <p:nvPr/>
        </p:nvSpPr>
        <p:spPr>
          <a:xfrm>
            <a:off x="968709" y="5704715"/>
            <a:ext cx="1835010" cy="3149266"/>
          </a:xfrm>
          <a:custGeom>
            <a:avLst/>
            <a:gdLst>
              <a:gd name="connsiteX0" fmla="*/ 1834126 w 1835010"/>
              <a:gd name="connsiteY0" fmla="*/ 346 h 3149266"/>
              <a:gd name="connsiteX1" fmla="*/ 780578 w 1835010"/>
              <a:gd name="connsiteY1" fmla="*/ 497302 h 3149266"/>
              <a:gd name="connsiteX2" fmla="*/ 760700 w 1835010"/>
              <a:gd name="connsiteY2" fmla="*/ 1769511 h 3149266"/>
              <a:gd name="connsiteX3" fmla="*/ 641430 w 1835010"/>
              <a:gd name="connsiteY3" fmla="*/ 1252676 h 3149266"/>
              <a:gd name="connsiteX4" fmla="*/ 661308 w 1835010"/>
              <a:gd name="connsiteY4" fmla="*/ 2027928 h 3149266"/>
              <a:gd name="connsiteX5" fmla="*/ 701065 w 1835010"/>
              <a:gd name="connsiteY5" fmla="*/ 1928537 h 3149266"/>
              <a:gd name="connsiteX6" fmla="*/ 1257656 w 1835010"/>
              <a:gd name="connsiteY6" fmla="*/ 3141111 h 3149266"/>
              <a:gd name="connsiteX7" fmla="*/ 939604 w 1835010"/>
              <a:gd name="connsiteY7" fmla="*/ 2385737 h 3149266"/>
              <a:gd name="connsiteX8" fmla="*/ 661308 w 1835010"/>
              <a:gd name="connsiteY8" fmla="*/ 994259 h 3149266"/>
              <a:gd name="connsiteX9" fmla="*/ 701065 w 1835010"/>
              <a:gd name="connsiteY9" fmla="*/ 735842 h 3149266"/>
              <a:gd name="connsiteX10" fmla="*/ 383013 w 1835010"/>
              <a:gd name="connsiteY10" fmla="*/ 1093650 h 3149266"/>
              <a:gd name="connsiteX11" fmla="*/ 5326 w 1835010"/>
              <a:gd name="connsiteY11" fmla="*/ 1610485 h 3149266"/>
              <a:gd name="connsiteX12" fmla="*/ 681187 w 1835010"/>
              <a:gd name="connsiteY12" fmla="*/ 676207 h 3149266"/>
              <a:gd name="connsiteX13" fmla="*/ 879969 w 1835010"/>
              <a:gd name="connsiteY13" fmla="*/ 338276 h 3149266"/>
              <a:gd name="connsiteX14" fmla="*/ 581795 w 1835010"/>
              <a:gd name="connsiteY14" fmla="*/ 417789 h 3149266"/>
              <a:gd name="connsiteX15" fmla="*/ 1834126 w 1835010"/>
              <a:gd name="connsiteY15" fmla="*/ 346 h 314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35010" h="3149266">
                <a:moveTo>
                  <a:pt x="1834126" y="346"/>
                </a:moveTo>
                <a:cubicBezTo>
                  <a:pt x="1867257" y="13598"/>
                  <a:pt x="959482" y="202441"/>
                  <a:pt x="780578" y="497302"/>
                </a:cubicBezTo>
                <a:cubicBezTo>
                  <a:pt x="601674" y="792163"/>
                  <a:pt x="783891" y="1643615"/>
                  <a:pt x="760700" y="1769511"/>
                </a:cubicBezTo>
                <a:cubicBezTo>
                  <a:pt x="737509" y="1895407"/>
                  <a:pt x="657995" y="1209607"/>
                  <a:pt x="641430" y="1252676"/>
                </a:cubicBezTo>
                <a:cubicBezTo>
                  <a:pt x="624865" y="1295745"/>
                  <a:pt x="651369" y="1915285"/>
                  <a:pt x="661308" y="2027928"/>
                </a:cubicBezTo>
                <a:cubicBezTo>
                  <a:pt x="671247" y="2140571"/>
                  <a:pt x="601674" y="1743007"/>
                  <a:pt x="701065" y="1928537"/>
                </a:cubicBezTo>
                <a:cubicBezTo>
                  <a:pt x="800456" y="2114067"/>
                  <a:pt x="1217900" y="3064911"/>
                  <a:pt x="1257656" y="3141111"/>
                </a:cubicBezTo>
                <a:cubicBezTo>
                  <a:pt x="1297412" y="3217311"/>
                  <a:pt x="1038995" y="2743546"/>
                  <a:pt x="939604" y="2385737"/>
                </a:cubicBezTo>
                <a:cubicBezTo>
                  <a:pt x="840213" y="2027928"/>
                  <a:pt x="701064" y="1269241"/>
                  <a:pt x="661308" y="994259"/>
                </a:cubicBezTo>
                <a:cubicBezTo>
                  <a:pt x="621552" y="719277"/>
                  <a:pt x="747448" y="719277"/>
                  <a:pt x="701065" y="735842"/>
                </a:cubicBezTo>
                <a:cubicBezTo>
                  <a:pt x="654682" y="752407"/>
                  <a:pt x="498970" y="947876"/>
                  <a:pt x="383013" y="1093650"/>
                </a:cubicBezTo>
                <a:cubicBezTo>
                  <a:pt x="267056" y="1239424"/>
                  <a:pt x="-44370" y="1680059"/>
                  <a:pt x="5326" y="1610485"/>
                </a:cubicBezTo>
                <a:cubicBezTo>
                  <a:pt x="55022" y="1540911"/>
                  <a:pt x="535413" y="888242"/>
                  <a:pt x="681187" y="676207"/>
                </a:cubicBezTo>
                <a:cubicBezTo>
                  <a:pt x="826961" y="464172"/>
                  <a:pt x="896534" y="381346"/>
                  <a:pt x="879969" y="338276"/>
                </a:cubicBezTo>
                <a:cubicBezTo>
                  <a:pt x="863404" y="295206"/>
                  <a:pt x="426082" y="477424"/>
                  <a:pt x="581795" y="417789"/>
                </a:cubicBezTo>
                <a:cubicBezTo>
                  <a:pt x="737508" y="358154"/>
                  <a:pt x="1800995" y="-12906"/>
                  <a:pt x="1834126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6203F781-2D84-655D-33F9-D9E731C28CA6}"/>
              </a:ext>
            </a:extLst>
          </p:cNvPr>
          <p:cNvSpPr/>
          <p:nvPr/>
        </p:nvSpPr>
        <p:spPr>
          <a:xfrm>
            <a:off x="1203635" y="5967132"/>
            <a:ext cx="807958" cy="4265783"/>
          </a:xfrm>
          <a:custGeom>
            <a:avLst/>
            <a:gdLst>
              <a:gd name="connsiteX0" fmla="*/ 267356 w 807958"/>
              <a:gd name="connsiteY0" fmla="*/ 16225 h 4265783"/>
              <a:gd name="connsiteX1" fmla="*/ 227600 w 807958"/>
              <a:gd name="connsiteY1" fmla="*/ 254764 h 4265783"/>
              <a:gd name="connsiteX2" fmla="*/ 28817 w 807958"/>
              <a:gd name="connsiteY2" fmla="*/ 1308311 h 4265783"/>
              <a:gd name="connsiteX3" fmla="*/ 247478 w 807958"/>
              <a:gd name="connsiteY3" fmla="*/ 2719668 h 4265783"/>
              <a:gd name="connsiteX4" fmla="*/ 267356 w 807958"/>
              <a:gd name="connsiteY4" fmla="*/ 2361859 h 4265783"/>
              <a:gd name="connsiteX5" fmla="*/ 625165 w 807958"/>
              <a:gd name="connsiteY5" fmla="*/ 3077477 h 4265783"/>
              <a:gd name="connsiteX6" fmla="*/ 724556 w 807958"/>
              <a:gd name="connsiteY6" fmla="*/ 4250294 h 4265783"/>
              <a:gd name="connsiteX7" fmla="*/ 784191 w 807958"/>
              <a:gd name="connsiteY7" fmla="*/ 3673825 h 4265783"/>
              <a:gd name="connsiteX8" fmla="*/ 307113 w 807958"/>
              <a:gd name="connsiteY8" fmla="*/ 2600398 h 4265783"/>
              <a:gd name="connsiteX9" fmla="*/ 48695 w 807958"/>
              <a:gd name="connsiteY9" fmla="*/ 2163077 h 4265783"/>
              <a:gd name="connsiteX10" fmla="*/ 267356 w 807958"/>
              <a:gd name="connsiteY10" fmla="*/ 3216625 h 4265783"/>
              <a:gd name="connsiteX11" fmla="*/ 267356 w 807958"/>
              <a:gd name="connsiteY11" fmla="*/ 3812972 h 4265783"/>
              <a:gd name="connsiteX12" fmla="*/ 287235 w 807958"/>
              <a:gd name="connsiteY12" fmla="*/ 2441372 h 4265783"/>
              <a:gd name="connsiteX13" fmla="*/ 8939 w 807958"/>
              <a:gd name="connsiteY13" fmla="*/ 1030016 h 4265783"/>
              <a:gd name="connsiteX14" fmla="*/ 88452 w 807958"/>
              <a:gd name="connsiteY14" fmla="*/ 572816 h 4265783"/>
              <a:gd name="connsiteX15" fmla="*/ 267356 w 807958"/>
              <a:gd name="connsiteY15" fmla="*/ 16225 h 426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7958" h="4265783">
                <a:moveTo>
                  <a:pt x="267356" y="16225"/>
                </a:moveTo>
                <a:cubicBezTo>
                  <a:pt x="290547" y="-36784"/>
                  <a:pt x="267356" y="39416"/>
                  <a:pt x="227600" y="254764"/>
                </a:cubicBezTo>
                <a:cubicBezTo>
                  <a:pt x="187844" y="470112"/>
                  <a:pt x="25504" y="897494"/>
                  <a:pt x="28817" y="1308311"/>
                </a:cubicBezTo>
                <a:cubicBezTo>
                  <a:pt x="32130" y="1719128"/>
                  <a:pt x="207722" y="2544077"/>
                  <a:pt x="247478" y="2719668"/>
                </a:cubicBezTo>
                <a:cubicBezTo>
                  <a:pt x="287234" y="2895259"/>
                  <a:pt x="204408" y="2302224"/>
                  <a:pt x="267356" y="2361859"/>
                </a:cubicBezTo>
                <a:cubicBezTo>
                  <a:pt x="330304" y="2421494"/>
                  <a:pt x="548965" y="2762738"/>
                  <a:pt x="625165" y="3077477"/>
                </a:cubicBezTo>
                <a:cubicBezTo>
                  <a:pt x="701365" y="3392216"/>
                  <a:pt x="698052" y="4150903"/>
                  <a:pt x="724556" y="4250294"/>
                </a:cubicBezTo>
                <a:cubicBezTo>
                  <a:pt x="751060" y="4349685"/>
                  <a:pt x="853765" y="3948808"/>
                  <a:pt x="784191" y="3673825"/>
                </a:cubicBezTo>
                <a:cubicBezTo>
                  <a:pt x="714617" y="3398842"/>
                  <a:pt x="429696" y="2852189"/>
                  <a:pt x="307113" y="2600398"/>
                </a:cubicBezTo>
                <a:cubicBezTo>
                  <a:pt x="184530" y="2348607"/>
                  <a:pt x="55321" y="2060372"/>
                  <a:pt x="48695" y="2163077"/>
                </a:cubicBezTo>
                <a:cubicBezTo>
                  <a:pt x="42069" y="2265782"/>
                  <a:pt x="230913" y="2941643"/>
                  <a:pt x="267356" y="3216625"/>
                </a:cubicBezTo>
                <a:cubicBezTo>
                  <a:pt x="303799" y="3491607"/>
                  <a:pt x="264043" y="3942181"/>
                  <a:pt x="267356" y="3812972"/>
                </a:cubicBezTo>
                <a:cubicBezTo>
                  <a:pt x="270669" y="3683763"/>
                  <a:pt x="330305" y="2905198"/>
                  <a:pt x="287235" y="2441372"/>
                </a:cubicBezTo>
                <a:cubicBezTo>
                  <a:pt x="244165" y="1977546"/>
                  <a:pt x="42069" y="1341442"/>
                  <a:pt x="8939" y="1030016"/>
                </a:cubicBezTo>
                <a:cubicBezTo>
                  <a:pt x="-24191" y="718590"/>
                  <a:pt x="42069" y="738468"/>
                  <a:pt x="88452" y="572816"/>
                </a:cubicBezTo>
                <a:cubicBezTo>
                  <a:pt x="134835" y="407164"/>
                  <a:pt x="244165" y="69234"/>
                  <a:pt x="267356" y="16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F5B4B4ED-1083-3149-FB8A-1D31552142FD}"/>
              </a:ext>
            </a:extLst>
          </p:cNvPr>
          <p:cNvSpPr/>
          <p:nvPr/>
        </p:nvSpPr>
        <p:spPr>
          <a:xfrm>
            <a:off x="1824124" y="4311645"/>
            <a:ext cx="1813975" cy="2872603"/>
          </a:xfrm>
          <a:custGeom>
            <a:avLst/>
            <a:gdLst>
              <a:gd name="connsiteX0" fmla="*/ 1614815 w 1813975"/>
              <a:gd name="connsiteY0" fmla="*/ 1938 h 2872603"/>
              <a:gd name="connsiteX1" fmla="*/ 1257006 w 1813975"/>
              <a:gd name="connsiteY1" fmla="*/ 657920 h 2872603"/>
              <a:gd name="connsiteX2" fmla="*/ 1197372 w 1813975"/>
              <a:gd name="connsiteY2" fmla="*/ 1234390 h 2872603"/>
              <a:gd name="connsiteX3" fmla="*/ 1257006 w 1813975"/>
              <a:gd name="connsiteY3" fmla="*/ 1075364 h 2872603"/>
              <a:gd name="connsiteX4" fmla="*/ 1097980 w 1813975"/>
              <a:gd name="connsiteY4" fmla="*/ 1691590 h 2872603"/>
              <a:gd name="connsiteX5" fmla="*/ 1793719 w 1813975"/>
              <a:gd name="connsiteY5" fmla="*/ 816946 h 2872603"/>
              <a:gd name="connsiteX6" fmla="*/ 1594937 w 1813975"/>
              <a:gd name="connsiteY6" fmla="*/ 1134998 h 2872603"/>
              <a:gd name="connsiteX7" fmla="*/ 1257006 w 1813975"/>
              <a:gd name="connsiteY7" fmla="*/ 2009642 h 2872603"/>
              <a:gd name="connsiteX8" fmla="*/ 1296763 w 1813975"/>
              <a:gd name="connsiteY8" fmla="*/ 1472929 h 2872603"/>
              <a:gd name="connsiteX9" fmla="*/ 938954 w 1813975"/>
              <a:gd name="connsiteY9" fmla="*/ 2069277 h 2872603"/>
              <a:gd name="connsiteX10" fmla="*/ 64311 w 1813975"/>
              <a:gd name="connsiteY10" fmla="*/ 2824651 h 2872603"/>
              <a:gd name="connsiteX11" fmla="*/ 223337 w 1813975"/>
              <a:gd name="connsiteY11" fmla="*/ 2685503 h 2872603"/>
              <a:gd name="connsiteX12" fmla="*/ 1475667 w 1813975"/>
              <a:gd name="connsiteY12" fmla="*/ 1790981 h 2872603"/>
              <a:gd name="connsiteX13" fmla="*/ 740172 w 1813975"/>
              <a:gd name="connsiteY13" fmla="*/ 2128912 h 2872603"/>
              <a:gd name="connsiteX14" fmla="*/ 919076 w 1813975"/>
              <a:gd name="connsiteY14" fmla="*/ 1373538 h 2872603"/>
              <a:gd name="connsiteX15" fmla="*/ 481754 w 1813975"/>
              <a:gd name="connsiteY15" fmla="*/ 2089155 h 2872603"/>
              <a:gd name="connsiteX16" fmla="*/ 1018467 w 1813975"/>
              <a:gd name="connsiteY16" fmla="*/ 975972 h 2872603"/>
              <a:gd name="connsiteX17" fmla="*/ 1296763 w 1813975"/>
              <a:gd name="connsiteY17" fmla="*/ 379625 h 2872603"/>
              <a:gd name="connsiteX18" fmla="*/ 919076 w 1813975"/>
              <a:gd name="connsiteY18" fmla="*/ 876581 h 2872603"/>
              <a:gd name="connsiteX19" fmla="*/ 1614815 w 1813975"/>
              <a:gd name="connsiteY19" fmla="*/ 1938 h 28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3975" h="2872603">
                <a:moveTo>
                  <a:pt x="1614815" y="1938"/>
                </a:moveTo>
                <a:cubicBezTo>
                  <a:pt x="1671137" y="-34505"/>
                  <a:pt x="1326580" y="452511"/>
                  <a:pt x="1257006" y="657920"/>
                </a:cubicBezTo>
                <a:cubicBezTo>
                  <a:pt x="1187432" y="863329"/>
                  <a:pt x="1197372" y="1164816"/>
                  <a:pt x="1197372" y="1234390"/>
                </a:cubicBezTo>
                <a:cubicBezTo>
                  <a:pt x="1197372" y="1303964"/>
                  <a:pt x="1273571" y="999164"/>
                  <a:pt x="1257006" y="1075364"/>
                </a:cubicBezTo>
                <a:cubicBezTo>
                  <a:pt x="1240441" y="1151564"/>
                  <a:pt x="1008528" y="1734660"/>
                  <a:pt x="1097980" y="1691590"/>
                </a:cubicBezTo>
                <a:cubicBezTo>
                  <a:pt x="1187432" y="1648520"/>
                  <a:pt x="1710893" y="909711"/>
                  <a:pt x="1793719" y="816946"/>
                </a:cubicBezTo>
                <a:cubicBezTo>
                  <a:pt x="1876545" y="724181"/>
                  <a:pt x="1684389" y="936215"/>
                  <a:pt x="1594937" y="1134998"/>
                </a:cubicBezTo>
                <a:cubicBezTo>
                  <a:pt x="1505485" y="1333781"/>
                  <a:pt x="1306702" y="1953320"/>
                  <a:pt x="1257006" y="2009642"/>
                </a:cubicBezTo>
                <a:cubicBezTo>
                  <a:pt x="1207310" y="2065964"/>
                  <a:pt x="1349772" y="1462990"/>
                  <a:pt x="1296763" y="1472929"/>
                </a:cubicBezTo>
                <a:cubicBezTo>
                  <a:pt x="1243754" y="1482868"/>
                  <a:pt x="1144363" y="1843990"/>
                  <a:pt x="938954" y="2069277"/>
                </a:cubicBezTo>
                <a:cubicBezTo>
                  <a:pt x="733545" y="2294564"/>
                  <a:pt x="183580" y="2721947"/>
                  <a:pt x="64311" y="2824651"/>
                </a:cubicBezTo>
                <a:cubicBezTo>
                  <a:pt x="-54958" y="2927355"/>
                  <a:pt x="-11889" y="2857781"/>
                  <a:pt x="223337" y="2685503"/>
                </a:cubicBezTo>
                <a:cubicBezTo>
                  <a:pt x="458563" y="2513225"/>
                  <a:pt x="1389528" y="1883746"/>
                  <a:pt x="1475667" y="1790981"/>
                </a:cubicBezTo>
                <a:cubicBezTo>
                  <a:pt x="1561806" y="1698216"/>
                  <a:pt x="832937" y="2198486"/>
                  <a:pt x="740172" y="2128912"/>
                </a:cubicBezTo>
                <a:cubicBezTo>
                  <a:pt x="647407" y="2059338"/>
                  <a:pt x="962146" y="1380164"/>
                  <a:pt x="919076" y="1373538"/>
                </a:cubicBezTo>
                <a:cubicBezTo>
                  <a:pt x="876006" y="1366912"/>
                  <a:pt x="465189" y="2155416"/>
                  <a:pt x="481754" y="2089155"/>
                </a:cubicBezTo>
                <a:cubicBezTo>
                  <a:pt x="498319" y="2022894"/>
                  <a:pt x="882632" y="1260894"/>
                  <a:pt x="1018467" y="975972"/>
                </a:cubicBezTo>
                <a:cubicBezTo>
                  <a:pt x="1154302" y="691050"/>
                  <a:pt x="1313328" y="396190"/>
                  <a:pt x="1296763" y="379625"/>
                </a:cubicBezTo>
                <a:cubicBezTo>
                  <a:pt x="1280198" y="363060"/>
                  <a:pt x="866067" y="939529"/>
                  <a:pt x="919076" y="876581"/>
                </a:cubicBezTo>
                <a:cubicBezTo>
                  <a:pt x="972085" y="813633"/>
                  <a:pt x="1558493" y="38381"/>
                  <a:pt x="1614815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F8E1F27-1997-8534-9B5A-D21AAED6C220}"/>
              </a:ext>
            </a:extLst>
          </p:cNvPr>
          <p:cNvSpPr/>
          <p:nvPr/>
        </p:nvSpPr>
        <p:spPr>
          <a:xfrm>
            <a:off x="2392740" y="7549430"/>
            <a:ext cx="819453" cy="2709529"/>
          </a:xfrm>
          <a:custGeom>
            <a:avLst/>
            <a:gdLst>
              <a:gd name="connsiteX0" fmla="*/ 12530 w 819453"/>
              <a:gd name="connsiteY0" fmla="*/ 4309 h 2709529"/>
              <a:gd name="connsiteX1" fmla="*/ 569121 w 819453"/>
              <a:gd name="connsiteY1" fmla="*/ 819318 h 2709529"/>
              <a:gd name="connsiteX2" fmla="*/ 569121 w 819453"/>
              <a:gd name="connsiteY2" fmla="*/ 1654205 h 2709529"/>
              <a:gd name="connsiteX3" fmla="*/ 767903 w 819453"/>
              <a:gd name="connsiteY3" fmla="*/ 1137370 h 2709529"/>
              <a:gd name="connsiteX4" fmla="*/ 767903 w 819453"/>
              <a:gd name="connsiteY4" fmla="*/ 1733718 h 2709529"/>
              <a:gd name="connsiteX5" fmla="*/ 787782 w 819453"/>
              <a:gd name="connsiteY5" fmla="*/ 2707753 h 2709529"/>
              <a:gd name="connsiteX6" fmla="*/ 787782 w 819453"/>
              <a:gd name="connsiteY6" fmla="*/ 1952379 h 2709529"/>
              <a:gd name="connsiteX7" fmla="*/ 370338 w 819453"/>
              <a:gd name="connsiteY7" fmla="*/ 1157248 h 2709529"/>
              <a:gd name="connsiteX8" fmla="*/ 410095 w 819453"/>
              <a:gd name="connsiteY8" fmla="*/ 1813231 h 2709529"/>
              <a:gd name="connsiteX9" fmla="*/ 151677 w 819453"/>
              <a:gd name="connsiteY9" fmla="*/ 799440 h 2709529"/>
              <a:gd name="connsiteX10" fmla="*/ 350460 w 819453"/>
              <a:gd name="connsiteY10" fmla="*/ 1495179 h 2709529"/>
              <a:gd name="connsiteX11" fmla="*/ 191434 w 819453"/>
              <a:gd name="connsiteY11" fmla="*/ 541022 h 2709529"/>
              <a:gd name="connsiteX12" fmla="*/ 12530 w 819453"/>
              <a:gd name="connsiteY12" fmla="*/ 4309 h 27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453" h="2709529">
                <a:moveTo>
                  <a:pt x="12530" y="4309"/>
                </a:moveTo>
                <a:cubicBezTo>
                  <a:pt x="75478" y="50692"/>
                  <a:pt x="476356" y="544335"/>
                  <a:pt x="569121" y="819318"/>
                </a:cubicBezTo>
                <a:cubicBezTo>
                  <a:pt x="661886" y="1094301"/>
                  <a:pt x="535991" y="1601196"/>
                  <a:pt x="569121" y="1654205"/>
                </a:cubicBezTo>
                <a:cubicBezTo>
                  <a:pt x="602251" y="1707214"/>
                  <a:pt x="734773" y="1124118"/>
                  <a:pt x="767903" y="1137370"/>
                </a:cubicBezTo>
                <a:cubicBezTo>
                  <a:pt x="801033" y="1150622"/>
                  <a:pt x="764590" y="1471988"/>
                  <a:pt x="767903" y="1733718"/>
                </a:cubicBezTo>
                <a:cubicBezTo>
                  <a:pt x="771216" y="1995449"/>
                  <a:pt x="784469" y="2671310"/>
                  <a:pt x="787782" y="2707753"/>
                </a:cubicBezTo>
                <a:cubicBezTo>
                  <a:pt x="791095" y="2744196"/>
                  <a:pt x="857356" y="2210796"/>
                  <a:pt x="787782" y="1952379"/>
                </a:cubicBezTo>
                <a:cubicBezTo>
                  <a:pt x="718208" y="1693962"/>
                  <a:pt x="433286" y="1180439"/>
                  <a:pt x="370338" y="1157248"/>
                </a:cubicBezTo>
                <a:cubicBezTo>
                  <a:pt x="307390" y="1134057"/>
                  <a:pt x="446538" y="1872866"/>
                  <a:pt x="410095" y="1813231"/>
                </a:cubicBezTo>
                <a:cubicBezTo>
                  <a:pt x="373652" y="1753596"/>
                  <a:pt x="161616" y="852449"/>
                  <a:pt x="151677" y="799440"/>
                </a:cubicBezTo>
                <a:cubicBezTo>
                  <a:pt x="141738" y="746431"/>
                  <a:pt x="343834" y="1538249"/>
                  <a:pt x="350460" y="1495179"/>
                </a:cubicBezTo>
                <a:cubicBezTo>
                  <a:pt x="357086" y="1452109"/>
                  <a:pt x="241130" y="786187"/>
                  <a:pt x="191434" y="541022"/>
                </a:cubicBezTo>
                <a:cubicBezTo>
                  <a:pt x="141738" y="295857"/>
                  <a:pt x="-50418" y="-42074"/>
                  <a:pt x="12530" y="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947E3AED-056B-B572-4A10-3621053B648E}"/>
              </a:ext>
            </a:extLst>
          </p:cNvPr>
          <p:cNvSpPr/>
          <p:nvPr/>
        </p:nvSpPr>
        <p:spPr>
          <a:xfrm>
            <a:off x="5961066" y="7846854"/>
            <a:ext cx="1281488" cy="2263487"/>
          </a:xfrm>
          <a:custGeom>
            <a:avLst/>
            <a:gdLst>
              <a:gd name="connsiteX0" fmla="*/ 1274621 w 1281488"/>
              <a:gd name="connsiteY0" fmla="*/ 5059 h 2263487"/>
              <a:gd name="connsiteX1" fmla="*/ 896934 w 1281488"/>
              <a:gd name="connsiteY1" fmla="*/ 621285 h 2263487"/>
              <a:gd name="connsiteX2" fmla="*/ 499369 w 1281488"/>
              <a:gd name="connsiteY2" fmla="*/ 1774224 h 2263487"/>
              <a:gd name="connsiteX3" fmla="*/ 638517 w 1281488"/>
              <a:gd name="connsiteY3" fmla="*/ 1098363 h 2263487"/>
              <a:gd name="connsiteX4" fmla="*/ 439734 w 1281488"/>
              <a:gd name="connsiteY4" fmla="*/ 2132033 h 2263487"/>
              <a:gd name="connsiteX5" fmla="*/ 300586 w 1281488"/>
              <a:gd name="connsiteY5" fmla="*/ 1754346 h 2263487"/>
              <a:gd name="connsiteX6" fmla="*/ 2412 w 1281488"/>
              <a:gd name="connsiteY6" fmla="*/ 2251303 h 2263487"/>
              <a:gd name="connsiteX7" fmla="*/ 479491 w 1281488"/>
              <a:gd name="connsiteY7" fmla="*/ 1138120 h 2263487"/>
              <a:gd name="connsiteX8" fmla="*/ 916812 w 1281488"/>
              <a:gd name="connsiteY8" fmla="*/ 661042 h 2263487"/>
              <a:gd name="connsiteX9" fmla="*/ 559004 w 1281488"/>
              <a:gd name="connsiteY9" fmla="*/ 939337 h 2263487"/>
              <a:gd name="connsiteX10" fmla="*/ 1274621 w 1281488"/>
              <a:gd name="connsiteY10" fmla="*/ 5059 h 226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1488" h="2263487">
                <a:moveTo>
                  <a:pt x="1274621" y="5059"/>
                </a:moveTo>
                <a:cubicBezTo>
                  <a:pt x="1330943" y="-47950"/>
                  <a:pt x="1026143" y="326424"/>
                  <a:pt x="896934" y="621285"/>
                </a:cubicBezTo>
                <a:cubicBezTo>
                  <a:pt x="767725" y="916146"/>
                  <a:pt x="542439" y="1694711"/>
                  <a:pt x="499369" y="1774224"/>
                </a:cubicBezTo>
                <a:cubicBezTo>
                  <a:pt x="456299" y="1853737"/>
                  <a:pt x="648456" y="1038728"/>
                  <a:pt x="638517" y="1098363"/>
                </a:cubicBezTo>
                <a:cubicBezTo>
                  <a:pt x="628578" y="1157998"/>
                  <a:pt x="496056" y="2022703"/>
                  <a:pt x="439734" y="2132033"/>
                </a:cubicBezTo>
                <a:cubicBezTo>
                  <a:pt x="383412" y="2241363"/>
                  <a:pt x="373473" y="1734468"/>
                  <a:pt x="300586" y="1754346"/>
                </a:cubicBezTo>
                <a:cubicBezTo>
                  <a:pt x="227699" y="1774224"/>
                  <a:pt x="-27406" y="2354007"/>
                  <a:pt x="2412" y="2251303"/>
                </a:cubicBezTo>
                <a:cubicBezTo>
                  <a:pt x="32229" y="2148599"/>
                  <a:pt x="327091" y="1403164"/>
                  <a:pt x="479491" y="1138120"/>
                </a:cubicBezTo>
                <a:cubicBezTo>
                  <a:pt x="631891" y="873077"/>
                  <a:pt x="903560" y="694173"/>
                  <a:pt x="916812" y="661042"/>
                </a:cubicBezTo>
                <a:cubicBezTo>
                  <a:pt x="930064" y="627912"/>
                  <a:pt x="496056" y="1048667"/>
                  <a:pt x="559004" y="939337"/>
                </a:cubicBezTo>
                <a:cubicBezTo>
                  <a:pt x="621952" y="830007"/>
                  <a:pt x="1218299" y="58068"/>
                  <a:pt x="1274621" y="5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5C616C7-334A-5074-9EA2-D42E2275E334}"/>
              </a:ext>
            </a:extLst>
          </p:cNvPr>
          <p:cNvSpPr/>
          <p:nvPr/>
        </p:nvSpPr>
        <p:spPr>
          <a:xfrm>
            <a:off x="4180646" y="4636405"/>
            <a:ext cx="442443" cy="272479"/>
          </a:xfrm>
          <a:custGeom>
            <a:avLst/>
            <a:gdLst>
              <a:gd name="connsiteX0" fmla="*/ 328 w 442443"/>
              <a:gd name="connsiteY0" fmla="*/ 272479 h 272479"/>
              <a:gd name="connsiteX1" fmla="*/ 198849 w 442443"/>
              <a:gd name="connsiteY1" fmla="*/ 104037 h 272479"/>
              <a:gd name="connsiteX2" fmla="*/ 433465 w 442443"/>
              <a:gd name="connsiteY2" fmla="*/ 1769 h 272479"/>
              <a:gd name="connsiteX3" fmla="*/ 367291 w 442443"/>
              <a:gd name="connsiteY3" fmla="*/ 43879 h 272479"/>
              <a:gd name="connsiteX4" fmla="*/ 120643 w 442443"/>
              <a:gd name="connsiteY4" fmla="*/ 104037 h 272479"/>
              <a:gd name="connsiteX5" fmla="*/ 150722 w 442443"/>
              <a:gd name="connsiteY5" fmla="*/ 104037 h 272479"/>
              <a:gd name="connsiteX6" fmla="*/ 328 w 442443"/>
              <a:gd name="connsiteY6" fmla="*/ 272479 h 27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443" h="272479">
                <a:moveTo>
                  <a:pt x="328" y="272479"/>
                </a:moveTo>
                <a:cubicBezTo>
                  <a:pt x="8349" y="272479"/>
                  <a:pt x="126659" y="149155"/>
                  <a:pt x="198849" y="104037"/>
                </a:cubicBezTo>
                <a:cubicBezTo>
                  <a:pt x="271039" y="58919"/>
                  <a:pt x="405391" y="11795"/>
                  <a:pt x="433465" y="1769"/>
                </a:cubicBezTo>
                <a:cubicBezTo>
                  <a:pt x="461539" y="-8257"/>
                  <a:pt x="419428" y="26834"/>
                  <a:pt x="367291" y="43879"/>
                </a:cubicBezTo>
                <a:cubicBezTo>
                  <a:pt x="315154" y="60924"/>
                  <a:pt x="120643" y="104037"/>
                  <a:pt x="120643" y="104037"/>
                </a:cubicBezTo>
                <a:cubicBezTo>
                  <a:pt x="84548" y="114063"/>
                  <a:pt x="167767" y="81979"/>
                  <a:pt x="150722" y="104037"/>
                </a:cubicBezTo>
                <a:cubicBezTo>
                  <a:pt x="133677" y="126095"/>
                  <a:pt x="-7693" y="272479"/>
                  <a:pt x="328" y="272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D9D1EA7-997D-3534-7779-8D1509BD1D7F}"/>
              </a:ext>
            </a:extLst>
          </p:cNvPr>
          <p:cNvSpPr/>
          <p:nvPr/>
        </p:nvSpPr>
        <p:spPr>
          <a:xfrm>
            <a:off x="3705566" y="5582622"/>
            <a:ext cx="115153" cy="271051"/>
          </a:xfrm>
          <a:custGeom>
            <a:avLst/>
            <a:gdLst>
              <a:gd name="connsiteX0" fmla="*/ 160 w 115153"/>
              <a:gd name="connsiteY0" fmla="*/ 31 h 271051"/>
              <a:gd name="connsiteX1" fmla="*/ 84381 w 115153"/>
              <a:gd name="connsiteY1" fmla="*/ 132378 h 271051"/>
              <a:gd name="connsiteX2" fmla="*/ 96413 w 115153"/>
              <a:gd name="connsiteY2" fmla="*/ 270741 h 271051"/>
              <a:gd name="connsiteX3" fmla="*/ 108445 w 115153"/>
              <a:gd name="connsiteY3" fmla="*/ 168473 h 271051"/>
              <a:gd name="connsiteX4" fmla="*/ 108445 w 115153"/>
              <a:gd name="connsiteY4" fmla="*/ 120346 h 271051"/>
              <a:gd name="connsiteX5" fmla="*/ 160 w 115153"/>
              <a:gd name="connsiteY5" fmla="*/ 31 h 27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53" h="271051">
                <a:moveTo>
                  <a:pt x="160" y="31"/>
                </a:moveTo>
                <a:cubicBezTo>
                  <a:pt x="-3851" y="2036"/>
                  <a:pt x="68339" y="87260"/>
                  <a:pt x="84381" y="132378"/>
                </a:cubicBezTo>
                <a:cubicBezTo>
                  <a:pt x="100423" y="177496"/>
                  <a:pt x="92402" y="264725"/>
                  <a:pt x="96413" y="270741"/>
                </a:cubicBezTo>
                <a:cubicBezTo>
                  <a:pt x="100424" y="276757"/>
                  <a:pt x="106440" y="193539"/>
                  <a:pt x="108445" y="168473"/>
                </a:cubicBezTo>
                <a:cubicBezTo>
                  <a:pt x="110450" y="143407"/>
                  <a:pt x="122482" y="147417"/>
                  <a:pt x="108445" y="120346"/>
                </a:cubicBezTo>
                <a:cubicBezTo>
                  <a:pt x="94408" y="93275"/>
                  <a:pt x="4171" y="-1974"/>
                  <a:pt x="160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F5F93AD8-7E3F-BEAE-073C-5212CF40CD94}"/>
              </a:ext>
            </a:extLst>
          </p:cNvPr>
          <p:cNvSpPr/>
          <p:nvPr/>
        </p:nvSpPr>
        <p:spPr>
          <a:xfrm>
            <a:off x="5528465" y="4836095"/>
            <a:ext cx="79566" cy="346290"/>
          </a:xfrm>
          <a:custGeom>
            <a:avLst/>
            <a:gdLst>
              <a:gd name="connsiteX0" fmla="*/ 66219 w 79566"/>
              <a:gd name="connsiteY0" fmla="*/ 600 h 346290"/>
              <a:gd name="connsiteX1" fmla="*/ 30124 w 79566"/>
              <a:gd name="connsiteY1" fmla="*/ 211152 h 346290"/>
              <a:gd name="connsiteX2" fmla="*/ 78251 w 79566"/>
              <a:gd name="connsiteY2" fmla="*/ 343500 h 346290"/>
              <a:gd name="connsiteX3" fmla="*/ 60203 w 79566"/>
              <a:gd name="connsiteY3" fmla="*/ 289358 h 346290"/>
              <a:gd name="connsiteX4" fmla="*/ 46 w 79566"/>
              <a:gd name="connsiteY4" fmla="*/ 150994 h 346290"/>
              <a:gd name="connsiteX5" fmla="*/ 66219 w 79566"/>
              <a:gd name="connsiteY5" fmla="*/ 600 h 34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66" h="346290">
                <a:moveTo>
                  <a:pt x="66219" y="600"/>
                </a:moveTo>
                <a:cubicBezTo>
                  <a:pt x="71232" y="10626"/>
                  <a:pt x="28119" y="154002"/>
                  <a:pt x="30124" y="211152"/>
                </a:cubicBezTo>
                <a:cubicBezTo>
                  <a:pt x="32129" y="268302"/>
                  <a:pt x="78251" y="343500"/>
                  <a:pt x="78251" y="343500"/>
                </a:cubicBezTo>
                <a:cubicBezTo>
                  <a:pt x="83264" y="356534"/>
                  <a:pt x="73237" y="321442"/>
                  <a:pt x="60203" y="289358"/>
                </a:cubicBezTo>
                <a:cubicBezTo>
                  <a:pt x="47169" y="257274"/>
                  <a:pt x="2051" y="193105"/>
                  <a:pt x="46" y="150994"/>
                </a:cubicBezTo>
                <a:cubicBezTo>
                  <a:pt x="-1959" y="108883"/>
                  <a:pt x="61206" y="-9426"/>
                  <a:pt x="66219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F1108A6-CDC5-3375-B4B8-1EC7AEF6E231}"/>
              </a:ext>
            </a:extLst>
          </p:cNvPr>
          <p:cNvSpPr/>
          <p:nvPr/>
        </p:nvSpPr>
        <p:spPr>
          <a:xfrm>
            <a:off x="5125309" y="5399176"/>
            <a:ext cx="388203" cy="236446"/>
          </a:xfrm>
          <a:custGeom>
            <a:avLst/>
            <a:gdLst>
              <a:gd name="connsiteX0" fmla="*/ 144 w 388203"/>
              <a:gd name="connsiteY0" fmla="*/ 123319 h 236446"/>
              <a:gd name="connsiteX1" fmla="*/ 210696 w 388203"/>
              <a:gd name="connsiteY1" fmla="*/ 129335 h 236446"/>
              <a:gd name="connsiteX2" fmla="*/ 198665 w 388203"/>
              <a:gd name="connsiteY2" fmla="*/ 75192 h 236446"/>
              <a:gd name="connsiteX3" fmla="*/ 258823 w 388203"/>
              <a:gd name="connsiteY3" fmla="*/ 99256 h 236446"/>
              <a:gd name="connsiteX4" fmla="*/ 222728 w 388203"/>
              <a:gd name="connsiteY4" fmla="*/ 3003 h 236446"/>
              <a:gd name="connsiteX5" fmla="*/ 385154 w 388203"/>
              <a:gd name="connsiteY5" fmla="*/ 231603 h 236446"/>
              <a:gd name="connsiteX6" fmla="*/ 324996 w 388203"/>
              <a:gd name="connsiteY6" fmla="*/ 153398 h 236446"/>
              <a:gd name="connsiteX7" fmla="*/ 276870 w 388203"/>
              <a:gd name="connsiteY7" fmla="*/ 87224 h 236446"/>
              <a:gd name="connsiteX8" fmla="*/ 246791 w 388203"/>
              <a:gd name="connsiteY8" fmla="*/ 123319 h 236446"/>
              <a:gd name="connsiteX9" fmla="*/ 144 w 388203"/>
              <a:gd name="connsiteY9" fmla="*/ 123319 h 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03" h="236446">
                <a:moveTo>
                  <a:pt x="144" y="123319"/>
                </a:moveTo>
                <a:cubicBezTo>
                  <a:pt x="-5872" y="124322"/>
                  <a:pt x="177609" y="137356"/>
                  <a:pt x="210696" y="129335"/>
                </a:cubicBezTo>
                <a:cubicBezTo>
                  <a:pt x="243783" y="121314"/>
                  <a:pt x="190644" y="80205"/>
                  <a:pt x="198665" y="75192"/>
                </a:cubicBezTo>
                <a:cubicBezTo>
                  <a:pt x="206686" y="70179"/>
                  <a:pt x="254813" y="111287"/>
                  <a:pt x="258823" y="99256"/>
                </a:cubicBezTo>
                <a:cubicBezTo>
                  <a:pt x="262833" y="87225"/>
                  <a:pt x="201673" y="-19055"/>
                  <a:pt x="222728" y="3003"/>
                </a:cubicBezTo>
                <a:cubicBezTo>
                  <a:pt x="243783" y="25061"/>
                  <a:pt x="368109" y="206537"/>
                  <a:pt x="385154" y="231603"/>
                </a:cubicBezTo>
                <a:cubicBezTo>
                  <a:pt x="402199" y="256669"/>
                  <a:pt x="343043" y="177461"/>
                  <a:pt x="324996" y="153398"/>
                </a:cubicBezTo>
                <a:cubicBezTo>
                  <a:pt x="306949" y="129335"/>
                  <a:pt x="276870" y="87224"/>
                  <a:pt x="276870" y="87224"/>
                </a:cubicBezTo>
                <a:cubicBezTo>
                  <a:pt x="263836" y="82211"/>
                  <a:pt x="291909" y="116301"/>
                  <a:pt x="246791" y="123319"/>
                </a:cubicBezTo>
                <a:cubicBezTo>
                  <a:pt x="201673" y="130337"/>
                  <a:pt x="6160" y="122316"/>
                  <a:pt x="144" y="123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643460C2-9C71-B1D1-FD89-01FEDB41F2A2}"/>
              </a:ext>
            </a:extLst>
          </p:cNvPr>
          <p:cNvSpPr/>
          <p:nvPr/>
        </p:nvSpPr>
        <p:spPr>
          <a:xfrm>
            <a:off x="3711575" y="7988617"/>
            <a:ext cx="105120" cy="162966"/>
          </a:xfrm>
          <a:custGeom>
            <a:avLst/>
            <a:gdLst>
              <a:gd name="connsiteX0" fmla="*/ 167 w 105120"/>
              <a:gd name="connsiteY0" fmla="*/ 351 h 162966"/>
              <a:gd name="connsiteX1" fmla="*/ 78372 w 105120"/>
              <a:gd name="connsiteY1" fmla="*/ 78557 h 162966"/>
              <a:gd name="connsiteX2" fmla="*/ 78372 w 105120"/>
              <a:gd name="connsiteY2" fmla="*/ 162778 h 162966"/>
              <a:gd name="connsiteX3" fmla="*/ 102436 w 105120"/>
              <a:gd name="connsiteY3" fmla="*/ 54494 h 162966"/>
              <a:gd name="connsiteX4" fmla="*/ 167 w 105120"/>
              <a:gd name="connsiteY4" fmla="*/ 351 h 1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20" h="162966">
                <a:moveTo>
                  <a:pt x="167" y="351"/>
                </a:moveTo>
                <a:cubicBezTo>
                  <a:pt x="-3844" y="4361"/>
                  <a:pt x="65338" y="51486"/>
                  <a:pt x="78372" y="78557"/>
                </a:cubicBezTo>
                <a:cubicBezTo>
                  <a:pt x="91406" y="105628"/>
                  <a:pt x="74361" y="166788"/>
                  <a:pt x="78372" y="162778"/>
                </a:cubicBezTo>
                <a:cubicBezTo>
                  <a:pt x="82383" y="158768"/>
                  <a:pt x="114468" y="81565"/>
                  <a:pt x="102436" y="54494"/>
                </a:cubicBezTo>
                <a:cubicBezTo>
                  <a:pt x="90404" y="27423"/>
                  <a:pt x="4178" y="-3659"/>
                  <a:pt x="167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CDB995C8-ADF9-E84C-111B-6878A003B796}"/>
              </a:ext>
            </a:extLst>
          </p:cNvPr>
          <p:cNvSpPr/>
          <p:nvPr/>
        </p:nvSpPr>
        <p:spPr>
          <a:xfrm>
            <a:off x="4655949" y="7216995"/>
            <a:ext cx="188295" cy="74197"/>
          </a:xfrm>
          <a:custGeom>
            <a:avLst/>
            <a:gdLst>
              <a:gd name="connsiteX0" fmla="*/ 272 w 188295"/>
              <a:gd name="connsiteY0" fmla="*/ 20000 h 74197"/>
              <a:gd name="connsiteX1" fmla="*/ 120588 w 188295"/>
              <a:gd name="connsiteY1" fmla="*/ 13984 h 74197"/>
              <a:gd name="connsiteX2" fmla="*/ 186762 w 188295"/>
              <a:gd name="connsiteY2" fmla="*/ 74142 h 74197"/>
              <a:gd name="connsiteX3" fmla="*/ 156683 w 188295"/>
              <a:gd name="connsiteY3" fmla="*/ 1952 h 74197"/>
              <a:gd name="connsiteX4" fmla="*/ 272 w 188295"/>
              <a:gd name="connsiteY4" fmla="*/ 20000 h 7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95" h="74197">
                <a:moveTo>
                  <a:pt x="272" y="20000"/>
                </a:moveTo>
                <a:cubicBezTo>
                  <a:pt x="-5744" y="22005"/>
                  <a:pt x="89507" y="4960"/>
                  <a:pt x="120588" y="13984"/>
                </a:cubicBezTo>
                <a:cubicBezTo>
                  <a:pt x="151669" y="23008"/>
                  <a:pt x="180746" y="76147"/>
                  <a:pt x="186762" y="74142"/>
                </a:cubicBezTo>
                <a:cubicBezTo>
                  <a:pt x="192778" y="72137"/>
                  <a:pt x="180746" y="10976"/>
                  <a:pt x="156683" y="1952"/>
                </a:cubicBezTo>
                <a:cubicBezTo>
                  <a:pt x="132620" y="-7072"/>
                  <a:pt x="6288" y="17995"/>
                  <a:pt x="272" y="20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8761D642-1D94-7C5F-F520-7DD67ED70FBC}"/>
              </a:ext>
            </a:extLst>
          </p:cNvPr>
          <p:cNvSpPr/>
          <p:nvPr/>
        </p:nvSpPr>
        <p:spPr>
          <a:xfrm>
            <a:off x="4602056" y="6995861"/>
            <a:ext cx="535516" cy="66689"/>
          </a:xfrm>
          <a:custGeom>
            <a:avLst/>
            <a:gdLst>
              <a:gd name="connsiteX0" fmla="*/ 23 w 535516"/>
              <a:gd name="connsiteY0" fmla="*/ 66676 h 66689"/>
              <a:gd name="connsiteX1" fmla="*/ 330891 w 535516"/>
              <a:gd name="connsiteY1" fmla="*/ 12534 h 66689"/>
              <a:gd name="connsiteX2" fmla="*/ 270733 w 535516"/>
              <a:gd name="connsiteY2" fmla="*/ 60660 h 66689"/>
              <a:gd name="connsiteX3" fmla="*/ 535428 w 535516"/>
              <a:gd name="connsiteY3" fmla="*/ 502 h 66689"/>
              <a:gd name="connsiteX4" fmla="*/ 300812 w 535516"/>
              <a:gd name="connsiteY4" fmla="*/ 30581 h 66689"/>
              <a:gd name="connsiteX5" fmla="*/ 348939 w 535516"/>
              <a:gd name="connsiteY5" fmla="*/ 6518 h 66689"/>
              <a:gd name="connsiteX6" fmla="*/ 23 w 535516"/>
              <a:gd name="connsiteY6" fmla="*/ 66676 h 6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516" h="66689">
                <a:moveTo>
                  <a:pt x="23" y="66676"/>
                </a:moveTo>
                <a:cubicBezTo>
                  <a:pt x="-2985" y="67679"/>
                  <a:pt x="285773" y="13537"/>
                  <a:pt x="330891" y="12534"/>
                </a:cubicBezTo>
                <a:cubicBezTo>
                  <a:pt x="376009" y="11531"/>
                  <a:pt x="236644" y="62665"/>
                  <a:pt x="270733" y="60660"/>
                </a:cubicBezTo>
                <a:cubicBezTo>
                  <a:pt x="304823" y="58655"/>
                  <a:pt x="530415" y="5515"/>
                  <a:pt x="535428" y="502"/>
                </a:cubicBezTo>
                <a:cubicBezTo>
                  <a:pt x="540441" y="-4511"/>
                  <a:pt x="331893" y="29578"/>
                  <a:pt x="300812" y="30581"/>
                </a:cubicBezTo>
                <a:cubicBezTo>
                  <a:pt x="269731" y="31584"/>
                  <a:pt x="393055" y="5515"/>
                  <a:pt x="348939" y="6518"/>
                </a:cubicBezTo>
                <a:cubicBezTo>
                  <a:pt x="304823" y="7521"/>
                  <a:pt x="3031" y="65673"/>
                  <a:pt x="23" y="66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8441A19-C90E-D71C-2837-D00B82630D10}"/>
              </a:ext>
            </a:extLst>
          </p:cNvPr>
          <p:cNvSpPr/>
          <p:nvPr/>
        </p:nvSpPr>
        <p:spPr>
          <a:xfrm>
            <a:off x="5432219" y="6863673"/>
            <a:ext cx="97824" cy="234966"/>
          </a:xfrm>
          <a:custGeom>
            <a:avLst/>
            <a:gdLst>
              <a:gd name="connsiteX0" fmla="*/ 78244 w 97824"/>
              <a:gd name="connsiteY0" fmla="*/ 343 h 234966"/>
              <a:gd name="connsiteX1" fmla="*/ 96292 w 97824"/>
              <a:gd name="connsiteY1" fmla="*/ 72532 h 234966"/>
              <a:gd name="connsiteX2" fmla="*/ 30118 w 97824"/>
              <a:gd name="connsiteY2" fmla="*/ 156753 h 234966"/>
              <a:gd name="connsiteX3" fmla="*/ 84260 w 97824"/>
              <a:gd name="connsiteY3" fmla="*/ 132690 h 234966"/>
              <a:gd name="connsiteX4" fmla="*/ 39 w 97824"/>
              <a:gd name="connsiteY4" fmla="*/ 234959 h 234966"/>
              <a:gd name="connsiteX5" fmla="*/ 72228 w 97824"/>
              <a:gd name="connsiteY5" fmla="*/ 138706 h 234966"/>
              <a:gd name="connsiteX6" fmla="*/ 96292 w 97824"/>
              <a:gd name="connsiteY6" fmla="*/ 102611 h 234966"/>
              <a:gd name="connsiteX7" fmla="*/ 78244 w 97824"/>
              <a:gd name="connsiteY7" fmla="*/ 343 h 23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824" h="234966">
                <a:moveTo>
                  <a:pt x="78244" y="343"/>
                </a:moveTo>
                <a:cubicBezTo>
                  <a:pt x="78244" y="-4670"/>
                  <a:pt x="104313" y="46464"/>
                  <a:pt x="96292" y="72532"/>
                </a:cubicBezTo>
                <a:cubicBezTo>
                  <a:pt x="88271" y="98600"/>
                  <a:pt x="32123" y="146727"/>
                  <a:pt x="30118" y="156753"/>
                </a:cubicBezTo>
                <a:cubicBezTo>
                  <a:pt x="28113" y="166779"/>
                  <a:pt x="89273" y="119656"/>
                  <a:pt x="84260" y="132690"/>
                </a:cubicBezTo>
                <a:cubicBezTo>
                  <a:pt x="79247" y="145724"/>
                  <a:pt x="2044" y="233956"/>
                  <a:pt x="39" y="234959"/>
                </a:cubicBezTo>
                <a:cubicBezTo>
                  <a:pt x="-1966" y="235962"/>
                  <a:pt x="72228" y="138706"/>
                  <a:pt x="72228" y="138706"/>
                </a:cubicBezTo>
                <a:cubicBezTo>
                  <a:pt x="88270" y="116648"/>
                  <a:pt x="92281" y="122664"/>
                  <a:pt x="96292" y="102611"/>
                </a:cubicBezTo>
                <a:cubicBezTo>
                  <a:pt x="100303" y="82558"/>
                  <a:pt x="78244" y="5356"/>
                  <a:pt x="78244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7FD1F237-4A37-5880-A1D5-1B29DB7DC08E}"/>
              </a:ext>
            </a:extLst>
          </p:cNvPr>
          <p:cNvSpPr/>
          <p:nvPr/>
        </p:nvSpPr>
        <p:spPr>
          <a:xfrm>
            <a:off x="4120529" y="6893248"/>
            <a:ext cx="463417" cy="216306"/>
          </a:xfrm>
          <a:custGeom>
            <a:avLst/>
            <a:gdLst>
              <a:gd name="connsiteX0" fmla="*/ 209 w 463417"/>
              <a:gd name="connsiteY0" fmla="*/ 378 h 216306"/>
              <a:gd name="connsiteX1" fmla="*/ 95211 w 463417"/>
              <a:gd name="connsiteY1" fmla="*/ 53817 h 216306"/>
              <a:gd name="connsiteX2" fmla="*/ 95211 w 463417"/>
              <a:gd name="connsiteY2" fmla="*/ 178508 h 216306"/>
              <a:gd name="connsiteX3" fmla="*/ 136775 w 463417"/>
              <a:gd name="connsiteY3" fmla="*/ 131007 h 216306"/>
              <a:gd name="connsiteX4" fmla="*/ 136775 w 463417"/>
              <a:gd name="connsiteY4" fmla="*/ 214134 h 216306"/>
              <a:gd name="connsiteX5" fmla="*/ 160526 w 463417"/>
              <a:gd name="connsiteY5" fmla="*/ 190383 h 216306"/>
              <a:gd name="connsiteX6" fmla="*/ 463346 w 463417"/>
              <a:gd name="connsiteY6" fmla="*/ 172570 h 216306"/>
              <a:gd name="connsiteX7" fmla="*/ 130837 w 463417"/>
              <a:gd name="connsiteY7" fmla="*/ 214134 h 216306"/>
              <a:gd name="connsiteX8" fmla="*/ 130837 w 463417"/>
              <a:gd name="connsiteY8" fmla="*/ 178508 h 216306"/>
              <a:gd name="connsiteX9" fmla="*/ 124900 w 463417"/>
              <a:gd name="connsiteY9" fmla="*/ 77568 h 216306"/>
              <a:gd name="connsiteX10" fmla="*/ 209 w 463417"/>
              <a:gd name="connsiteY10" fmla="*/ 378 h 2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3417" h="216306">
                <a:moveTo>
                  <a:pt x="209" y="378"/>
                </a:moveTo>
                <a:cubicBezTo>
                  <a:pt x="-4739" y="-3580"/>
                  <a:pt x="79377" y="24129"/>
                  <a:pt x="95211" y="53817"/>
                </a:cubicBezTo>
                <a:cubicBezTo>
                  <a:pt x="111045" y="83505"/>
                  <a:pt x="88284" y="165643"/>
                  <a:pt x="95211" y="178508"/>
                </a:cubicBezTo>
                <a:cubicBezTo>
                  <a:pt x="102138" y="191373"/>
                  <a:pt x="129848" y="125069"/>
                  <a:pt x="136775" y="131007"/>
                </a:cubicBezTo>
                <a:cubicBezTo>
                  <a:pt x="143702" y="136945"/>
                  <a:pt x="136775" y="214134"/>
                  <a:pt x="136775" y="214134"/>
                </a:cubicBezTo>
                <a:cubicBezTo>
                  <a:pt x="140733" y="224030"/>
                  <a:pt x="106098" y="197310"/>
                  <a:pt x="160526" y="190383"/>
                </a:cubicBezTo>
                <a:cubicBezTo>
                  <a:pt x="214955" y="183456"/>
                  <a:pt x="468294" y="168612"/>
                  <a:pt x="463346" y="172570"/>
                </a:cubicBezTo>
                <a:cubicBezTo>
                  <a:pt x="458398" y="176528"/>
                  <a:pt x="186255" y="213144"/>
                  <a:pt x="130837" y="214134"/>
                </a:cubicBezTo>
                <a:cubicBezTo>
                  <a:pt x="75419" y="215124"/>
                  <a:pt x="131826" y="201269"/>
                  <a:pt x="130837" y="178508"/>
                </a:cubicBezTo>
                <a:cubicBezTo>
                  <a:pt x="129848" y="155747"/>
                  <a:pt x="140734" y="105277"/>
                  <a:pt x="124900" y="77568"/>
                </a:cubicBezTo>
                <a:cubicBezTo>
                  <a:pt x="109066" y="49859"/>
                  <a:pt x="5157" y="4336"/>
                  <a:pt x="209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73C76EB7-84C2-6D81-54F1-8766A47FF4EF}"/>
              </a:ext>
            </a:extLst>
          </p:cNvPr>
          <p:cNvSpPr/>
          <p:nvPr/>
        </p:nvSpPr>
        <p:spPr>
          <a:xfrm>
            <a:off x="4856080" y="4619426"/>
            <a:ext cx="275240" cy="107439"/>
          </a:xfrm>
          <a:custGeom>
            <a:avLst/>
            <a:gdLst>
              <a:gd name="connsiteX0" fmla="*/ 274060 w 275240"/>
              <a:gd name="connsiteY0" fmla="*/ 75 h 107439"/>
              <a:gd name="connsiteX1" fmla="*/ 101868 w 275240"/>
              <a:gd name="connsiteY1" fmla="*/ 89140 h 107439"/>
              <a:gd name="connsiteX2" fmla="*/ 149369 w 275240"/>
              <a:gd name="connsiteY2" fmla="*/ 41639 h 107439"/>
              <a:gd name="connsiteX3" fmla="*/ 928 w 275240"/>
              <a:gd name="connsiteY3" fmla="*/ 106953 h 107439"/>
              <a:gd name="connsiteX4" fmla="*/ 274060 w 275240"/>
              <a:gd name="connsiteY4" fmla="*/ 75 h 1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240" h="107439">
                <a:moveTo>
                  <a:pt x="274060" y="75"/>
                </a:moveTo>
                <a:cubicBezTo>
                  <a:pt x="290883" y="-2894"/>
                  <a:pt x="122650" y="82213"/>
                  <a:pt x="101868" y="89140"/>
                </a:cubicBezTo>
                <a:cubicBezTo>
                  <a:pt x="81086" y="96067"/>
                  <a:pt x="166192" y="38670"/>
                  <a:pt x="149369" y="41639"/>
                </a:cubicBezTo>
                <a:cubicBezTo>
                  <a:pt x="132546" y="44608"/>
                  <a:pt x="-12927" y="113880"/>
                  <a:pt x="928" y="106953"/>
                </a:cubicBezTo>
                <a:cubicBezTo>
                  <a:pt x="14783" y="100026"/>
                  <a:pt x="257237" y="3044"/>
                  <a:pt x="27406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ECA8FAE8-8DFB-59FF-2864-4F6673396AE0}"/>
              </a:ext>
            </a:extLst>
          </p:cNvPr>
          <p:cNvSpPr/>
          <p:nvPr/>
        </p:nvSpPr>
        <p:spPr>
          <a:xfrm>
            <a:off x="4726379" y="4862945"/>
            <a:ext cx="61535" cy="303531"/>
          </a:xfrm>
          <a:custGeom>
            <a:avLst/>
            <a:gdLst>
              <a:gd name="connsiteX0" fmla="*/ 0 w 61535"/>
              <a:gd name="connsiteY0" fmla="*/ 0 h 303531"/>
              <a:gd name="connsiteX1" fmla="*/ 29689 w 61535"/>
              <a:gd name="connsiteY1" fmla="*/ 130629 h 303531"/>
              <a:gd name="connsiteX2" fmla="*/ 11876 w 61535"/>
              <a:gd name="connsiteY2" fmla="*/ 302821 h 303531"/>
              <a:gd name="connsiteX3" fmla="*/ 59377 w 61535"/>
              <a:gd name="connsiteY3" fmla="*/ 195943 h 303531"/>
              <a:gd name="connsiteX4" fmla="*/ 53439 w 61535"/>
              <a:gd name="connsiteY4" fmla="*/ 237507 h 303531"/>
              <a:gd name="connsiteX5" fmla="*/ 53439 w 61535"/>
              <a:gd name="connsiteY5" fmla="*/ 160317 h 303531"/>
              <a:gd name="connsiteX6" fmla="*/ 35626 w 61535"/>
              <a:gd name="connsiteY6" fmla="*/ 243445 h 303531"/>
              <a:gd name="connsiteX7" fmla="*/ 29689 w 61535"/>
              <a:gd name="connsiteY7" fmla="*/ 130629 h 303531"/>
              <a:gd name="connsiteX8" fmla="*/ 0 w 61535"/>
              <a:gd name="connsiteY8" fmla="*/ 0 h 30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35" h="303531">
                <a:moveTo>
                  <a:pt x="0" y="0"/>
                </a:moveTo>
                <a:cubicBezTo>
                  <a:pt x="0" y="0"/>
                  <a:pt x="27710" y="80159"/>
                  <a:pt x="29689" y="130629"/>
                </a:cubicBezTo>
                <a:cubicBezTo>
                  <a:pt x="31668" y="181099"/>
                  <a:pt x="6928" y="291935"/>
                  <a:pt x="11876" y="302821"/>
                </a:cubicBezTo>
                <a:cubicBezTo>
                  <a:pt x="16824" y="313707"/>
                  <a:pt x="59377" y="195943"/>
                  <a:pt x="59377" y="195943"/>
                </a:cubicBezTo>
                <a:cubicBezTo>
                  <a:pt x="66304" y="185057"/>
                  <a:pt x="54429" y="243445"/>
                  <a:pt x="53439" y="237507"/>
                </a:cubicBezTo>
                <a:cubicBezTo>
                  <a:pt x="52449" y="231569"/>
                  <a:pt x="56408" y="159327"/>
                  <a:pt x="53439" y="160317"/>
                </a:cubicBezTo>
                <a:cubicBezTo>
                  <a:pt x="50470" y="161307"/>
                  <a:pt x="39584" y="248393"/>
                  <a:pt x="35626" y="243445"/>
                </a:cubicBezTo>
                <a:cubicBezTo>
                  <a:pt x="31668" y="238497"/>
                  <a:pt x="34637" y="165265"/>
                  <a:pt x="29689" y="130629"/>
                </a:cubicBezTo>
                <a:cubicBezTo>
                  <a:pt x="24741" y="95993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D8C87033-122A-C415-90C8-C5B3DC4E5A0E}"/>
              </a:ext>
            </a:extLst>
          </p:cNvPr>
          <p:cNvSpPr/>
          <p:nvPr/>
        </p:nvSpPr>
        <p:spPr>
          <a:xfrm>
            <a:off x="6186943" y="4559552"/>
            <a:ext cx="38366" cy="914307"/>
          </a:xfrm>
          <a:custGeom>
            <a:avLst/>
            <a:gdLst>
              <a:gd name="connsiteX0" fmla="*/ 101 w 38366"/>
              <a:gd name="connsiteY0" fmla="*/ 573 h 914307"/>
              <a:gd name="connsiteX1" fmla="*/ 35727 w 38366"/>
              <a:gd name="connsiteY1" fmla="*/ 428084 h 914307"/>
              <a:gd name="connsiteX2" fmla="*/ 35727 w 38366"/>
              <a:gd name="connsiteY2" fmla="*/ 404334 h 914307"/>
              <a:gd name="connsiteX3" fmla="*/ 35727 w 38366"/>
              <a:gd name="connsiteY3" fmla="*/ 903097 h 914307"/>
              <a:gd name="connsiteX4" fmla="*/ 29789 w 38366"/>
              <a:gd name="connsiteY4" fmla="*/ 719030 h 914307"/>
              <a:gd name="connsiteX5" fmla="*/ 23852 w 38366"/>
              <a:gd name="connsiteY5" fmla="*/ 344957 h 914307"/>
              <a:gd name="connsiteX6" fmla="*/ 101 w 38366"/>
              <a:gd name="connsiteY6" fmla="*/ 573 h 91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66" h="914307">
                <a:moveTo>
                  <a:pt x="101" y="573"/>
                </a:moveTo>
                <a:cubicBezTo>
                  <a:pt x="2080" y="14427"/>
                  <a:pt x="35727" y="428084"/>
                  <a:pt x="35727" y="428084"/>
                </a:cubicBezTo>
                <a:cubicBezTo>
                  <a:pt x="41665" y="495377"/>
                  <a:pt x="35727" y="404334"/>
                  <a:pt x="35727" y="404334"/>
                </a:cubicBezTo>
                <a:cubicBezTo>
                  <a:pt x="35727" y="483503"/>
                  <a:pt x="36717" y="850648"/>
                  <a:pt x="35727" y="903097"/>
                </a:cubicBezTo>
                <a:cubicBezTo>
                  <a:pt x="34737" y="955546"/>
                  <a:pt x="31768" y="812053"/>
                  <a:pt x="29789" y="719030"/>
                </a:cubicBezTo>
                <a:cubicBezTo>
                  <a:pt x="27810" y="626007"/>
                  <a:pt x="21873" y="462721"/>
                  <a:pt x="23852" y="344957"/>
                </a:cubicBezTo>
                <a:cubicBezTo>
                  <a:pt x="25831" y="227193"/>
                  <a:pt x="-1878" y="-13281"/>
                  <a:pt x="101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EDDFFF16-1134-C482-1D8D-BF341C414CA3}"/>
              </a:ext>
            </a:extLst>
          </p:cNvPr>
          <p:cNvSpPr/>
          <p:nvPr/>
        </p:nvSpPr>
        <p:spPr>
          <a:xfrm>
            <a:off x="6365152" y="5581342"/>
            <a:ext cx="285030" cy="481096"/>
          </a:xfrm>
          <a:custGeom>
            <a:avLst/>
            <a:gdLst>
              <a:gd name="connsiteX0" fmla="*/ 22 w 285030"/>
              <a:gd name="connsiteY0" fmla="*/ 481011 h 481096"/>
              <a:gd name="connsiteX1" fmla="*/ 136588 w 285030"/>
              <a:gd name="connsiteY1" fmla="*/ 338507 h 481096"/>
              <a:gd name="connsiteX2" fmla="*/ 65336 w 285030"/>
              <a:gd name="connsiteY2" fmla="*/ 409759 h 481096"/>
              <a:gd name="connsiteX3" fmla="*/ 166277 w 285030"/>
              <a:gd name="connsiteY3" fmla="*/ 338507 h 481096"/>
              <a:gd name="connsiteX4" fmla="*/ 285030 w 285030"/>
              <a:gd name="connsiteY4" fmla="*/ 314757 h 481096"/>
              <a:gd name="connsiteX5" fmla="*/ 166277 w 285030"/>
              <a:gd name="connsiteY5" fmla="*/ 314757 h 481096"/>
              <a:gd name="connsiteX6" fmla="*/ 154401 w 285030"/>
              <a:gd name="connsiteY6" fmla="*/ 237567 h 481096"/>
              <a:gd name="connsiteX7" fmla="*/ 118775 w 285030"/>
              <a:gd name="connsiteY7" fmla="*/ 61 h 481096"/>
              <a:gd name="connsiteX8" fmla="*/ 160339 w 285030"/>
              <a:gd name="connsiteY8" fmla="*/ 261318 h 481096"/>
              <a:gd name="connsiteX9" fmla="*/ 148464 w 285030"/>
              <a:gd name="connsiteY9" fmla="*/ 314757 h 481096"/>
              <a:gd name="connsiteX10" fmla="*/ 22 w 285030"/>
              <a:gd name="connsiteY10" fmla="*/ 481011 h 48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030" h="481096">
                <a:moveTo>
                  <a:pt x="22" y="481011"/>
                </a:moveTo>
                <a:cubicBezTo>
                  <a:pt x="-1957" y="484969"/>
                  <a:pt x="125702" y="350382"/>
                  <a:pt x="136588" y="338507"/>
                </a:cubicBezTo>
                <a:cubicBezTo>
                  <a:pt x="147474" y="326632"/>
                  <a:pt x="60388" y="409759"/>
                  <a:pt x="65336" y="409759"/>
                </a:cubicBezTo>
                <a:cubicBezTo>
                  <a:pt x="70284" y="409759"/>
                  <a:pt x="129662" y="354341"/>
                  <a:pt x="166277" y="338507"/>
                </a:cubicBezTo>
                <a:cubicBezTo>
                  <a:pt x="202892" y="322673"/>
                  <a:pt x="285030" y="318715"/>
                  <a:pt x="285030" y="314757"/>
                </a:cubicBezTo>
                <a:cubicBezTo>
                  <a:pt x="285030" y="310799"/>
                  <a:pt x="188049" y="327622"/>
                  <a:pt x="166277" y="314757"/>
                </a:cubicBezTo>
                <a:cubicBezTo>
                  <a:pt x="144506" y="301892"/>
                  <a:pt x="162318" y="290016"/>
                  <a:pt x="154401" y="237567"/>
                </a:cubicBezTo>
                <a:cubicBezTo>
                  <a:pt x="146484" y="185118"/>
                  <a:pt x="117785" y="-3898"/>
                  <a:pt x="118775" y="61"/>
                </a:cubicBezTo>
                <a:cubicBezTo>
                  <a:pt x="119765" y="4020"/>
                  <a:pt x="155391" y="208869"/>
                  <a:pt x="160339" y="261318"/>
                </a:cubicBezTo>
                <a:cubicBezTo>
                  <a:pt x="165287" y="313767"/>
                  <a:pt x="176173" y="284079"/>
                  <a:pt x="148464" y="314757"/>
                </a:cubicBezTo>
                <a:cubicBezTo>
                  <a:pt x="120755" y="345435"/>
                  <a:pt x="2001" y="477053"/>
                  <a:pt x="22" y="48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17E9F40-EDAB-D062-78F9-DCBCA33E795B}"/>
              </a:ext>
            </a:extLst>
          </p:cNvPr>
          <p:cNvSpPr/>
          <p:nvPr/>
        </p:nvSpPr>
        <p:spPr>
          <a:xfrm>
            <a:off x="3645434" y="6561117"/>
            <a:ext cx="208194" cy="434007"/>
          </a:xfrm>
          <a:custGeom>
            <a:avLst/>
            <a:gdLst>
              <a:gd name="connsiteX0" fmla="*/ 124982 w 208194"/>
              <a:gd name="connsiteY0" fmla="*/ 0 h 434007"/>
              <a:gd name="connsiteX1" fmla="*/ 95293 w 208194"/>
              <a:gd name="connsiteY1" fmla="*/ 154379 h 434007"/>
              <a:gd name="connsiteX2" fmla="*/ 124982 w 208194"/>
              <a:gd name="connsiteY2" fmla="*/ 320634 h 434007"/>
              <a:gd name="connsiteX3" fmla="*/ 83418 w 208194"/>
              <a:gd name="connsiteY3" fmla="*/ 273132 h 434007"/>
              <a:gd name="connsiteX4" fmla="*/ 208109 w 208194"/>
              <a:gd name="connsiteY4" fmla="*/ 433449 h 434007"/>
              <a:gd name="connsiteX5" fmla="*/ 101231 w 208194"/>
              <a:gd name="connsiteY5" fmla="*/ 320634 h 434007"/>
              <a:gd name="connsiteX6" fmla="*/ 291 w 208194"/>
              <a:gd name="connsiteY6" fmla="*/ 178130 h 434007"/>
              <a:gd name="connsiteX7" fmla="*/ 71543 w 208194"/>
              <a:gd name="connsiteY7" fmla="*/ 261257 h 434007"/>
              <a:gd name="connsiteX8" fmla="*/ 101231 w 208194"/>
              <a:gd name="connsiteY8" fmla="*/ 148441 h 434007"/>
              <a:gd name="connsiteX9" fmla="*/ 124982 w 208194"/>
              <a:gd name="connsiteY9" fmla="*/ 0 h 43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94" h="434007">
                <a:moveTo>
                  <a:pt x="124982" y="0"/>
                </a:moveTo>
                <a:cubicBezTo>
                  <a:pt x="110137" y="50470"/>
                  <a:pt x="95293" y="100940"/>
                  <a:pt x="95293" y="154379"/>
                </a:cubicBezTo>
                <a:cubicBezTo>
                  <a:pt x="95293" y="207818"/>
                  <a:pt x="126961" y="300842"/>
                  <a:pt x="124982" y="320634"/>
                </a:cubicBezTo>
                <a:cubicBezTo>
                  <a:pt x="123003" y="340426"/>
                  <a:pt x="69563" y="254330"/>
                  <a:pt x="83418" y="273132"/>
                </a:cubicBezTo>
                <a:cubicBezTo>
                  <a:pt x="97272" y="291935"/>
                  <a:pt x="205140" y="425532"/>
                  <a:pt x="208109" y="433449"/>
                </a:cubicBezTo>
                <a:cubicBezTo>
                  <a:pt x="211078" y="441366"/>
                  <a:pt x="135867" y="363187"/>
                  <a:pt x="101231" y="320634"/>
                </a:cubicBezTo>
                <a:cubicBezTo>
                  <a:pt x="66595" y="278081"/>
                  <a:pt x="5239" y="188026"/>
                  <a:pt x="291" y="178130"/>
                </a:cubicBezTo>
                <a:cubicBezTo>
                  <a:pt x="-4657" y="168234"/>
                  <a:pt x="54720" y="266205"/>
                  <a:pt x="71543" y="261257"/>
                </a:cubicBezTo>
                <a:cubicBezTo>
                  <a:pt x="88366" y="256309"/>
                  <a:pt x="101231" y="148441"/>
                  <a:pt x="101231" y="148441"/>
                </a:cubicBezTo>
                <a:lnTo>
                  <a:pt x="12498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22C524F-A334-53E3-2D12-84D6EC4D2EC5}"/>
              </a:ext>
            </a:extLst>
          </p:cNvPr>
          <p:cNvSpPr/>
          <p:nvPr/>
        </p:nvSpPr>
        <p:spPr>
          <a:xfrm>
            <a:off x="4084813" y="8092895"/>
            <a:ext cx="77488" cy="214310"/>
          </a:xfrm>
          <a:custGeom>
            <a:avLst/>
            <a:gdLst>
              <a:gd name="connsiteX0" fmla="*/ 29987 w 77488"/>
              <a:gd name="connsiteY0" fmla="*/ 139 h 214310"/>
              <a:gd name="connsiteX1" fmla="*/ 29987 w 77488"/>
              <a:gd name="connsiteY1" fmla="*/ 130767 h 214310"/>
              <a:gd name="connsiteX2" fmla="*/ 77488 w 77488"/>
              <a:gd name="connsiteY2" fmla="*/ 213895 h 214310"/>
              <a:gd name="connsiteX3" fmla="*/ 29987 w 77488"/>
              <a:gd name="connsiteY3" fmla="*/ 160456 h 214310"/>
              <a:gd name="connsiteX4" fmla="*/ 299 w 77488"/>
              <a:gd name="connsiteY4" fmla="*/ 107017 h 214310"/>
              <a:gd name="connsiteX5" fmla="*/ 29987 w 77488"/>
              <a:gd name="connsiteY5" fmla="*/ 139 h 21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88" h="214310">
                <a:moveTo>
                  <a:pt x="29987" y="139"/>
                </a:moveTo>
                <a:cubicBezTo>
                  <a:pt x="34935" y="4097"/>
                  <a:pt x="22070" y="95141"/>
                  <a:pt x="29987" y="130767"/>
                </a:cubicBezTo>
                <a:cubicBezTo>
                  <a:pt x="37904" y="166393"/>
                  <a:pt x="77488" y="208947"/>
                  <a:pt x="77488" y="213895"/>
                </a:cubicBezTo>
                <a:cubicBezTo>
                  <a:pt x="77488" y="218843"/>
                  <a:pt x="42852" y="178269"/>
                  <a:pt x="29987" y="160456"/>
                </a:cubicBezTo>
                <a:cubicBezTo>
                  <a:pt x="17122" y="142643"/>
                  <a:pt x="-2670" y="136705"/>
                  <a:pt x="299" y="107017"/>
                </a:cubicBezTo>
                <a:cubicBezTo>
                  <a:pt x="3268" y="77329"/>
                  <a:pt x="25039" y="-3819"/>
                  <a:pt x="2998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B22F6489-F483-147F-6574-F41F8C6A4C9C}"/>
              </a:ext>
            </a:extLst>
          </p:cNvPr>
          <p:cNvSpPr/>
          <p:nvPr/>
        </p:nvSpPr>
        <p:spPr>
          <a:xfrm>
            <a:off x="6501643" y="7938377"/>
            <a:ext cx="41907" cy="172933"/>
          </a:xfrm>
          <a:custGeom>
            <a:avLst/>
            <a:gdLst>
              <a:gd name="connsiteX0" fmla="*/ 17910 w 41907"/>
              <a:gd name="connsiteY0" fmla="*/ 278 h 172933"/>
              <a:gd name="connsiteX1" fmla="*/ 29786 w 41907"/>
              <a:gd name="connsiteY1" fmla="*/ 113093 h 172933"/>
              <a:gd name="connsiteX2" fmla="*/ 97 w 41907"/>
              <a:gd name="connsiteY2" fmla="*/ 172470 h 172933"/>
              <a:gd name="connsiteX3" fmla="*/ 41661 w 41907"/>
              <a:gd name="connsiteY3" fmla="*/ 83405 h 172933"/>
              <a:gd name="connsiteX4" fmla="*/ 17910 w 41907"/>
              <a:gd name="connsiteY4" fmla="*/ 278 h 17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07" h="172933">
                <a:moveTo>
                  <a:pt x="17910" y="278"/>
                </a:moveTo>
                <a:cubicBezTo>
                  <a:pt x="15931" y="5226"/>
                  <a:pt x="32755" y="84394"/>
                  <a:pt x="29786" y="113093"/>
                </a:cubicBezTo>
                <a:cubicBezTo>
                  <a:pt x="26817" y="141792"/>
                  <a:pt x="-1882" y="177418"/>
                  <a:pt x="97" y="172470"/>
                </a:cubicBezTo>
                <a:cubicBezTo>
                  <a:pt x="2076" y="167522"/>
                  <a:pt x="38692" y="109135"/>
                  <a:pt x="41661" y="83405"/>
                </a:cubicBezTo>
                <a:cubicBezTo>
                  <a:pt x="44630" y="57675"/>
                  <a:pt x="19889" y="-4670"/>
                  <a:pt x="17910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FFA42C20-C1DB-022B-3AF6-3F88F2833D44}"/>
              </a:ext>
            </a:extLst>
          </p:cNvPr>
          <p:cNvSpPr/>
          <p:nvPr/>
        </p:nvSpPr>
        <p:spPr>
          <a:xfrm>
            <a:off x="5201384" y="7635793"/>
            <a:ext cx="112293" cy="130857"/>
          </a:xfrm>
          <a:custGeom>
            <a:avLst/>
            <a:gdLst>
              <a:gd name="connsiteX0" fmla="*/ 95011 w 112293"/>
              <a:gd name="connsiteY0" fmla="*/ 41 h 130857"/>
              <a:gd name="connsiteX1" fmla="*/ 100948 w 112293"/>
              <a:gd name="connsiteY1" fmla="*/ 89106 h 130857"/>
              <a:gd name="connsiteX2" fmla="*/ 8 w 112293"/>
              <a:gd name="connsiteY2" fmla="*/ 130669 h 130857"/>
              <a:gd name="connsiteX3" fmla="*/ 106886 w 112293"/>
              <a:gd name="connsiteY3" fmla="*/ 100981 h 130857"/>
              <a:gd name="connsiteX4" fmla="*/ 95011 w 112293"/>
              <a:gd name="connsiteY4" fmla="*/ 41 h 13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93" h="130857">
                <a:moveTo>
                  <a:pt x="95011" y="41"/>
                </a:moveTo>
                <a:cubicBezTo>
                  <a:pt x="94021" y="-1938"/>
                  <a:pt x="116782" y="67335"/>
                  <a:pt x="100948" y="89106"/>
                </a:cubicBezTo>
                <a:cubicBezTo>
                  <a:pt x="85114" y="110877"/>
                  <a:pt x="-982" y="128690"/>
                  <a:pt x="8" y="130669"/>
                </a:cubicBezTo>
                <a:cubicBezTo>
                  <a:pt x="998" y="132648"/>
                  <a:pt x="90063" y="118794"/>
                  <a:pt x="106886" y="100981"/>
                </a:cubicBezTo>
                <a:cubicBezTo>
                  <a:pt x="123709" y="83168"/>
                  <a:pt x="96001" y="2020"/>
                  <a:pt x="9501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BB36E2D6-0989-721D-F930-59019519FB42}"/>
              </a:ext>
            </a:extLst>
          </p:cNvPr>
          <p:cNvSpPr/>
          <p:nvPr/>
        </p:nvSpPr>
        <p:spPr>
          <a:xfrm>
            <a:off x="5195002" y="7760525"/>
            <a:ext cx="185399" cy="178566"/>
          </a:xfrm>
          <a:custGeom>
            <a:avLst/>
            <a:gdLst>
              <a:gd name="connsiteX0" fmla="*/ 184520 w 185399"/>
              <a:gd name="connsiteY0" fmla="*/ 0 h 178566"/>
              <a:gd name="connsiteX1" fmla="*/ 166707 w 185399"/>
              <a:gd name="connsiteY1" fmla="*/ 89065 h 178566"/>
              <a:gd name="connsiteX2" fmla="*/ 59829 w 185399"/>
              <a:gd name="connsiteY2" fmla="*/ 112815 h 178566"/>
              <a:gd name="connsiteX3" fmla="*/ 453 w 185399"/>
              <a:gd name="connsiteY3" fmla="*/ 178130 h 178566"/>
              <a:gd name="connsiteX4" fmla="*/ 89517 w 185399"/>
              <a:gd name="connsiteY4" fmla="*/ 77189 h 178566"/>
              <a:gd name="connsiteX5" fmla="*/ 172645 w 185399"/>
              <a:gd name="connsiteY5" fmla="*/ 89065 h 178566"/>
              <a:gd name="connsiteX6" fmla="*/ 184520 w 185399"/>
              <a:gd name="connsiteY6" fmla="*/ 0 h 17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399" h="178566">
                <a:moveTo>
                  <a:pt x="184520" y="0"/>
                </a:moveTo>
                <a:cubicBezTo>
                  <a:pt x="183530" y="0"/>
                  <a:pt x="187489" y="70263"/>
                  <a:pt x="166707" y="89065"/>
                </a:cubicBezTo>
                <a:cubicBezTo>
                  <a:pt x="145925" y="107867"/>
                  <a:pt x="87538" y="97971"/>
                  <a:pt x="59829" y="112815"/>
                </a:cubicBezTo>
                <a:cubicBezTo>
                  <a:pt x="32120" y="127659"/>
                  <a:pt x="-4495" y="184068"/>
                  <a:pt x="453" y="178130"/>
                </a:cubicBezTo>
                <a:cubicBezTo>
                  <a:pt x="5401" y="172192"/>
                  <a:pt x="60818" y="92033"/>
                  <a:pt x="89517" y="77189"/>
                </a:cubicBezTo>
                <a:cubicBezTo>
                  <a:pt x="118216" y="62345"/>
                  <a:pt x="156811" y="97972"/>
                  <a:pt x="172645" y="89065"/>
                </a:cubicBezTo>
                <a:cubicBezTo>
                  <a:pt x="188479" y="80158"/>
                  <a:pt x="185510" y="0"/>
                  <a:pt x="1845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5063FD3F-459F-305A-B7DE-51B4102DB08A}"/>
              </a:ext>
            </a:extLst>
          </p:cNvPr>
          <p:cNvSpPr/>
          <p:nvPr/>
        </p:nvSpPr>
        <p:spPr>
          <a:xfrm>
            <a:off x="5146751" y="8169598"/>
            <a:ext cx="176545" cy="109670"/>
          </a:xfrm>
          <a:custGeom>
            <a:avLst/>
            <a:gdLst>
              <a:gd name="connsiteX0" fmla="*/ 1202 w 176545"/>
              <a:gd name="connsiteY0" fmla="*/ 107503 h 109670"/>
              <a:gd name="connsiteX1" fmla="*/ 173394 w 176545"/>
              <a:gd name="connsiteY1" fmla="*/ 625 h 109670"/>
              <a:gd name="connsiteX2" fmla="*/ 102143 w 176545"/>
              <a:gd name="connsiteY2" fmla="*/ 65940 h 109670"/>
              <a:gd name="connsiteX3" fmla="*/ 1202 w 176545"/>
              <a:gd name="connsiteY3" fmla="*/ 107503 h 10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45" h="109670">
                <a:moveTo>
                  <a:pt x="1202" y="107503"/>
                </a:moveTo>
                <a:cubicBezTo>
                  <a:pt x="13077" y="96617"/>
                  <a:pt x="156571" y="7552"/>
                  <a:pt x="173394" y="625"/>
                </a:cubicBezTo>
                <a:cubicBezTo>
                  <a:pt x="190218" y="-6302"/>
                  <a:pt x="135790" y="46148"/>
                  <a:pt x="102143" y="65940"/>
                </a:cubicBezTo>
                <a:cubicBezTo>
                  <a:pt x="68496" y="85732"/>
                  <a:pt x="-10673" y="118389"/>
                  <a:pt x="1202" y="107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95CBF9B-8961-A506-99AB-4EAD3AE1AE21}"/>
              </a:ext>
            </a:extLst>
          </p:cNvPr>
          <p:cNvSpPr/>
          <p:nvPr/>
        </p:nvSpPr>
        <p:spPr>
          <a:xfrm>
            <a:off x="4791616" y="8360196"/>
            <a:ext cx="261985" cy="160365"/>
          </a:xfrm>
          <a:custGeom>
            <a:avLst/>
            <a:gdLst>
              <a:gd name="connsiteX0" fmla="*/ 118831 w 261985"/>
              <a:gd name="connsiteY0" fmla="*/ 33 h 160365"/>
              <a:gd name="connsiteX1" fmla="*/ 89142 w 261985"/>
              <a:gd name="connsiteY1" fmla="*/ 112848 h 160365"/>
              <a:gd name="connsiteX2" fmla="*/ 78 w 261985"/>
              <a:gd name="connsiteY2" fmla="*/ 130661 h 160365"/>
              <a:gd name="connsiteX3" fmla="*/ 77267 w 261985"/>
              <a:gd name="connsiteY3" fmla="*/ 112848 h 160365"/>
              <a:gd name="connsiteX4" fmla="*/ 261335 w 261985"/>
              <a:gd name="connsiteY4" fmla="*/ 160349 h 160365"/>
              <a:gd name="connsiteX5" fmla="*/ 136644 w 261985"/>
              <a:gd name="connsiteY5" fmla="*/ 106910 h 160365"/>
              <a:gd name="connsiteX6" fmla="*/ 89142 w 261985"/>
              <a:gd name="connsiteY6" fmla="*/ 100973 h 160365"/>
              <a:gd name="connsiteX7" fmla="*/ 118831 w 261985"/>
              <a:gd name="connsiteY7" fmla="*/ 33 h 16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85" h="160365">
                <a:moveTo>
                  <a:pt x="118831" y="33"/>
                </a:moveTo>
                <a:cubicBezTo>
                  <a:pt x="118831" y="2012"/>
                  <a:pt x="108934" y="91077"/>
                  <a:pt x="89142" y="112848"/>
                </a:cubicBezTo>
                <a:cubicBezTo>
                  <a:pt x="69350" y="134619"/>
                  <a:pt x="2057" y="130661"/>
                  <a:pt x="78" y="130661"/>
                </a:cubicBezTo>
                <a:cubicBezTo>
                  <a:pt x="-1901" y="130661"/>
                  <a:pt x="33724" y="107900"/>
                  <a:pt x="77267" y="112848"/>
                </a:cubicBezTo>
                <a:cubicBezTo>
                  <a:pt x="120810" y="117796"/>
                  <a:pt x="251439" y="161339"/>
                  <a:pt x="261335" y="160349"/>
                </a:cubicBezTo>
                <a:cubicBezTo>
                  <a:pt x="271231" y="159359"/>
                  <a:pt x="165343" y="116806"/>
                  <a:pt x="136644" y="106910"/>
                </a:cubicBezTo>
                <a:cubicBezTo>
                  <a:pt x="107945" y="97014"/>
                  <a:pt x="90132" y="116807"/>
                  <a:pt x="89142" y="100973"/>
                </a:cubicBezTo>
                <a:cubicBezTo>
                  <a:pt x="88152" y="85139"/>
                  <a:pt x="118831" y="-1946"/>
                  <a:pt x="11883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879C9A29-0792-5CCA-688A-50B23050ABED}"/>
              </a:ext>
            </a:extLst>
          </p:cNvPr>
          <p:cNvSpPr/>
          <p:nvPr/>
        </p:nvSpPr>
        <p:spPr>
          <a:xfrm>
            <a:off x="4512487" y="8804941"/>
            <a:ext cx="193975" cy="119589"/>
          </a:xfrm>
          <a:custGeom>
            <a:avLst/>
            <a:gdLst>
              <a:gd name="connsiteX0" fmla="*/ 136 w 193975"/>
              <a:gd name="connsiteY0" fmla="*/ 612 h 119589"/>
              <a:gd name="connsiteX1" fmla="*/ 154516 w 193975"/>
              <a:gd name="connsiteY1" fmla="*/ 54051 h 119589"/>
              <a:gd name="connsiteX2" fmla="*/ 172329 w 193975"/>
              <a:gd name="connsiteY2" fmla="*/ 119365 h 119589"/>
              <a:gd name="connsiteX3" fmla="*/ 184204 w 193975"/>
              <a:gd name="connsiteY3" fmla="*/ 30301 h 119589"/>
              <a:gd name="connsiteX4" fmla="*/ 136 w 193975"/>
              <a:gd name="connsiteY4" fmla="*/ 612 h 11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75" h="119589">
                <a:moveTo>
                  <a:pt x="136" y="612"/>
                </a:moveTo>
                <a:cubicBezTo>
                  <a:pt x="-4812" y="4570"/>
                  <a:pt x="125817" y="34259"/>
                  <a:pt x="154516" y="54051"/>
                </a:cubicBezTo>
                <a:cubicBezTo>
                  <a:pt x="183215" y="73843"/>
                  <a:pt x="167381" y="123323"/>
                  <a:pt x="172329" y="119365"/>
                </a:cubicBezTo>
                <a:cubicBezTo>
                  <a:pt x="177277" y="115407"/>
                  <a:pt x="209934" y="48114"/>
                  <a:pt x="184204" y="30301"/>
                </a:cubicBezTo>
                <a:cubicBezTo>
                  <a:pt x="158474" y="12488"/>
                  <a:pt x="5084" y="-3346"/>
                  <a:pt x="136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B74AF488-C721-4855-D01F-346664657506}"/>
              </a:ext>
            </a:extLst>
          </p:cNvPr>
          <p:cNvSpPr/>
          <p:nvPr/>
        </p:nvSpPr>
        <p:spPr>
          <a:xfrm>
            <a:off x="4816773" y="9249099"/>
            <a:ext cx="117424" cy="239331"/>
          </a:xfrm>
          <a:custGeom>
            <a:avLst/>
            <a:gdLst>
              <a:gd name="connsiteX0" fmla="*/ 117424 w 117424"/>
              <a:gd name="connsiteY0" fmla="*/ 1779 h 239331"/>
              <a:gd name="connsiteX1" fmla="*/ 10546 w 117424"/>
              <a:gd name="connsiteY1" fmla="*/ 138345 h 239331"/>
              <a:gd name="connsiteX2" fmla="*/ 52110 w 117424"/>
              <a:gd name="connsiteY2" fmla="*/ 239285 h 239331"/>
              <a:gd name="connsiteX3" fmla="*/ 10546 w 117424"/>
              <a:gd name="connsiteY3" fmla="*/ 150220 h 239331"/>
              <a:gd name="connsiteX4" fmla="*/ 10546 w 117424"/>
              <a:gd name="connsiteY4" fmla="*/ 67093 h 239331"/>
              <a:gd name="connsiteX5" fmla="*/ 117424 w 117424"/>
              <a:gd name="connsiteY5" fmla="*/ 1779 h 23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24" h="239331">
                <a:moveTo>
                  <a:pt x="117424" y="1779"/>
                </a:moveTo>
                <a:cubicBezTo>
                  <a:pt x="117424" y="13654"/>
                  <a:pt x="21432" y="98761"/>
                  <a:pt x="10546" y="138345"/>
                </a:cubicBezTo>
                <a:cubicBezTo>
                  <a:pt x="-340" y="177929"/>
                  <a:pt x="52110" y="237306"/>
                  <a:pt x="52110" y="239285"/>
                </a:cubicBezTo>
                <a:cubicBezTo>
                  <a:pt x="52110" y="241264"/>
                  <a:pt x="17473" y="178919"/>
                  <a:pt x="10546" y="150220"/>
                </a:cubicBezTo>
                <a:cubicBezTo>
                  <a:pt x="3619" y="121521"/>
                  <a:pt x="-9246" y="93812"/>
                  <a:pt x="10546" y="67093"/>
                </a:cubicBezTo>
                <a:cubicBezTo>
                  <a:pt x="30338" y="40374"/>
                  <a:pt x="117424" y="-10096"/>
                  <a:pt x="117424" y="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C5E901FE-07C2-0559-78F5-339AB8676AF9}"/>
              </a:ext>
            </a:extLst>
          </p:cNvPr>
          <p:cNvSpPr/>
          <p:nvPr/>
        </p:nvSpPr>
        <p:spPr>
          <a:xfrm>
            <a:off x="5395560" y="9422281"/>
            <a:ext cx="305365" cy="72041"/>
          </a:xfrm>
          <a:custGeom>
            <a:avLst/>
            <a:gdLst>
              <a:gd name="connsiteX0" fmla="*/ 1775 w 305365"/>
              <a:gd name="connsiteY0" fmla="*/ 72041 h 72041"/>
              <a:gd name="connsiteX1" fmla="*/ 126466 w 305365"/>
              <a:gd name="connsiteY1" fmla="*/ 12664 h 72041"/>
              <a:gd name="connsiteX2" fmla="*/ 304596 w 305365"/>
              <a:gd name="connsiteY2" fmla="*/ 24540 h 72041"/>
              <a:gd name="connsiteX3" fmla="*/ 185843 w 305365"/>
              <a:gd name="connsiteY3" fmla="*/ 789 h 72041"/>
              <a:gd name="connsiteX4" fmla="*/ 61152 w 305365"/>
              <a:gd name="connsiteY4" fmla="*/ 12664 h 72041"/>
              <a:gd name="connsiteX5" fmla="*/ 1775 w 305365"/>
              <a:gd name="connsiteY5" fmla="*/ 72041 h 7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365" h="72041">
                <a:moveTo>
                  <a:pt x="1775" y="72041"/>
                </a:moveTo>
                <a:cubicBezTo>
                  <a:pt x="12661" y="72041"/>
                  <a:pt x="75996" y="20581"/>
                  <a:pt x="126466" y="12664"/>
                </a:cubicBezTo>
                <a:cubicBezTo>
                  <a:pt x="176936" y="4747"/>
                  <a:pt x="294700" y="26519"/>
                  <a:pt x="304596" y="24540"/>
                </a:cubicBezTo>
                <a:cubicBezTo>
                  <a:pt x="314492" y="22561"/>
                  <a:pt x="226417" y="2768"/>
                  <a:pt x="185843" y="789"/>
                </a:cubicBezTo>
                <a:cubicBezTo>
                  <a:pt x="145269" y="-1190"/>
                  <a:pt x="89851" y="-201"/>
                  <a:pt x="61152" y="12664"/>
                </a:cubicBezTo>
                <a:cubicBezTo>
                  <a:pt x="32453" y="25529"/>
                  <a:pt x="-9111" y="72041"/>
                  <a:pt x="1775" y="7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AD80B2F-6C79-6173-B653-B0F2A3020B8D}"/>
              </a:ext>
            </a:extLst>
          </p:cNvPr>
          <p:cNvSpPr/>
          <p:nvPr/>
        </p:nvSpPr>
        <p:spPr>
          <a:xfrm>
            <a:off x="4868883" y="8855258"/>
            <a:ext cx="874702" cy="395741"/>
          </a:xfrm>
          <a:custGeom>
            <a:avLst/>
            <a:gdLst>
              <a:gd name="connsiteX0" fmla="*/ 106878 w 874702"/>
              <a:gd name="connsiteY0" fmla="*/ 3734 h 395741"/>
              <a:gd name="connsiteX1" fmla="*/ 326572 w 874702"/>
              <a:gd name="connsiteY1" fmla="*/ 223428 h 395741"/>
              <a:gd name="connsiteX2" fmla="*/ 225631 w 874702"/>
              <a:gd name="connsiteY2" fmla="*/ 211552 h 395741"/>
              <a:gd name="connsiteX3" fmla="*/ 581891 w 874702"/>
              <a:gd name="connsiteY3" fmla="*/ 324368 h 395741"/>
              <a:gd name="connsiteX4" fmla="*/ 421574 w 874702"/>
              <a:gd name="connsiteY4" fmla="*/ 395620 h 395741"/>
              <a:gd name="connsiteX5" fmla="*/ 688769 w 874702"/>
              <a:gd name="connsiteY5" fmla="*/ 342181 h 395741"/>
              <a:gd name="connsiteX6" fmla="*/ 872836 w 874702"/>
              <a:gd name="connsiteY6" fmla="*/ 371869 h 395741"/>
              <a:gd name="connsiteX7" fmla="*/ 575953 w 874702"/>
              <a:gd name="connsiteY7" fmla="*/ 336243 h 395741"/>
              <a:gd name="connsiteX8" fmla="*/ 243444 w 874702"/>
              <a:gd name="connsiteY8" fmla="*/ 241241 h 395741"/>
              <a:gd name="connsiteX9" fmla="*/ 142504 w 874702"/>
              <a:gd name="connsiteY9" fmla="*/ 241241 h 395741"/>
              <a:gd name="connsiteX10" fmla="*/ 148442 w 874702"/>
              <a:gd name="connsiteY10" fmla="*/ 187802 h 395741"/>
              <a:gd name="connsiteX11" fmla="*/ 83127 w 874702"/>
              <a:gd name="connsiteY11" fmla="*/ 122487 h 395741"/>
              <a:gd name="connsiteX12" fmla="*/ 0 w 874702"/>
              <a:gd name="connsiteY12" fmla="*/ 39360 h 395741"/>
              <a:gd name="connsiteX13" fmla="*/ 184068 w 874702"/>
              <a:gd name="connsiteY13" fmla="*/ 223428 h 395741"/>
              <a:gd name="connsiteX14" fmla="*/ 332509 w 874702"/>
              <a:gd name="connsiteY14" fmla="*/ 205615 h 395741"/>
              <a:gd name="connsiteX15" fmla="*/ 190005 w 874702"/>
              <a:gd name="connsiteY15" fmla="*/ 92799 h 395741"/>
              <a:gd name="connsiteX16" fmla="*/ 106878 w 874702"/>
              <a:gd name="connsiteY16" fmla="*/ 3734 h 3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4702" h="395741">
                <a:moveTo>
                  <a:pt x="106878" y="3734"/>
                </a:moveTo>
                <a:cubicBezTo>
                  <a:pt x="129639" y="25505"/>
                  <a:pt x="306780" y="188792"/>
                  <a:pt x="326572" y="223428"/>
                </a:cubicBezTo>
                <a:cubicBezTo>
                  <a:pt x="346364" y="258064"/>
                  <a:pt x="183078" y="194729"/>
                  <a:pt x="225631" y="211552"/>
                </a:cubicBezTo>
                <a:cubicBezTo>
                  <a:pt x="268184" y="228375"/>
                  <a:pt x="549234" y="293690"/>
                  <a:pt x="581891" y="324368"/>
                </a:cubicBezTo>
                <a:cubicBezTo>
                  <a:pt x="614548" y="355046"/>
                  <a:pt x="403761" y="392651"/>
                  <a:pt x="421574" y="395620"/>
                </a:cubicBezTo>
                <a:cubicBezTo>
                  <a:pt x="439387" y="398589"/>
                  <a:pt x="613559" y="346139"/>
                  <a:pt x="688769" y="342181"/>
                </a:cubicBezTo>
                <a:cubicBezTo>
                  <a:pt x="763979" y="338223"/>
                  <a:pt x="891639" y="372859"/>
                  <a:pt x="872836" y="371869"/>
                </a:cubicBezTo>
                <a:cubicBezTo>
                  <a:pt x="854033" y="370879"/>
                  <a:pt x="680852" y="358014"/>
                  <a:pt x="575953" y="336243"/>
                </a:cubicBezTo>
                <a:cubicBezTo>
                  <a:pt x="471054" y="314472"/>
                  <a:pt x="315685" y="257075"/>
                  <a:pt x="243444" y="241241"/>
                </a:cubicBezTo>
                <a:cubicBezTo>
                  <a:pt x="171203" y="225407"/>
                  <a:pt x="158338" y="250148"/>
                  <a:pt x="142504" y="241241"/>
                </a:cubicBezTo>
                <a:cubicBezTo>
                  <a:pt x="126670" y="232334"/>
                  <a:pt x="158338" y="207594"/>
                  <a:pt x="148442" y="187802"/>
                </a:cubicBezTo>
                <a:cubicBezTo>
                  <a:pt x="138546" y="168010"/>
                  <a:pt x="83127" y="122487"/>
                  <a:pt x="83127" y="122487"/>
                </a:cubicBezTo>
                <a:lnTo>
                  <a:pt x="0" y="39360"/>
                </a:lnTo>
                <a:cubicBezTo>
                  <a:pt x="16823" y="56183"/>
                  <a:pt x="128650" y="195719"/>
                  <a:pt x="184068" y="223428"/>
                </a:cubicBezTo>
                <a:cubicBezTo>
                  <a:pt x="239486" y="251137"/>
                  <a:pt x="331520" y="227386"/>
                  <a:pt x="332509" y="205615"/>
                </a:cubicBezTo>
                <a:cubicBezTo>
                  <a:pt x="333498" y="183844"/>
                  <a:pt x="222662" y="124466"/>
                  <a:pt x="190005" y="92799"/>
                </a:cubicBezTo>
                <a:cubicBezTo>
                  <a:pt x="157348" y="61132"/>
                  <a:pt x="84117" y="-18037"/>
                  <a:pt x="106878" y="3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45201599-C1A3-D259-B120-FFC9F789F46F}"/>
              </a:ext>
            </a:extLst>
          </p:cNvPr>
          <p:cNvSpPr/>
          <p:nvPr/>
        </p:nvSpPr>
        <p:spPr>
          <a:xfrm>
            <a:off x="6173592" y="6396820"/>
            <a:ext cx="134543" cy="922850"/>
          </a:xfrm>
          <a:custGeom>
            <a:avLst/>
            <a:gdLst>
              <a:gd name="connsiteX0" fmla="*/ 94411 w 134543"/>
              <a:gd name="connsiteY0" fmla="*/ 186 h 922850"/>
              <a:gd name="connsiteX1" fmla="*/ 22322 w 134543"/>
              <a:gd name="connsiteY1" fmla="*/ 189895 h 922850"/>
              <a:gd name="connsiteX2" fmla="*/ 45087 w 134543"/>
              <a:gd name="connsiteY2" fmla="*/ 508607 h 922850"/>
              <a:gd name="connsiteX3" fmla="*/ 41293 w 134543"/>
              <a:gd name="connsiteY3" fmla="*/ 482048 h 922850"/>
              <a:gd name="connsiteX4" fmla="*/ 79235 w 134543"/>
              <a:gd name="connsiteY4" fmla="*/ 656581 h 922850"/>
              <a:gd name="connsiteX5" fmla="*/ 102000 w 134543"/>
              <a:gd name="connsiteY5" fmla="*/ 717288 h 922850"/>
              <a:gd name="connsiteX6" fmla="*/ 98206 w 134543"/>
              <a:gd name="connsiteY6" fmla="*/ 641404 h 922850"/>
              <a:gd name="connsiteX7" fmla="*/ 120971 w 134543"/>
              <a:gd name="connsiteY7" fmla="*/ 759024 h 922850"/>
              <a:gd name="connsiteX8" fmla="*/ 132353 w 134543"/>
              <a:gd name="connsiteY8" fmla="*/ 922174 h 922850"/>
              <a:gd name="connsiteX9" fmla="*/ 132353 w 134543"/>
              <a:gd name="connsiteY9" fmla="*/ 812143 h 922850"/>
              <a:gd name="connsiteX10" fmla="*/ 109588 w 134543"/>
              <a:gd name="connsiteY10" fmla="*/ 690729 h 922850"/>
              <a:gd name="connsiteX11" fmla="*/ 67852 w 134543"/>
              <a:gd name="connsiteY11" fmla="*/ 364428 h 922850"/>
              <a:gd name="connsiteX12" fmla="*/ 86823 w 134543"/>
              <a:gd name="connsiteY12" fmla="*/ 686934 h 922850"/>
              <a:gd name="connsiteX13" fmla="*/ 56469 w 134543"/>
              <a:gd name="connsiteY13" fmla="*/ 531373 h 922850"/>
              <a:gd name="connsiteX14" fmla="*/ 7145 w 134543"/>
              <a:gd name="connsiteY14" fmla="*/ 227837 h 922850"/>
              <a:gd name="connsiteX15" fmla="*/ 7145 w 134543"/>
              <a:gd name="connsiteY15" fmla="*/ 155748 h 922850"/>
              <a:gd name="connsiteX16" fmla="*/ 94411 w 134543"/>
              <a:gd name="connsiteY16" fmla="*/ 186 h 92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543" h="922850">
                <a:moveTo>
                  <a:pt x="94411" y="186"/>
                </a:moveTo>
                <a:cubicBezTo>
                  <a:pt x="96940" y="5877"/>
                  <a:pt x="30543" y="105158"/>
                  <a:pt x="22322" y="189895"/>
                </a:cubicBezTo>
                <a:cubicBezTo>
                  <a:pt x="14101" y="274632"/>
                  <a:pt x="41925" y="459915"/>
                  <a:pt x="45087" y="508607"/>
                </a:cubicBezTo>
                <a:cubicBezTo>
                  <a:pt x="48249" y="557299"/>
                  <a:pt x="35602" y="457386"/>
                  <a:pt x="41293" y="482048"/>
                </a:cubicBezTo>
                <a:cubicBezTo>
                  <a:pt x="46984" y="506710"/>
                  <a:pt x="69117" y="617375"/>
                  <a:pt x="79235" y="656581"/>
                </a:cubicBezTo>
                <a:cubicBezTo>
                  <a:pt x="89353" y="695787"/>
                  <a:pt x="98838" y="719817"/>
                  <a:pt x="102000" y="717288"/>
                </a:cubicBezTo>
                <a:cubicBezTo>
                  <a:pt x="105162" y="714759"/>
                  <a:pt x="95044" y="634448"/>
                  <a:pt x="98206" y="641404"/>
                </a:cubicBezTo>
                <a:cubicBezTo>
                  <a:pt x="101368" y="648360"/>
                  <a:pt x="115280" y="712229"/>
                  <a:pt x="120971" y="759024"/>
                </a:cubicBezTo>
                <a:cubicBezTo>
                  <a:pt x="126662" y="805819"/>
                  <a:pt x="130456" y="913321"/>
                  <a:pt x="132353" y="922174"/>
                </a:cubicBezTo>
                <a:cubicBezTo>
                  <a:pt x="134250" y="931027"/>
                  <a:pt x="136147" y="850717"/>
                  <a:pt x="132353" y="812143"/>
                </a:cubicBezTo>
                <a:cubicBezTo>
                  <a:pt x="128559" y="773569"/>
                  <a:pt x="120338" y="765348"/>
                  <a:pt x="109588" y="690729"/>
                </a:cubicBezTo>
                <a:cubicBezTo>
                  <a:pt x="98838" y="616110"/>
                  <a:pt x="71646" y="365061"/>
                  <a:pt x="67852" y="364428"/>
                </a:cubicBezTo>
                <a:cubicBezTo>
                  <a:pt x="64058" y="363796"/>
                  <a:pt x="88720" y="659110"/>
                  <a:pt x="86823" y="686934"/>
                </a:cubicBezTo>
                <a:cubicBezTo>
                  <a:pt x="84926" y="714758"/>
                  <a:pt x="69749" y="607889"/>
                  <a:pt x="56469" y="531373"/>
                </a:cubicBezTo>
                <a:cubicBezTo>
                  <a:pt x="43189" y="454857"/>
                  <a:pt x="15366" y="290441"/>
                  <a:pt x="7145" y="227837"/>
                </a:cubicBezTo>
                <a:cubicBezTo>
                  <a:pt x="-1076" y="165233"/>
                  <a:pt x="-3605" y="190528"/>
                  <a:pt x="7145" y="155748"/>
                </a:cubicBezTo>
                <a:cubicBezTo>
                  <a:pt x="17895" y="120968"/>
                  <a:pt x="91882" y="-5505"/>
                  <a:pt x="94411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EBF9E3E-EDB9-2E3C-1EA1-9D466D13901E}"/>
              </a:ext>
            </a:extLst>
          </p:cNvPr>
          <p:cNvSpPr/>
          <p:nvPr/>
        </p:nvSpPr>
        <p:spPr>
          <a:xfrm>
            <a:off x="5982461" y="6294554"/>
            <a:ext cx="236326" cy="345286"/>
          </a:xfrm>
          <a:custGeom>
            <a:avLst/>
            <a:gdLst>
              <a:gd name="connsiteX0" fmla="*/ 164128 w 236326"/>
              <a:gd name="connsiteY0" fmla="*/ 9 h 345286"/>
              <a:gd name="connsiteX1" fmla="*/ 118598 w 236326"/>
              <a:gd name="connsiteY1" fmla="*/ 170747 h 345286"/>
              <a:gd name="connsiteX2" fmla="*/ 114804 w 236326"/>
              <a:gd name="connsiteY2" fmla="*/ 288367 h 345286"/>
              <a:gd name="connsiteX3" fmla="*/ 978 w 236326"/>
              <a:gd name="connsiteY3" fmla="*/ 345280 h 345286"/>
              <a:gd name="connsiteX4" fmla="*/ 65479 w 236326"/>
              <a:gd name="connsiteY4" fmla="*/ 292161 h 345286"/>
              <a:gd name="connsiteX5" fmla="*/ 164128 w 236326"/>
              <a:gd name="connsiteY5" fmla="*/ 314926 h 345286"/>
              <a:gd name="connsiteX6" fmla="*/ 160334 w 236326"/>
              <a:gd name="connsiteY6" fmla="*/ 269396 h 345286"/>
              <a:gd name="connsiteX7" fmla="*/ 236218 w 236326"/>
              <a:gd name="connsiteY7" fmla="*/ 140394 h 345286"/>
              <a:gd name="connsiteX8" fmla="*/ 141363 w 236326"/>
              <a:gd name="connsiteY8" fmla="*/ 303544 h 345286"/>
              <a:gd name="connsiteX9" fmla="*/ 111010 w 236326"/>
              <a:gd name="connsiteY9" fmla="*/ 261808 h 345286"/>
              <a:gd name="connsiteX10" fmla="*/ 107215 w 236326"/>
              <a:gd name="connsiteY10" fmla="*/ 163159 h 345286"/>
              <a:gd name="connsiteX11" fmla="*/ 164128 w 236326"/>
              <a:gd name="connsiteY11" fmla="*/ 9 h 3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326" h="345286">
                <a:moveTo>
                  <a:pt x="164128" y="9"/>
                </a:moveTo>
                <a:cubicBezTo>
                  <a:pt x="166025" y="1274"/>
                  <a:pt x="126819" y="122687"/>
                  <a:pt x="118598" y="170747"/>
                </a:cubicBezTo>
                <a:cubicBezTo>
                  <a:pt x="110377" y="218807"/>
                  <a:pt x="134407" y="259278"/>
                  <a:pt x="114804" y="288367"/>
                </a:cubicBezTo>
                <a:cubicBezTo>
                  <a:pt x="95201" y="317456"/>
                  <a:pt x="9199" y="344648"/>
                  <a:pt x="978" y="345280"/>
                </a:cubicBezTo>
                <a:cubicBezTo>
                  <a:pt x="-7243" y="345912"/>
                  <a:pt x="38287" y="297220"/>
                  <a:pt x="65479" y="292161"/>
                </a:cubicBezTo>
                <a:cubicBezTo>
                  <a:pt x="92671" y="287102"/>
                  <a:pt x="148319" y="318720"/>
                  <a:pt x="164128" y="314926"/>
                </a:cubicBezTo>
                <a:cubicBezTo>
                  <a:pt x="179937" y="311132"/>
                  <a:pt x="148319" y="298485"/>
                  <a:pt x="160334" y="269396"/>
                </a:cubicBezTo>
                <a:cubicBezTo>
                  <a:pt x="172349" y="240307"/>
                  <a:pt x="239380" y="134703"/>
                  <a:pt x="236218" y="140394"/>
                </a:cubicBezTo>
                <a:cubicBezTo>
                  <a:pt x="233056" y="146085"/>
                  <a:pt x="162231" y="283308"/>
                  <a:pt x="141363" y="303544"/>
                </a:cubicBezTo>
                <a:cubicBezTo>
                  <a:pt x="120495" y="323780"/>
                  <a:pt x="116701" y="285206"/>
                  <a:pt x="111010" y="261808"/>
                </a:cubicBezTo>
                <a:cubicBezTo>
                  <a:pt x="105319" y="238411"/>
                  <a:pt x="100259" y="199836"/>
                  <a:pt x="107215" y="163159"/>
                </a:cubicBezTo>
                <a:cubicBezTo>
                  <a:pt x="114171" y="126482"/>
                  <a:pt x="162231" y="-1256"/>
                  <a:pt x="16412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99398E7C-FBB6-45A0-B07C-6845FAC9FD74}"/>
              </a:ext>
            </a:extLst>
          </p:cNvPr>
          <p:cNvSpPr/>
          <p:nvPr/>
        </p:nvSpPr>
        <p:spPr>
          <a:xfrm>
            <a:off x="3368218" y="8502863"/>
            <a:ext cx="628291" cy="1683610"/>
          </a:xfrm>
          <a:custGeom>
            <a:avLst/>
            <a:gdLst>
              <a:gd name="connsiteX0" fmla="*/ 1634 w 628291"/>
              <a:gd name="connsiteY0" fmla="*/ 27274 h 1683610"/>
              <a:gd name="connsiteX1" fmla="*/ 187072 w 628291"/>
              <a:gd name="connsiteY1" fmla="*/ 1056773 h 1683610"/>
              <a:gd name="connsiteX2" fmla="*/ 180677 w 628291"/>
              <a:gd name="connsiteY2" fmla="*/ 717870 h 1683610"/>
              <a:gd name="connsiteX3" fmla="*/ 449242 w 628291"/>
              <a:gd name="connsiteY3" fmla="*/ 1440438 h 1683610"/>
              <a:gd name="connsiteX4" fmla="*/ 462031 w 628291"/>
              <a:gd name="connsiteY4" fmla="*/ 1363705 h 1683610"/>
              <a:gd name="connsiteX5" fmla="*/ 628285 w 628291"/>
              <a:gd name="connsiteY5" fmla="*/ 1683425 h 1683610"/>
              <a:gd name="connsiteX6" fmla="*/ 455637 w 628291"/>
              <a:gd name="connsiteY6" fmla="*/ 1312550 h 1683610"/>
              <a:gd name="connsiteX7" fmla="*/ 193466 w 628291"/>
              <a:gd name="connsiteY7" fmla="*/ 698687 h 1683610"/>
              <a:gd name="connsiteX8" fmla="*/ 142311 w 628291"/>
              <a:gd name="connsiteY8" fmla="*/ 896913 h 1683610"/>
              <a:gd name="connsiteX9" fmla="*/ 97550 w 628291"/>
              <a:gd name="connsiteY9" fmla="*/ 346994 h 1683610"/>
              <a:gd name="connsiteX10" fmla="*/ 1634 w 628291"/>
              <a:gd name="connsiteY10" fmla="*/ 27274 h 168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291" h="1683610">
                <a:moveTo>
                  <a:pt x="1634" y="27274"/>
                </a:moveTo>
                <a:cubicBezTo>
                  <a:pt x="16554" y="145571"/>
                  <a:pt x="157232" y="941674"/>
                  <a:pt x="187072" y="1056773"/>
                </a:cubicBezTo>
                <a:cubicBezTo>
                  <a:pt x="216912" y="1171872"/>
                  <a:pt x="136982" y="653926"/>
                  <a:pt x="180677" y="717870"/>
                </a:cubicBezTo>
                <a:cubicBezTo>
                  <a:pt x="224372" y="781814"/>
                  <a:pt x="402350" y="1332799"/>
                  <a:pt x="449242" y="1440438"/>
                </a:cubicBezTo>
                <a:cubicBezTo>
                  <a:pt x="496134" y="1548077"/>
                  <a:pt x="432191" y="1323207"/>
                  <a:pt x="462031" y="1363705"/>
                </a:cubicBezTo>
                <a:cubicBezTo>
                  <a:pt x="491872" y="1404203"/>
                  <a:pt x="629351" y="1691951"/>
                  <a:pt x="628285" y="1683425"/>
                </a:cubicBezTo>
                <a:cubicBezTo>
                  <a:pt x="627219" y="1674899"/>
                  <a:pt x="528107" y="1476673"/>
                  <a:pt x="455637" y="1312550"/>
                </a:cubicBezTo>
                <a:cubicBezTo>
                  <a:pt x="383167" y="1148427"/>
                  <a:pt x="245687" y="767960"/>
                  <a:pt x="193466" y="698687"/>
                </a:cubicBezTo>
                <a:cubicBezTo>
                  <a:pt x="141245" y="629414"/>
                  <a:pt x="158297" y="955528"/>
                  <a:pt x="142311" y="896913"/>
                </a:cubicBezTo>
                <a:cubicBezTo>
                  <a:pt x="126325" y="838298"/>
                  <a:pt x="116733" y="488737"/>
                  <a:pt x="97550" y="346994"/>
                </a:cubicBezTo>
                <a:cubicBezTo>
                  <a:pt x="78367" y="205251"/>
                  <a:pt x="-13286" y="-91023"/>
                  <a:pt x="1634" y="27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B97A982A-DCDD-EFAB-CC01-AB54F4535236}"/>
              </a:ext>
            </a:extLst>
          </p:cNvPr>
          <p:cNvSpPr/>
          <p:nvPr/>
        </p:nvSpPr>
        <p:spPr>
          <a:xfrm>
            <a:off x="3688741" y="8959701"/>
            <a:ext cx="957761" cy="750183"/>
          </a:xfrm>
          <a:custGeom>
            <a:avLst/>
            <a:gdLst>
              <a:gd name="connsiteX0" fmla="*/ 58381 w 957761"/>
              <a:gd name="connsiteY0" fmla="*/ 30833 h 750183"/>
              <a:gd name="connsiteX1" fmla="*/ 96747 w 957761"/>
              <a:gd name="connsiteY1" fmla="*/ 88383 h 750183"/>
              <a:gd name="connsiteX2" fmla="*/ 934414 w 957761"/>
              <a:gd name="connsiteY2" fmla="*/ 734218 h 750183"/>
              <a:gd name="connsiteX3" fmla="*/ 742582 w 957761"/>
              <a:gd name="connsiteY3" fmla="*/ 567963 h 750183"/>
              <a:gd name="connsiteX4" fmla="*/ 461228 w 957761"/>
              <a:gd name="connsiteY4" fmla="*/ 324976 h 750183"/>
              <a:gd name="connsiteX5" fmla="*/ 58381 w 957761"/>
              <a:gd name="connsiteY5" fmla="*/ 30833 h 75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761" h="750183">
                <a:moveTo>
                  <a:pt x="58381" y="30833"/>
                </a:moveTo>
                <a:cubicBezTo>
                  <a:pt x="-2366" y="-8599"/>
                  <a:pt x="-49258" y="-28848"/>
                  <a:pt x="96747" y="88383"/>
                </a:cubicBezTo>
                <a:cubicBezTo>
                  <a:pt x="242752" y="205614"/>
                  <a:pt x="826775" y="654288"/>
                  <a:pt x="934414" y="734218"/>
                </a:cubicBezTo>
                <a:cubicBezTo>
                  <a:pt x="1042053" y="814148"/>
                  <a:pt x="742582" y="567963"/>
                  <a:pt x="742582" y="567963"/>
                </a:cubicBezTo>
                <a:cubicBezTo>
                  <a:pt x="663718" y="499756"/>
                  <a:pt x="579525" y="411301"/>
                  <a:pt x="461228" y="324976"/>
                </a:cubicBezTo>
                <a:cubicBezTo>
                  <a:pt x="342932" y="238652"/>
                  <a:pt x="119128" y="70265"/>
                  <a:pt x="58381" y="30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564FFC21-85E9-504B-480B-1BD9943C7E73}"/>
              </a:ext>
            </a:extLst>
          </p:cNvPr>
          <p:cNvSpPr/>
          <p:nvPr/>
        </p:nvSpPr>
        <p:spPr>
          <a:xfrm>
            <a:off x="3661065" y="8824254"/>
            <a:ext cx="489990" cy="1200679"/>
          </a:xfrm>
          <a:custGeom>
            <a:avLst/>
            <a:gdLst>
              <a:gd name="connsiteX0" fmla="*/ 2929 w 489990"/>
              <a:gd name="connsiteY0" fmla="*/ 12815 h 1200679"/>
              <a:gd name="connsiteX1" fmla="*/ 329044 w 489990"/>
              <a:gd name="connsiteY1" fmla="*/ 786538 h 1200679"/>
              <a:gd name="connsiteX2" fmla="*/ 252311 w 489990"/>
              <a:gd name="connsiteY2" fmla="*/ 607494 h 1200679"/>
              <a:gd name="connsiteX3" fmla="*/ 482510 w 489990"/>
              <a:gd name="connsiteY3" fmla="*/ 1182991 h 1200679"/>
              <a:gd name="connsiteX4" fmla="*/ 424960 w 489990"/>
              <a:gd name="connsiteY4" fmla="*/ 1029525 h 1200679"/>
              <a:gd name="connsiteX5" fmla="*/ 335438 w 489990"/>
              <a:gd name="connsiteY5" fmla="*/ 786538 h 1200679"/>
              <a:gd name="connsiteX6" fmla="*/ 213945 w 489990"/>
              <a:gd name="connsiteY6" fmla="*/ 460423 h 1200679"/>
              <a:gd name="connsiteX7" fmla="*/ 169184 w 489990"/>
              <a:gd name="connsiteY7" fmla="*/ 313352 h 1200679"/>
              <a:gd name="connsiteX8" fmla="*/ 2929 w 489990"/>
              <a:gd name="connsiteY8" fmla="*/ 12815 h 120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990" h="1200679">
                <a:moveTo>
                  <a:pt x="2929" y="12815"/>
                </a:moveTo>
                <a:cubicBezTo>
                  <a:pt x="29572" y="91679"/>
                  <a:pt x="287480" y="687425"/>
                  <a:pt x="329044" y="786538"/>
                </a:cubicBezTo>
                <a:cubicBezTo>
                  <a:pt x="370608" y="885651"/>
                  <a:pt x="226733" y="541419"/>
                  <a:pt x="252311" y="607494"/>
                </a:cubicBezTo>
                <a:cubicBezTo>
                  <a:pt x="277889" y="673569"/>
                  <a:pt x="453735" y="1112652"/>
                  <a:pt x="482510" y="1182991"/>
                </a:cubicBezTo>
                <a:cubicBezTo>
                  <a:pt x="511285" y="1253330"/>
                  <a:pt x="449472" y="1095600"/>
                  <a:pt x="424960" y="1029525"/>
                </a:cubicBezTo>
                <a:cubicBezTo>
                  <a:pt x="400448" y="963450"/>
                  <a:pt x="370607" y="881388"/>
                  <a:pt x="335438" y="786538"/>
                </a:cubicBezTo>
                <a:cubicBezTo>
                  <a:pt x="300269" y="691688"/>
                  <a:pt x="241654" y="539287"/>
                  <a:pt x="213945" y="460423"/>
                </a:cubicBezTo>
                <a:cubicBezTo>
                  <a:pt x="186236" y="381559"/>
                  <a:pt x="199025" y="384756"/>
                  <a:pt x="169184" y="313352"/>
                </a:cubicBezTo>
                <a:cubicBezTo>
                  <a:pt x="139343" y="241948"/>
                  <a:pt x="-23714" y="-66049"/>
                  <a:pt x="2929" y="12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49D7DE93-4362-0016-A4D7-2FC48920CF7B}"/>
              </a:ext>
            </a:extLst>
          </p:cNvPr>
          <p:cNvSpPr/>
          <p:nvPr/>
        </p:nvSpPr>
        <p:spPr>
          <a:xfrm>
            <a:off x="4016080" y="9463699"/>
            <a:ext cx="1423958" cy="423094"/>
          </a:xfrm>
          <a:custGeom>
            <a:avLst/>
            <a:gdLst>
              <a:gd name="connsiteX0" fmla="*/ 18790 w 1423958"/>
              <a:gd name="connsiteY0" fmla="*/ 19204 h 423094"/>
              <a:gd name="connsiteX1" fmla="*/ 101917 w 1423958"/>
              <a:gd name="connsiteY1" fmla="*/ 38388 h 423094"/>
              <a:gd name="connsiteX2" fmla="*/ 933190 w 1423958"/>
              <a:gd name="connsiteY2" fmla="*/ 345319 h 423094"/>
              <a:gd name="connsiteX3" fmla="*/ 210622 w 1423958"/>
              <a:gd name="connsiteY3" fmla="*/ 172670 h 423094"/>
              <a:gd name="connsiteX4" fmla="*/ 1406376 w 1423958"/>
              <a:gd name="connsiteY4" fmla="*/ 422052 h 423094"/>
              <a:gd name="connsiteX5" fmla="*/ 894823 w 1423958"/>
              <a:gd name="connsiteY5" fmla="*/ 255798 h 423094"/>
              <a:gd name="connsiteX6" fmla="*/ 485582 w 1423958"/>
              <a:gd name="connsiteY6" fmla="*/ 108726 h 423094"/>
              <a:gd name="connsiteX7" fmla="*/ 734963 w 1423958"/>
              <a:gd name="connsiteY7" fmla="*/ 249403 h 423094"/>
              <a:gd name="connsiteX8" fmla="*/ 76340 w 1423958"/>
              <a:gd name="connsiteY8" fmla="*/ 19204 h 423094"/>
              <a:gd name="connsiteX9" fmla="*/ 18790 w 1423958"/>
              <a:gd name="connsiteY9" fmla="*/ 19204 h 42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3958" h="423094">
                <a:moveTo>
                  <a:pt x="18790" y="19204"/>
                </a:moveTo>
                <a:cubicBezTo>
                  <a:pt x="23053" y="22401"/>
                  <a:pt x="-50483" y="-15964"/>
                  <a:pt x="101917" y="38388"/>
                </a:cubicBezTo>
                <a:cubicBezTo>
                  <a:pt x="254317" y="92740"/>
                  <a:pt x="915073" y="322939"/>
                  <a:pt x="933190" y="345319"/>
                </a:cubicBezTo>
                <a:cubicBezTo>
                  <a:pt x="951307" y="367699"/>
                  <a:pt x="131758" y="159881"/>
                  <a:pt x="210622" y="172670"/>
                </a:cubicBezTo>
                <a:cubicBezTo>
                  <a:pt x="289486" y="185459"/>
                  <a:pt x="1292343" y="408197"/>
                  <a:pt x="1406376" y="422052"/>
                </a:cubicBezTo>
                <a:cubicBezTo>
                  <a:pt x="1520409" y="435907"/>
                  <a:pt x="1048289" y="308019"/>
                  <a:pt x="894823" y="255798"/>
                </a:cubicBezTo>
                <a:cubicBezTo>
                  <a:pt x="741357" y="203577"/>
                  <a:pt x="512225" y="109792"/>
                  <a:pt x="485582" y="108726"/>
                </a:cubicBezTo>
                <a:cubicBezTo>
                  <a:pt x="458939" y="107660"/>
                  <a:pt x="803170" y="264323"/>
                  <a:pt x="734963" y="249403"/>
                </a:cubicBezTo>
                <a:cubicBezTo>
                  <a:pt x="666756" y="234483"/>
                  <a:pt x="198899" y="60768"/>
                  <a:pt x="76340" y="19204"/>
                </a:cubicBezTo>
                <a:cubicBezTo>
                  <a:pt x="-46219" y="-22360"/>
                  <a:pt x="14527" y="16007"/>
                  <a:pt x="18790" y="19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FF1794C6-7386-0C09-E983-A42235CFF5D0}"/>
              </a:ext>
            </a:extLst>
          </p:cNvPr>
          <p:cNvSpPr/>
          <p:nvPr/>
        </p:nvSpPr>
        <p:spPr>
          <a:xfrm>
            <a:off x="2180068" y="7384211"/>
            <a:ext cx="1058929" cy="2623624"/>
          </a:xfrm>
          <a:custGeom>
            <a:avLst/>
            <a:gdLst>
              <a:gd name="connsiteX0" fmla="*/ 42432 w 1058929"/>
              <a:gd name="connsiteY0" fmla="*/ 45289 h 2623624"/>
              <a:gd name="connsiteX1" fmla="*/ 804432 w 1058929"/>
              <a:gd name="connsiteY1" fmla="*/ 629489 h 2623624"/>
              <a:gd name="connsiteX2" fmla="*/ 1045732 w 1058929"/>
              <a:gd name="connsiteY2" fmla="*/ 1112089 h 2623624"/>
              <a:gd name="connsiteX3" fmla="*/ 1007632 w 1058929"/>
              <a:gd name="connsiteY3" fmla="*/ 1073989 h 2623624"/>
              <a:gd name="connsiteX4" fmla="*/ 842532 w 1058929"/>
              <a:gd name="connsiteY4" fmla="*/ 1480389 h 2623624"/>
              <a:gd name="connsiteX5" fmla="*/ 969532 w 1058929"/>
              <a:gd name="connsiteY5" fmla="*/ 1912189 h 2623624"/>
              <a:gd name="connsiteX6" fmla="*/ 994932 w 1058929"/>
              <a:gd name="connsiteY6" fmla="*/ 1835989 h 2623624"/>
              <a:gd name="connsiteX7" fmla="*/ 1033032 w 1058929"/>
              <a:gd name="connsiteY7" fmla="*/ 2153489 h 2623624"/>
              <a:gd name="connsiteX8" fmla="*/ 829832 w 1058929"/>
              <a:gd name="connsiteY8" fmla="*/ 2623389 h 2623624"/>
              <a:gd name="connsiteX9" fmla="*/ 956832 w 1058929"/>
              <a:gd name="connsiteY9" fmla="*/ 2089989 h 2623624"/>
              <a:gd name="connsiteX10" fmla="*/ 512332 w 1058929"/>
              <a:gd name="connsiteY10" fmla="*/ 1023189 h 2623624"/>
              <a:gd name="connsiteX11" fmla="*/ 664732 w 1058929"/>
              <a:gd name="connsiteY11" fmla="*/ 1099389 h 2623624"/>
              <a:gd name="connsiteX12" fmla="*/ 702832 w 1058929"/>
              <a:gd name="connsiteY12" fmla="*/ 781889 h 2623624"/>
              <a:gd name="connsiteX13" fmla="*/ 296432 w 1058929"/>
              <a:gd name="connsiteY13" fmla="*/ 362789 h 2623624"/>
              <a:gd name="connsiteX14" fmla="*/ 118632 w 1058929"/>
              <a:gd name="connsiteY14" fmla="*/ 70689 h 2623624"/>
              <a:gd name="connsiteX15" fmla="*/ 42432 w 1058929"/>
              <a:gd name="connsiteY15" fmla="*/ 45289 h 262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8929" h="2623624">
                <a:moveTo>
                  <a:pt x="42432" y="45289"/>
                </a:moveTo>
                <a:cubicBezTo>
                  <a:pt x="156732" y="138422"/>
                  <a:pt x="637215" y="451689"/>
                  <a:pt x="804432" y="629489"/>
                </a:cubicBezTo>
                <a:cubicBezTo>
                  <a:pt x="971649" y="807289"/>
                  <a:pt x="1011865" y="1038006"/>
                  <a:pt x="1045732" y="1112089"/>
                </a:cubicBezTo>
                <a:cubicBezTo>
                  <a:pt x="1079599" y="1186172"/>
                  <a:pt x="1041499" y="1012606"/>
                  <a:pt x="1007632" y="1073989"/>
                </a:cubicBezTo>
                <a:cubicBezTo>
                  <a:pt x="973765" y="1135372"/>
                  <a:pt x="848882" y="1340689"/>
                  <a:pt x="842532" y="1480389"/>
                </a:cubicBezTo>
                <a:cubicBezTo>
                  <a:pt x="836182" y="1620089"/>
                  <a:pt x="944132" y="1852922"/>
                  <a:pt x="969532" y="1912189"/>
                </a:cubicBezTo>
                <a:cubicBezTo>
                  <a:pt x="994932" y="1971456"/>
                  <a:pt x="984349" y="1795772"/>
                  <a:pt x="994932" y="1835989"/>
                </a:cubicBezTo>
                <a:cubicBezTo>
                  <a:pt x="1005515" y="1876206"/>
                  <a:pt x="1060549" y="2022256"/>
                  <a:pt x="1033032" y="2153489"/>
                </a:cubicBezTo>
                <a:cubicBezTo>
                  <a:pt x="1005515" y="2284722"/>
                  <a:pt x="842532" y="2633972"/>
                  <a:pt x="829832" y="2623389"/>
                </a:cubicBezTo>
                <a:cubicBezTo>
                  <a:pt x="817132" y="2612806"/>
                  <a:pt x="1009749" y="2356689"/>
                  <a:pt x="956832" y="2089989"/>
                </a:cubicBezTo>
                <a:cubicBezTo>
                  <a:pt x="903915" y="1823289"/>
                  <a:pt x="561015" y="1188289"/>
                  <a:pt x="512332" y="1023189"/>
                </a:cubicBezTo>
                <a:cubicBezTo>
                  <a:pt x="463649" y="858089"/>
                  <a:pt x="632982" y="1139606"/>
                  <a:pt x="664732" y="1099389"/>
                </a:cubicBezTo>
                <a:cubicBezTo>
                  <a:pt x="696482" y="1059172"/>
                  <a:pt x="764215" y="904656"/>
                  <a:pt x="702832" y="781889"/>
                </a:cubicBezTo>
                <a:cubicBezTo>
                  <a:pt x="641449" y="659122"/>
                  <a:pt x="393799" y="481322"/>
                  <a:pt x="296432" y="362789"/>
                </a:cubicBezTo>
                <a:cubicBezTo>
                  <a:pt x="199065" y="244256"/>
                  <a:pt x="160965" y="117256"/>
                  <a:pt x="118632" y="70689"/>
                </a:cubicBezTo>
                <a:cubicBezTo>
                  <a:pt x="76299" y="24122"/>
                  <a:pt x="-71868" y="-47844"/>
                  <a:pt x="42432" y="45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49442C68-578B-1529-980E-5CF67649CDF1}"/>
              </a:ext>
            </a:extLst>
          </p:cNvPr>
          <p:cNvSpPr/>
          <p:nvPr/>
        </p:nvSpPr>
        <p:spPr>
          <a:xfrm>
            <a:off x="1931737" y="7222235"/>
            <a:ext cx="927330" cy="2455250"/>
          </a:xfrm>
          <a:custGeom>
            <a:avLst/>
            <a:gdLst>
              <a:gd name="connsiteX0" fmla="*/ 24063 w 927330"/>
              <a:gd name="connsiteY0" fmla="*/ 42165 h 2455250"/>
              <a:gd name="connsiteX1" fmla="*/ 201863 w 927330"/>
              <a:gd name="connsiteY1" fmla="*/ 181865 h 2455250"/>
              <a:gd name="connsiteX2" fmla="*/ 798763 w 927330"/>
              <a:gd name="connsiteY2" fmla="*/ 816865 h 2455250"/>
              <a:gd name="connsiteX3" fmla="*/ 684463 w 927330"/>
              <a:gd name="connsiteY3" fmla="*/ 1223265 h 2455250"/>
              <a:gd name="connsiteX4" fmla="*/ 925763 w 927330"/>
              <a:gd name="connsiteY4" fmla="*/ 2455165 h 2455250"/>
              <a:gd name="connsiteX5" fmla="*/ 544763 w 927330"/>
              <a:gd name="connsiteY5" fmla="*/ 1159765 h 2455250"/>
              <a:gd name="connsiteX6" fmla="*/ 735263 w 927330"/>
              <a:gd name="connsiteY6" fmla="*/ 1896365 h 2455250"/>
              <a:gd name="connsiteX7" fmla="*/ 392363 w 927330"/>
              <a:gd name="connsiteY7" fmla="*/ 689865 h 2455250"/>
              <a:gd name="connsiteX8" fmla="*/ 633663 w 927330"/>
              <a:gd name="connsiteY8" fmla="*/ 1235965 h 2455250"/>
              <a:gd name="connsiteX9" fmla="*/ 557463 w 927330"/>
              <a:gd name="connsiteY9" fmla="*/ 689865 h 2455250"/>
              <a:gd name="connsiteX10" fmla="*/ 366963 w 927330"/>
              <a:gd name="connsiteY10" fmla="*/ 461265 h 2455250"/>
              <a:gd name="connsiteX11" fmla="*/ 671763 w 927330"/>
              <a:gd name="connsiteY11" fmla="*/ 829565 h 2455250"/>
              <a:gd name="connsiteX12" fmla="*/ 24063 w 927330"/>
              <a:gd name="connsiteY12" fmla="*/ 42165 h 245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7330" h="2455250">
                <a:moveTo>
                  <a:pt x="24063" y="42165"/>
                </a:moveTo>
                <a:cubicBezTo>
                  <a:pt x="-54254" y="-65785"/>
                  <a:pt x="72746" y="52748"/>
                  <a:pt x="201863" y="181865"/>
                </a:cubicBezTo>
                <a:cubicBezTo>
                  <a:pt x="330980" y="310982"/>
                  <a:pt x="718330" y="643298"/>
                  <a:pt x="798763" y="816865"/>
                </a:cubicBezTo>
                <a:cubicBezTo>
                  <a:pt x="879196" y="990432"/>
                  <a:pt x="663296" y="950215"/>
                  <a:pt x="684463" y="1223265"/>
                </a:cubicBezTo>
                <a:cubicBezTo>
                  <a:pt x="705630" y="1496315"/>
                  <a:pt x="949046" y="2465748"/>
                  <a:pt x="925763" y="2455165"/>
                </a:cubicBezTo>
                <a:cubicBezTo>
                  <a:pt x="902480" y="2444582"/>
                  <a:pt x="576513" y="1252898"/>
                  <a:pt x="544763" y="1159765"/>
                </a:cubicBezTo>
                <a:cubicBezTo>
                  <a:pt x="513013" y="1066632"/>
                  <a:pt x="760663" y="1974682"/>
                  <a:pt x="735263" y="1896365"/>
                </a:cubicBezTo>
                <a:cubicBezTo>
                  <a:pt x="709863" y="1818048"/>
                  <a:pt x="409296" y="799932"/>
                  <a:pt x="392363" y="689865"/>
                </a:cubicBezTo>
                <a:cubicBezTo>
                  <a:pt x="375430" y="579798"/>
                  <a:pt x="606146" y="1235965"/>
                  <a:pt x="633663" y="1235965"/>
                </a:cubicBezTo>
                <a:cubicBezTo>
                  <a:pt x="661180" y="1235965"/>
                  <a:pt x="601913" y="818982"/>
                  <a:pt x="557463" y="689865"/>
                </a:cubicBezTo>
                <a:cubicBezTo>
                  <a:pt x="513013" y="560748"/>
                  <a:pt x="347913" y="437982"/>
                  <a:pt x="366963" y="461265"/>
                </a:cubicBezTo>
                <a:cubicBezTo>
                  <a:pt x="386013" y="484548"/>
                  <a:pt x="726796" y="905765"/>
                  <a:pt x="671763" y="829565"/>
                </a:cubicBezTo>
                <a:cubicBezTo>
                  <a:pt x="616730" y="753365"/>
                  <a:pt x="102380" y="150115"/>
                  <a:pt x="24063" y="42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C8FC13FD-A352-3124-081E-79222CDB4477}"/>
              </a:ext>
            </a:extLst>
          </p:cNvPr>
          <p:cNvSpPr/>
          <p:nvPr/>
        </p:nvSpPr>
        <p:spPr>
          <a:xfrm>
            <a:off x="6215804" y="6635736"/>
            <a:ext cx="204022" cy="124261"/>
          </a:xfrm>
          <a:custGeom>
            <a:avLst/>
            <a:gdLst>
              <a:gd name="connsiteX0" fmla="*/ 92921 w 204022"/>
              <a:gd name="connsiteY0" fmla="*/ 14 h 124261"/>
              <a:gd name="connsiteX1" fmla="*/ 13546 w 204022"/>
              <a:gd name="connsiteY1" fmla="*/ 76214 h 124261"/>
              <a:gd name="connsiteX2" fmla="*/ 124671 w 204022"/>
              <a:gd name="connsiteY2" fmla="*/ 114314 h 124261"/>
              <a:gd name="connsiteX3" fmla="*/ 846 w 204022"/>
              <a:gd name="connsiteY3" fmla="*/ 114314 h 124261"/>
              <a:gd name="connsiteX4" fmla="*/ 200871 w 204022"/>
              <a:gd name="connsiteY4" fmla="*/ 123839 h 124261"/>
              <a:gd name="connsiteX5" fmla="*/ 121496 w 204022"/>
              <a:gd name="connsiteY5" fmla="*/ 98439 h 124261"/>
              <a:gd name="connsiteX6" fmla="*/ 96096 w 204022"/>
              <a:gd name="connsiteY6" fmla="*/ 69864 h 124261"/>
              <a:gd name="connsiteX7" fmla="*/ 92921 w 204022"/>
              <a:gd name="connsiteY7" fmla="*/ 14 h 12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022" h="124261">
                <a:moveTo>
                  <a:pt x="92921" y="14"/>
                </a:moveTo>
                <a:cubicBezTo>
                  <a:pt x="79163" y="1072"/>
                  <a:pt x="8254" y="57164"/>
                  <a:pt x="13546" y="76214"/>
                </a:cubicBezTo>
                <a:cubicBezTo>
                  <a:pt x="18838" y="95264"/>
                  <a:pt x="126788" y="107964"/>
                  <a:pt x="124671" y="114314"/>
                </a:cubicBezTo>
                <a:cubicBezTo>
                  <a:pt x="122554" y="120664"/>
                  <a:pt x="-11854" y="112727"/>
                  <a:pt x="846" y="114314"/>
                </a:cubicBezTo>
                <a:cubicBezTo>
                  <a:pt x="13546" y="115901"/>
                  <a:pt x="180763" y="126485"/>
                  <a:pt x="200871" y="123839"/>
                </a:cubicBezTo>
                <a:cubicBezTo>
                  <a:pt x="220979" y="121193"/>
                  <a:pt x="138959" y="107435"/>
                  <a:pt x="121496" y="98439"/>
                </a:cubicBezTo>
                <a:cubicBezTo>
                  <a:pt x="104034" y="89443"/>
                  <a:pt x="101917" y="82035"/>
                  <a:pt x="96096" y="69864"/>
                </a:cubicBezTo>
                <a:cubicBezTo>
                  <a:pt x="90275" y="57693"/>
                  <a:pt x="106679" y="-1044"/>
                  <a:pt x="9292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18B918CE-9484-0307-177D-A34898BBC409}"/>
              </a:ext>
            </a:extLst>
          </p:cNvPr>
          <p:cNvSpPr/>
          <p:nvPr/>
        </p:nvSpPr>
        <p:spPr>
          <a:xfrm>
            <a:off x="4160519" y="6039401"/>
            <a:ext cx="1014765" cy="133809"/>
          </a:xfrm>
          <a:custGeom>
            <a:avLst/>
            <a:gdLst>
              <a:gd name="connsiteX0" fmla="*/ 14606 w 1014765"/>
              <a:gd name="connsiteY0" fmla="*/ 97874 h 133809"/>
              <a:gd name="connsiteX1" fmla="*/ 490856 w 1014765"/>
              <a:gd name="connsiteY1" fmla="*/ 2624 h 133809"/>
              <a:gd name="connsiteX2" fmla="*/ 449581 w 1014765"/>
              <a:gd name="connsiteY2" fmla="*/ 31199 h 133809"/>
              <a:gd name="connsiteX3" fmla="*/ 678181 w 1014765"/>
              <a:gd name="connsiteY3" fmla="*/ 78824 h 133809"/>
              <a:gd name="connsiteX4" fmla="*/ 621031 w 1014765"/>
              <a:gd name="connsiteY4" fmla="*/ 94699 h 133809"/>
              <a:gd name="connsiteX5" fmla="*/ 805181 w 1014765"/>
              <a:gd name="connsiteY5" fmla="*/ 107399 h 133809"/>
              <a:gd name="connsiteX6" fmla="*/ 1011556 w 1014765"/>
              <a:gd name="connsiteY6" fmla="*/ 132799 h 133809"/>
              <a:gd name="connsiteX7" fmla="*/ 633731 w 1014765"/>
              <a:gd name="connsiteY7" fmla="*/ 69299 h 133809"/>
              <a:gd name="connsiteX8" fmla="*/ 455931 w 1014765"/>
              <a:gd name="connsiteY8" fmla="*/ 21674 h 133809"/>
              <a:gd name="connsiteX9" fmla="*/ 243206 w 1014765"/>
              <a:gd name="connsiteY9" fmla="*/ 28024 h 133809"/>
              <a:gd name="connsiteX10" fmla="*/ 252731 w 1014765"/>
              <a:gd name="connsiteY10" fmla="*/ 47074 h 133809"/>
              <a:gd name="connsiteX11" fmla="*/ 132081 w 1014765"/>
              <a:gd name="connsiteY11" fmla="*/ 78824 h 133809"/>
              <a:gd name="connsiteX12" fmla="*/ 14606 w 1014765"/>
              <a:gd name="connsiteY12" fmla="*/ 97874 h 13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765" h="133809">
                <a:moveTo>
                  <a:pt x="14606" y="97874"/>
                </a:moveTo>
                <a:cubicBezTo>
                  <a:pt x="74402" y="85174"/>
                  <a:pt x="418360" y="13736"/>
                  <a:pt x="490856" y="2624"/>
                </a:cubicBezTo>
                <a:cubicBezTo>
                  <a:pt x="563352" y="-8489"/>
                  <a:pt x="418360" y="18499"/>
                  <a:pt x="449581" y="31199"/>
                </a:cubicBezTo>
                <a:cubicBezTo>
                  <a:pt x="480802" y="43899"/>
                  <a:pt x="649606" y="68241"/>
                  <a:pt x="678181" y="78824"/>
                </a:cubicBezTo>
                <a:cubicBezTo>
                  <a:pt x="706756" y="89407"/>
                  <a:pt x="599864" y="89937"/>
                  <a:pt x="621031" y="94699"/>
                </a:cubicBezTo>
                <a:cubicBezTo>
                  <a:pt x="642198" y="99461"/>
                  <a:pt x="740094" y="101049"/>
                  <a:pt x="805181" y="107399"/>
                </a:cubicBezTo>
                <a:cubicBezTo>
                  <a:pt x="870268" y="113749"/>
                  <a:pt x="1040131" y="139149"/>
                  <a:pt x="1011556" y="132799"/>
                </a:cubicBezTo>
                <a:cubicBezTo>
                  <a:pt x="982981" y="126449"/>
                  <a:pt x="726335" y="87820"/>
                  <a:pt x="633731" y="69299"/>
                </a:cubicBezTo>
                <a:cubicBezTo>
                  <a:pt x="541127" y="50778"/>
                  <a:pt x="521018" y="28553"/>
                  <a:pt x="455931" y="21674"/>
                </a:cubicBezTo>
                <a:cubicBezTo>
                  <a:pt x="390844" y="14795"/>
                  <a:pt x="277073" y="23791"/>
                  <a:pt x="243206" y="28024"/>
                </a:cubicBezTo>
                <a:cubicBezTo>
                  <a:pt x="209339" y="32257"/>
                  <a:pt x="271252" y="38607"/>
                  <a:pt x="252731" y="47074"/>
                </a:cubicBezTo>
                <a:cubicBezTo>
                  <a:pt x="234210" y="55541"/>
                  <a:pt x="168593" y="71416"/>
                  <a:pt x="132081" y="78824"/>
                </a:cubicBezTo>
                <a:cubicBezTo>
                  <a:pt x="95569" y="86232"/>
                  <a:pt x="-45190" y="110574"/>
                  <a:pt x="14606" y="9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61BECE5-83EE-3862-836D-A195C8A5AE0A}"/>
              </a:ext>
            </a:extLst>
          </p:cNvPr>
          <p:cNvSpPr/>
          <p:nvPr/>
        </p:nvSpPr>
        <p:spPr>
          <a:xfrm>
            <a:off x="3983812" y="6213152"/>
            <a:ext cx="734609" cy="194348"/>
          </a:xfrm>
          <a:custGeom>
            <a:avLst/>
            <a:gdLst>
              <a:gd name="connsiteX0" fmla="*/ 734238 w 734609"/>
              <a:gd name="connsiteY0" fmla="*/ 323 h 194348"/>
              <a:gd name="connsiteX1" fmla="*/ 384988 w 734609"/>
              <a:gd name="connsiteY1" fmla="*/ 108273 h 194348"/>
              <a:gd name="connsiteX2" fmla="*/ 477063 w 734609"/>
              <a:gd name="connsiteY2" fmla="*/ 54298 h 194348"/>
              <a:gd name="connsiteX3" fmla="*/ 270688 w 734609"/>
              <a:gd name="connsiteY3" fmla="*/ 130498 h 194348"/>
              <a:gd name="connsiteX4" fmla="*/ 813 w 734609"/>
              <a:gd name="connsiteY4" fmla="*/ 193998 h 194348"/>
              <a:gd name="connsiteX5" fmla="*/ 362763 w 734609"/>
              <a:gd name="connsiteY5" fmla="*/ 101923 h 194348"/>
              <a:gd name="connsiteX6" fmla="*/ 210363 w 734609"/>
              <a:gd name="connsiteY6" fmla="*/ 98748 h 194348"/>
              <a:gd name="connsiteX7" fmla="*/ 569138 w 734609"/>
              <a:gd name="connsiteY7" fmla="*/ 47948 h 194348"/>
              <a:gd name="connsiteX8" fmla="*/ 454838 w 734609"/>
              <a:gd name="connsiteY8" fmla="*/ 73348 h 194348"/>
              <a:gd name="connsiteX9" fmla="*/ 734238 w 734609"/>
              <a:gd name="connsiteY9" fmla="*/ 323 h 19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609" h="194348">
                <a:moveTo>
                  <a:pt x="734238" y="323"/>
                </a:moveTo>
                <a:cubicBezTo>
                  <a:pt x="722596" y="6144"/>
                  <a:pt x="427850" y="99277"/>
                  <a:pt x="384988" y="108273"/>
                </a:cubicBezTo>
                <a:cubicBezTo>
                  <a:pt x="342125" y="117269"/>
                  <a:pt x="496113" y="50594"/>
                  <a:pt x="477063" y="54298"/>
                </a:cubicBezTo>
                <a:cubicBezTo>
                  <a:pt x="458013" y="58002"/>
                  <a:pt x="350063" y="107215"/>
                  <a:pt x="270688" y="130498"/>
                </a:cubicBezTo>
                <a:cubicBezTo>
                  <a:pt x="191313" y="153781"/>
                  <a:pt x="-14533" y="198761"/>
                  <a:pt x="813" y="193998"/>
                </a:cubicBezTo>
                <a:cubicBezTo>
                  <a:pt x="16159" y="189235"/>
                  <a:pt x="327838" y="117798"/>
                  <a:pt x="362763" y="101923"/>
                </a:cubicBezTo>
                <a:cubicBezTo>
                  <a:pt x="397688" y="86048"/>
                  <a:pt x="175967" y="107744"/>
                  <a:pt x="210363" y="98748"/>
                </a:cubicBezTo>
                <a:cubicBezTo>
                  <a:pt x="244759" y="89752"/>
                  <a:pt x="528392" y="52181"/>
                  <a:pt x="569138" y="47948"/>
                </a:cubicBezTo>
                <a:cubicBezTo>
                  <a:pt x="609884" y="43715"/>
                  <a:pt x="429438" y="77581"/>
                  <a:pt x="454838" y="73348"/>
                </a:cubicBezTo>
                <a:cubicBezTo>
                  <a:pt x="480238" y="69115"/>
                  <a:pt x="745880" y="-5498"/>
                  <a:pt x="73423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9B2F8832-F0AD-3438-E6F0-C9E770F58EB2}"/>
              </a:ext>
            </a:extLst>
          </p:cNvPr>
          <p:cNvSpPr/>
          <p:nvPr/>
        </p:nvSpPr>
        <p:spPr>
          <a:xfrm>
            <a:off x="4301225" y="6588014"/>
            <a:ext cx="207425" cy="130343"/>
          </a:xfrm>
          <a:custGeom>
            <a:avLst/>
            <a:gdLst>
              <a:gd name="connsiteX0" fmla="*/ 207275 w 207425"/>
              <a:gd name="connsiteY0" fmla="*/ 111 h 130343"/>
              <a:gd name="connsiteX1" fmla="*/ 4075 w 207425"/>
              <a:gd name="connsiteY1" fmla="*/ 15986 h 130343"/>
              <a:gd name="connsiteX2" fmla="*/ 73925 w 207425"/>
              <a:gd name="connsiteY2" fmla="*/ 9636 h 130343"/>
              <a:gd name="connsiteX3" fmla="*/ 105675 w 207425"/>
              <a:gd name="connsiteY3" fmla="*/ 38211 h 130343"/>
              <a:gd name="connsiteX4" fmla="*/ 42175 w 207425"/>
              <a:gd name="connsiteY4" fmla="*/ 76311 h 130343"/>
              <a:gd name="connsiteX5" fmla="*/ 131075 w 207425"/>
              <a:gd name="connsiteY5" fmla="*/ 66786 h 130343"/>
              <a:gd name="connsiteX6" fmla="*/ 124725 w 207425"/>
              <a:gd name="connsiteY6" fmla="*/ 130286 h 130343"/>
              <a:gd name="connsiteX7" fmla="*/ 108850 w 207425"/>
              <a:gd name="connsiteY7" fmla="*/ 54086 h 130343"/>
              <a:gd name="connsiteX8" fmla="*/ 39000 w 207425"/>
              <a:gd name="connsiteY8" fmla="*/ 25511 h 130343"/>
              <a:gd name="connsiteX9" fmla="*/ 207275 w 207425"/>
              <a:gd name="connsiteY9" fmla="*/ 111 h 13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425" h="130343">
                <a:moveTo>
                  <a:pt x="207275" y="111"/>
                </a:moveTo>
                <a:cubicBezTo>
                  <a:pt x="201454" y="-1477"/>
                  <a:pt x="26300" y="14399"/>
                  <a:pt x="4075" y="15986"/>
                </a:cubicBezTo>
                <a:cubicBezTo>
                  <a:pt x="-18150" y="17573"/>
                  <a:pt x="56992" y="5932"/>
                  <a:pt x="73925" y="9636"/>
                </a:cubicBezTo>
                <a:cubicBezTo>
                  <a:pt x="90858" y="13340"/>
                  <a:pt x="110967" y="27099"/>
                  <a:pt x="105675" y="38211"/>
                </a:cubicBezTo>
                <a:cubicBezTo>
                  <a:pt x="100383" y="49324"/>
                  <a:pt x="37942" y="71549"/>
                  <a:pt x="42175" y="76311"/>
                </a:cubicBezTo>
                <a:cubicBezTo>
                  <a:pt x="46408" y="81073"/>
                  <a:pt x="117317" y="57790"/>
                  <a:pt x="131075" y="66786"/>
                </a:cubicBezTo>
                <a:cubicBezTo>
                  <a:pt x="144833" y="75782"/>
                  <a:pt x="128429" y="132403"/>
                  <a:pt x="124725" y="130286"/>
                </a:cubicBezTo>
                <a:cubicBezTo>
                  <a:pt x="121021" y="128169"/>
                  <a:pt x="123137" y="71548"/>
                  <a:pt x="108850" y="54086"/>
                </a:cubicBezTo>
                <a:cubicBezTo>
                  <a:pt x="94563" y="36624"/>
                  <a:pt x="29475" y="36624"/>
                  <a:pt x="39000" y="25511"/>
                </a:cubicBezTo>
                <a:cubicBezTo>
                  <a:pt x="48525" y="14399"/>
                  <a:pt x="213096" y="1699"/>
                  <a:pt x="20727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EDFB8042-C9A1-F73B-E05A-FEC0B3A76CBA}"/>
              </a:ext>
            </a:extLst>
          </p:cNvPr>
          <p:cNvSpPr/>
          <p:nvPr/>
        </p:nvSpPr>
        <p:spPr>
          <a:xfrm>
            <a:off x="3848072" y="6308720"/>
            <a:ext cx="38128" cy="123834"/>
          </a:xfrm>
          <a:custGeom>
            <a:avLst/>
            <a:gdLst>
              <a:gd name="connsiteX0" fmla="*/ 28 w 38128"/>
              <a:gd name="connsiteY0" fmla="*/ 5 h 123834"/>
              <a:gd name="connsiteX1" fmla="*/ 31778 w 38128"/>
              <a:gd name="connsiteY1" fmla="*/ 57155 h 123834"/>
              <a:gd name="connsiteX2" fmla="*/ 22253 w 38128"/>
              <a:gd name="connsiteY2" fmla="*/ 123830 h 123834"/>
              <a:gd name="connsiteX3" fmla="*/ 38128 w 38128"/>
              <a:gd name="connsiteY3" fmla="*/ 60330 h 123834"/>
              <a:gd name="connsiteX4" fmla="*/ 28 w 38128"/>
              <a:gd name="connsiteY4" fmla="*/ 5 h 1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28" h="123834">
                <a:moveTo>
                  <a:pt x="28" y="5"/>
                </a:moveTo>
                <a:cubicBezTo>
                  <a:pt x="-1030" y="-524"/>
                  <a:pt x="28074" y="36517"/>
                  <a:pt x="31778" y="57155"/>
                </a:cubicBezTo>
                <a:cubicBezTo>
                  <a:pt x="35482" y="77793"/>
                  <a:pt x="21195" y="123301"/>
                  <a:pt x="22253" y="123830"/>
                </a:cubicBezTo>
                <a:cubicBezTo>
                  <a:pt x="23311" y="124359"/>
                  <a:pt x="38128" y="78322"/>
                  <a:pt x="38128" y="60330"/>
                </a:cubicBezTo>
                <a:cubicBezTo>
                  <a:pt x="38128" y="42338"/>
                  <a:pt x="1086" y="534"/>
                  <a:pt x="2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1C3F0466-C424-4BC5-18F4-D44D46265A4E}"/>
              </a:ext>
            </a:extLst>
          </p:cNvPr>
          <p:cNvSpPr/>
          <p:nvPr/>
        </p:nvSpPr>
        <p:spPr>
          <a:xfrm>
            <a:off x="4066947" y="6286500"/>
            <a:ext cx="120878" cy="76403"/>
          </a:xfrm>
          <a:custGeom>
            <a:avLst/>
            <a:gdLst>
              <a:gd name="connsiteX0" fmla="*/ 120878 w 120878"/>
              <a:gd name="connsiteY0" fmla="*/ 0 h 76403"/>
              <a:gd name="connsiteX1" fmla="*/ 47853 w 120878"/>
              <a:gd name="connsiteY1" fmla="*/ 50800 h 76403"/>
              <a:gd name="connsiteX2" fmla="*/ 228 w 120878"/>
              <a:gd name="connsiteY2" fmla="*/ 76200 h 76403"/>
              <a:gd name="connsiteX3" fmla="*/ 66903 w 120878"/>
              <a:gd name="connsiteY3" fmla="*/ 38100 h 76403"/>
              <a:gd name="connsiteX4" fmla="*/ 120878 w 120878"/>
              <a:gd name="connsiteY4" fmla="*/ 0 h 7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78" h="76403">
                <a:moveTo>
                  <a:pt x="120878" y="0"/>
                </a:moveTo>
                <a:cubicBezTo>
                  <a:pt x="94419" y="19050"/>
                  <a:pt x="67961" y="38100"/>
                  <a:pt x="47853" y="50800"/>
                </a:cubicBezTo>
                <a:cubicBezTo>
                  <a:pt x="27745" y="63500"/>
                  <a:pt x="-2947" y="78317"/>
                  <a:pt x="228" y="76200"/>
                </a:cubicBezTo>
                <a:cubicBezTo>
                  <a:pt x="3403" y="74083"/>
                  <a:pt x="66903" y="38100"/>
                  <a:pt x="66903" y="38100"/>
                </a:cubicBezTo>
                <a:lnTo>
                  <a:pt x="12087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080B520A-E277-DCFB-89E3-2686DD525BE6}"/>
              </a:ext>
            </a:extLst>
          </p:cNvPr>
          <p:cNvSpPr/>
          <p:nvPr/>
        </p:nvSpPr>
        <p:spPr>
          <a:xfrm>
            <a:off x="3705294" y="4126748"/>
            <a:ext cx="166338" cy="477601"/>
          </a:xfrm>
          <a:custGeom>
            <a:avLst/>
            <a:gdLst>
              <a:gd name="connsiteX0" fmla="*/ 3106 w 166338"/>
              <a:gd name="connsiteY0" fmla="*/ 7102 h 477601"/>
              <a:gd name="connsiteX1" fmla="*/ 158681 w 166338"/>
              <a:gd name="connsiteY1" fmla="*/ 369052 h 477601"/>
              <a:gd name="connsiteX2" fmla="*/ 142806 w 166338"/>
              <a:gd name="connsiteY2" fmla="*/ 296027 h 477601"/>
              <a:gd name="connsiteX3" fmla="*/ 145981 w 166338"/>
              <a:gd name="connsiteY3" fmla="*/ 477002 h 477601"/>
              <a:gd name="connsiteX4" fmla="*/ 126931 w 166338"/>
              <a:gd name="connsiteY4" fmla="*/ 346827 h 477601"/>
              <a:gd name="connsiteX5" fmla="*/ 60256 w 166338"/>
              <a:gd name="connsiteY5" fmla="*/ 143627 h 477601"/>
              <a:gd name="connsiteX6" fmla="*/ 3106 w 166338"/>
              <a:gd name="connsiteY6" fmla="*/ 7102 h 47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38" h="477601">
                <a:moveTo>
                  <a:pt x="3106" y="7102"/>
                </a:moveTo>
                <a:cubicBezTo>
                  <a:pt x="19510" y="44673"/>
                  <a:pt x="135398" y="320898"/>
                  <a:pt x="158681" y="369052"/>
                </a:cubicBezTo>
                <a:cubicBezTo>
                  <a:pt x="181964" y="417206"/>
                  <a:pt x="144923" y="278035"/>
                  <a:pt x="142806" y="296027"/>
                </a:cubicBezTo>
                <a:cubicBezTo>
                  <a:pt x="140689" y="314019"/>
                  <a:pt x="148627" y="468535"/>
                  <a:pt x="145981" y="477002"/>
                </a:cubicBezTo>
                <a:cubicBezTo>
                  <a:pt x="143335" y="485469"/>
                  <a:pt x="141219" y="402390"/>
                  <a:pt x="126931" y="346827"/>
                </a:cubicBezTo>
                <a:cubicBezTo>
                  <a:pt x="112644" y="291265"/>
                  <a:pt x="80894" y="196544"/>
                  <a:pt x="60256" y="143627"/>
                </a:cubicBezTo>
                <a:cubicBezTo>
                  <a:pt x="39619" y="90710"/>
                  <a:pt x="-13298" y="-30469"/>
                  <a:pt x="3106" y="7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3F6AEF6F-A012-F610-41DC-2E467354C583}"/>
              </a:ext>
            </a:extLst>
          </p:cNvPr>
          <p:cNvSpPr/>
          <p:nvPr/>
        </p:nvSpPr>
        <p:spPr>
          <a:xfrm>
            <a:off x="3540613" y="4359832"/>
            <a:ext cx="291615" cy="374216"/>
          </a:xfrm>
          <a:custGeom>
            <a:avLst/>
            <a:gdLst>
              <a:gd name="connsiteX0" fmla="*/ 2687 w 291615"/>
              <a:gd name="connsiteY0" fmla="*/ 2618 h 374216"/>
              <a:gd name="connsiteX1" fmla="*/ 256687 w 291615"/>
              <a:gd name="connsiteY1" fmla="*/ 250268 h 374216"/>
              <a:gd name="connsiteX2" fmla="*/ 193187 w 291615"/>
              <a:gd name="connsiteY2" fmla="*/ 174068 h 374216"/>
              <a:gd name="connsiteX3" fmla="*/ 291612 w 291615"/>
              <a:gd name="connsiteY3" fmla="*/ 374093 h 374216"/>
              <a:gd name="connsiteX4" fmla="*/ 196362 w 291615"/>
              <a:gd name="connsiteY4" fmla="*/ 202643 h 374216"/>
              <a:gd name="connsiteX5" fmla="*/ 126512 w 291615"/>
              <a:gd name="connsiteY5" fmla="*/ 123268 h 374216"/>
              <a:gd name="connsiteX6" fmla="*/ 2687 w 291615"/>
              <a:gd name="connsiteY6" fmla="*/ 2618 h 37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615" h="374216">
                <a:moveTo>
                  <a:pt x="2687" y="2618"/>
                </a:moveTo>
                <a:cubicBezTo>
                  <a:pt x="24383" y="23785"/>
                  <a:pt x="224937" y="221693"/>
                  <a:pt x="256687" y="250268"/>
                </a:cubicBezTo>
                <a:cubicBezTo>
                  <a:pt x="288437" y="278843"/>
                  <a:pt x="187366" y="153431"/>
                  <a:pt x="193187" y="174068"/>
                </a:cubicBezTo>
                <a:cubicBezTo>
                  <a:pt x="199008" y="194705"/>
                  <a:pt x="291083" y="369331"/>
                  <a:pt x="291612" y="374093"/>
                </a:cubicBezTo>
                <a:cubicBezTo>
                  <a:pt x="292141" y="378856"/>
                  <a:pt x="223879" y="244447"/>
                  <a:pt x="196362" y="202643"/>
                </a:cubicBezTo>
                <a:cubicBezTo>
                  <a:pt x="168845" y="160839"/>
                  <a:pt x="156145" y="151843"/>
                  <a:pt x="126512" y="123268"/>
                </a:cubicBezTo>
                <a:cubicBezTo>
                  <a:pt x="96879" y="94693"/>
                  <a:pt x="-19009" y="-18549"/>
                  <a:pt x="2687" y="2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2A4CCFBB-6CB5-25B1-4AAD-BAA6C3E141E1}"/>
              </a:ext>
            </a:extLst>
          </p:cNvPr>
          <p:cNvSpPr/>
          <p:nvPr/>
        </p:nvSpPr>
        <p:spPr>
          <a:xfrm>
            <a:off x="3470077" y="4625776"/>
            <a:ext cx="73295" cy="697696"/>
          </a:xfrm>
          <a:custGeom>
            <a:avLst/>
            <a:gdLst>
              <a:gd name="connsiteX0" fmla="*/ 60523 w 73295"/>
              <a:gd name="connsiteY0" fmla="*/ 199 h 697696"/>
              <a:gd name="connsiteX1" fmla="*/ 12898 w 73295"/>
              <a:gd name="connsiteY1" fmla="*/ 146249 h 697696"/>
              <a:gd name="connsiteX2" fmla="*/ 54173 w 73295"/>
              <a:gd name="connsiteY2" fmla="*/ 301824 h 697696"/>
              <a:gd name="connsiteX3" fmla="*/ 35123 w 73295"/>
              <a:gd name="connsiteY3" fmla="*/ 254199 h 697696"/>
              <a:gd name="connsiteX4" fmla="*/ 73223 w 73295"/>
              <a:gd name="connsiteY4" fmla="*/ 435174 h 697696"/>
              <a:gd name="connsiteX5" fmla="*/ 44648 w 73295"/>
              <a:gd name="connsiteY5" fmla="*/ 571699 h 697696"/>
              <a:gd name="connsiteX6" fmla="*/ 41473 w 73295"/>
              <a:gd name="connsiteY6" fmla="*/ 695524 h 697696"/>
              <a:gd name="connsiteX7" fmla="*/ 66873 w 73295"/>
              <a:gd name="connsiteY7" fmla="*/ 463749 h 697696"/>
              <a:gd name="connsiteX8" fmla="*/ 54173 w 73295"/>
              <a:gd name="connsiteY8" fmla="*/ 343099 h 697696"/>
              <a:gd name="connsiteX9" fmla="*/ 22423 w 73295"/>
              <a:gd name="connsiteY9" fmla="*/ 295474 h 697696"/>
              <a:gd name="connsiteX10" fmla="*/ 198 w 73295"/>
              <a:gd name="connsiteY10" fmla="*/ 485974 h 697696"/>
              <a:gd name="connsiteX11" fmla="*/ 35123 w 73295"/>
              <a:gd name="connsiteY11" fmla="*/ 263724 h 697696"/>
              <a:gd name="connsiteX12" fmla="*/ 6548 w 73295"/>
              <a:gd name="connsiteY12" fmla="*/ 177999 h 697696"/>
              <a:gd name="connsiteX13" fmla="*/ 60523 w 73295"/>
              <a:gd name="connsiteY13" fmla="*/ 199 h 69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295" h="697696">
                <a:moveTo>
                  <a:pt x="60523" y="199"/>
                </a:moveTo>
                <a:cubicBezTo>
                  <a:pt x="61581" y="-5092"/>
                  <a:pt x="13956" y="95978"/>
                  <a:pt x="12898" y="146249"/>
                </a:cubicBezTo>
                <a:cubicBezTo>
                  <a:pt x="11840" y="196520"/>
                  <a:pt x="50469" y="283832"/>
                  <a:pt x="54173" y="301824"/>
                </a:cubicBezTo>
                <a:cubicBezTo>
                  <a:pt x="57877" y="319816"/>
                  <a:pt x="31948" y="231974"/>
                  <a:pt x="35123" y="254199"/>
                </a:cubicBezTo>
                <a:cubicBezTo>
                  <a:pt x="38298" y="276424"/>
                  <a:pt x="71636" y="382257"/>
                  <a:pt x="73223" y="435174"/>
                </a:cubicBezTo>
                <a:cubicBezTo>
                  <a:pt x="74810" y="488091"/>
                  <a:pt x="49940" y="528307"/>
                  <a:pt x="44648" y="571699"/>
                </a:cubicBezTo>
                <a:cubicBezTo>
                  <a:pt x="39356" y="615091"/>
                  <a:pt x="37769" y="713516"/>
                  <a:pt x="41473" y="695524"/>
                </a:cubicBezTo>
                <a:cubicBezTo>
                  <a:pt x="45177" y="677532"/>
                  <a:pt x="64756" y="522486"/>
                  <a:pt x="66873" y="463749"/>
                </a:cubicBezTo>
                <a:cubicBezTo>
                  <a:pt x="68990" y="405012"/>
                  <a:pt x="61581" y="371145"/>
                  <a:pt x="54173" y="343099"/>
                </a:cubicBezTo>
                <a:cubicBezTo>
                  <a:pt x="46765" y="315053"/>
                  <a:pt x="31419" y="271662"/>
                  <a:pt x="22423" y="295474"/>
                </a:cubicBezTo>
                <a:cubicBezTo>
                  <a:pt x="13427" y="319286"/>
                  <a:pt x="-1919" y="491266"/>
                  <a:pt x="198" y="485974"/>
                </a:cubicBezTo>
                <a:cubicBezTo>
                  <a:pt x="2315" y="480682"/>
                  <a:pt x="34065" y="315053"/>
                  <a:pt x="35123" y="263724"/>
                </a:cubicBezTo>
                <a:cubicBezTo>
                  <a:pt x="36181" y="212395"/>
                  <a:pt x="6019" y="216628"/>
                  <a:pt x="6548" y="177999"/>
                </a:cubicBezTo>
                <a:cubicBezTo>
                  <a:pt x="7077" y="139370"/>
                  <a:pt x="59465" y="5490"/>
                  <a:pt x="60523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D238981D-C510-1206-4689-DA4C65C68847}"/>
              </a:ext>
            </a:extLst>
          </p:cNvPr>
          <p:cNvSpPr/>
          <p:nvPr/>
        </p:nvSpPr>
        <p:spPr>
          <a:xfrm>
            <a:off x="6201944" y="6465566"/>
            <a:ext cx="319213" cy="442170"/>
          </a:xfrm>
          <a:custGeom>
            <a:avLst/>
            <a:gdLst>
              <a:gd name="connsiteX0" fmla="*/ 120087 w 319213"/>
              <a:gd name="connsiteY0" fmla="*/ 304 h 442170"/>
              <a:gd name="connsiteX1" fmla="*/ 37894 w 319213"/>
              <a:gd name="connsiteY1" fmla="*/ 120169 h 442170"/>
              <a:gd name="connsiteX2" fmla="*/ 82416 w 319213"/>
              <a:gd name="connsiteY2" fmla="*/ 92771 h 442170"/>
              <a:gd name="connsiteX3" fmla="*/ 34469 w 319213"/>
              <a:gd name="connsiteY3" fmla="*/ 164690 h 442170"/>
              <a:gd name="connsiteX4" fmla="*/ 20771 w 319213"/>
              <a:gd name="connsiteY4" fmla="*/ 308528 h 442170"/>
              <a:gd name="connsiteX5" fmla="*/ 17346 w 319213"/>
              <a:gd name="connsiteY5" fmla="*/ 274281 h 442170"/>
              <a:gd name="connsiteX6" fmla="*/ 222 w 319213"/>
              <a:gd name="connsiteY6" fmla="*/ 442092 h 442170"/>
              <a:gd name="connsiteX7" fmla="*/ 31045 w 319213"/>
              <a:gd name="connsiteY7" fmla="*/ 250308 h 442170"/>
              <a:gd name="connsiteX8" fmla="*/ 75566 w 319213"/>
              <a:gd name="connsiteY8" fmla="*/ 150991 h 442170"/>
              <a:gd name="connsiteX9" fmla="*/ 318721 w 319213"/>
              <a:gd name="connsiteY9" fmla="*/ 55099 h 442170"/>
              <a:gd name="connsiteX10" fmla="*/ 140636 w 319213"/>
              <a:gd name="connsiteY10" fmla="*/ 116744 h 442170"/>
              <a:gd name="connsiteX11" fmla="*/ 215980 w 319213"/>
              <a:gd name="connsiteY11" fmla="*/ 34551 h 442170"/>
              <a:gd name="connsiteX12" fmla="*/ 270775 w 319213"/>
              <a:gd name="connsiteY12" fmla="*/ 3728 h 442170"/>
              <a:gd name="connsiteX13" fmla="*/ 92690 w 319213"/>
              <a:gd name="connsiteY13" fmla="*/ 82497 h 442170"/>
              <a:gd name="connsiteX14" fmla="*/ 120087 w 319213"/>
              <a:gd name="connsiteY14" fmla="*/ 304 h 44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9213" h="442170">
                <a:moveTo>
                  <a:pt x="120087" y="304"/>
                </a:moveTo>
                <a:cubicBezTo>
                  <a:pt x="110954" y="6583"/>
                  <a:pt x="44172" y="104758"/>
                  <a:pt x="37894" y="120169"/>
                </a:cubicBezTo>
                <a:cubicBezTo>
                  <a:pt x="31616" y="135580"/>
                  <a:pt x="82987" y="85351"/>
                  <a:pt x="82416" y="92771"/>
                </a:cubicBezTo>
                <a:cubicBezTo>
                  <a:pt x="81845" y="100191"/>
                  <a:pt x="44743" y="128731"/>
                  <a:pt x="34469" y="164690"/>
                </a:cubicBezTo>
                <a:cubicBezTo>
                  <a:pt x="24195" y="200649"/>
                  <a:pt x="23625" y="290263"/>
                  <a:pt x="20771" y="308528"/>
                </a:cubicBezTo>
                <a:cubicBezTo>
                  <a:pt x="17917" y="326793"/>
                  <a:pt x="20771" y="252020"/>
                  <a:pt x="17346" y="274281"/>
                </a:cubicBezTo>
                <a:cubicBezTo>
                  <a:pt x="13921" y="296542"/>
                  <a:pt x="-2061" y="446088"/>
                  <a:pt x="222" y="442092"/>
                </a:cubicBezTo>
                <a:cubicBezTo>
                  <a:pt x="2505" y="438097"/>
                  <a:pt x="18488" y="298825"/>
                  <a:pt x="31045" y="250308"/>
                </a:cubicBezTo>
                <a:cubicBezTo>
                  <a:pt x="43602" y="201791"/>
                  <a:pt x="27620" y="183526"/>
                  <a:pt x="75566" y="150991"/>
                </a:cubicBezTo>
                <a:cubicBezTo>
                  <a:pt x="123512" y="118456"/>
                  <a:pt x="307876" y="60807"/>
                  <a:pt x="318721" y="55099"/>
                </a:cubicBezTo>
                <a:cubicBezTo>
                  <a:pt x="329566" y="49391"/>
                  <a:pt x="157759" y="120169"/>
                  <a:pt x="140636" y="116744"/>
                </a:cubicBezTo>
                <a:cubicBezTo>
                  <a:pt x="123513" y="113319"/>
                  <a:pt x="194290" y="53387"/>
                  <a:pt x="215980" y="34551"/>
                </a:cubicBezTo>
                <a:cubicBezTo>
                  <a:pt x="237670" y="15715"/>
                  <a:pt x="291323" y="-4263"/>
                  <a:pt x="270775" y="3728"/>
                </a:cubicBezTo>
                <a:cubicBezTo>
                  <a:pt x="250227" y="11719"/>
                  <a:pt x="117805" y="77931"/>
                  <a:pt x="92690" y="82497"/>
                </a:cubicBezTo>
                <a:cubicBezTo>
                  <a:pt x="67575" y="87063"/>
                  <a:pt x="129220" y="-5975"/>
                  <a:pt x="120087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05CEDF04-BBE6-B061-1C20-C829DE319271}"/>
              </a:ext>
            </a:extLst>
          </p:cNvPr>
          <p:cNvSpPr/>
          <p:nvPr/>
        </p:nvSpPr>
        <p:spPr>
          <a:xfrm>
            <a:off x="6825636" y="6366871"/>
            <a:ext cx="84036" cy="805460"/>
          </a:xfrm>
          <a:custGeom>
            <a:avLst/>
            <a:gdLst>
              <a:gd name="connsiteX0" fmla="*/ 51414 w 84036"/>
              <a:gd name="connsiteY0" fmla="*/ 8529 h 805460"/>
              <a:gd name="connsiteX1" fmla="*/ 67289 w 84036"/>
              <a:gd name="connsiteY1" fmla="*/ 643529 h 805460"/>
              <a:gd name="connsiteX2" fmla="*/ 51414 w 84036"/>
              <a:gd name="connsiteY2" fmla="*/ 465729 h 805460"/>
              <a:gd name="connsiteX3" fmla="*/ 83164 w 84036"/>
              <a:gd name="connsiteY3" fmla="*/ 805454 h 805460"/>
              <a:gd name="connsiteX4" fmla="*/ 10139 w 84036"/>
              <a:gd name="connsiteY4" fmla="*/ 475254 h 805460"/>
              <a:gd name="connsiteX5" fmla="*/ 614 w 84036"/>
              <a:gd name="connsiteY5" fmla="*/ 554629 h 805460"/>
              <a:gd name="connsiteX6" fmla="*/ 10139 w 84036"/>
              <a:gd name="connsiteY6" fmla="*/ 294279 h 805460"/>
              <a:gd name="connsiteX7" fmla="*/ 51414 w 84036"/>
              <a:gd name="connsiteY7" fmla="*/ 8529 h 80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036" h="805460">
                <a:moveTo>
                  <a:pt x="51414" y="8529"/>
                </a:moveTo>
                <a:cubicBezTo>
                  <a:pt x="60939" y="66737"/>
                  <a:pt x="67289" y="567329"/>
                  <a:pt x="67289" y="643529"/>
                </a:cubicBezTo>
                <a:cubicBezTo>
                  <a:pt x="67289" y="719729"/>
                  <a:pt x="48768" y="438742"/>
                  <a:pt x="51414" y="465729"/>
                </a:cubicBezTo>
                <a:cubicBezTo>
                  <a:pt x="54060" y="492717"/>
                  <a:pt x="90043" y="803867"/>
                  <a:pt x="83164" y="805454"/>
                </a:cubicBezTo>
                <a:cubicBezTo>
                  <a:pt x="76285" y="807041"/>
                  <a:pt x="23897" y="517058"/>
                  <a:pt x="10139" y="475254"/>
                </a:cubicBezTo>
                <a:cubicBezTo>
                  <a:pt x="-3619" y="433450"/>
                  <a:pt x="614" y="584791"/>
                  <a:pt x="614" y="554629"/>
                </a:cubicBezTo>
                <a:cubicBezTo>
                  <a:pt x="614" y="524467"/>
                  <a:pt x="2731" y="382650"/>
                  <a:pt x="10139" y="294279"/>
                </a:cubicBezTo>
                <a:cubicBezTo>
                  <a:pt x="17547" y="205908"/>
                  <a:pt x="41889" y="-49679"/>
                  <a:pt x="51414" y="8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AF9AE57B-D7A5-5435-24B3-6F3FCFBAAD34}"/>
              </a:ext>
            </a:extLst>
          </p:cNvPr>
          <p:cNvSpPr/>
          <p:nvPr/>
        </p:nvSpPr>
        <p:spPr>
          <a:xfrm>
            <a:off x="6749851" y="6906051"/>
            <a:ext cx="155885" cy="739426"/>
          </a:xfrm>
          <a:custGeom>
            <a:avLst/>
            <a:gdLst>
              <a:gd name="connsiteX0" fmla="*/ 199 w 155885"/>
              <a:gd name="connsiteY0" fmla="*/ 59899 h 739426"/>
              <a:gd name="connsiteX1" fmla="*/ 117674 w 155885"/>
              <a:gd name="connsiteY1" fmla="*/ 609174 h 739426"/>
              <a:gd name="connsiteX2" fmla="*/ 108149 w 155885"/>
              <a:gd name="connsiteY2" fmla="*/ 456774 h 739426"/>
              <a:gd name="connsiteX3" fmla="*/ 127199 w 155885"/>
              <a:gd name="connsiteY3" fmla="*/ 739349 h 739426"/>
              <a:gd name="connsiteX4" fmla="*/ 136724 w 155885"/>
              <a:gd name="connsiteY4" fmla="*/ 425024 h 739426"/>
              <a:gd name="connsiteX5" fmla="*/ 155774 w 155885"/>
              <a:gd name="connsiteY5" fmla="*/ 2749 h 739426"/>
              <a:gd name="connsiteX6" fmla="*/ 127199 w 155885"/>
              <a:gd name="connsiteY6" fmla="*/ 244049 h 739426"/>
              <a:gd name="connsiteX7" fmla="*/ 101799 w 155885"/>
              <a:gd name="connsiteY7" fmla="*/ 269449 h 739426"/>
              <a:gd name="connsiteX8" fmla="*/ 101799 w 155885"/>
              <a:gd name="connsiteY8" fmla="*/ 504399 h 739426"/>
              <a:gd name="connsiteX9" fmla="*/ 76399 w 155885"/>
              <a:gd name="connsiteY9" fmla="*/ 298024 h 739426"/>
              <a:gd name="connsiteX10" fmla="*/ 89099 w 155885"/>
              <a:gd name="connsiteY10" fmla="*/ 199599 h 739426"/>
              <a:gd name="connsiteX11" fmla="*/ 199 w 155885"/>
              <a:gd name="connsiteY11" fmla="*/ 59899 h 73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5" h="739426">
                <a:moveTo>
                  <a:pt x="199" y="59899"/>
                </a:moveTo>
                <a:cubicBezTo>
                  <a:pt x="4961" y="128161"/>
                  <a:pt x="99682" y="543028"/>
                  <a:pt x="117674" y="609174"/>
                </a:cubicBezTo>
                <a:cubicBezTo>
                  <a:pt x="135666" y="675320"/>
                  <a:pt x="106562" y="435078"/>
                  <a:pt x="108149" y="456774"/>
                </a:cubicBezTo>
                <a:cubicBezTo>
                  <a:pt x="109736" y="478470"/>
                  <a:pt x="122437" y="744641"/>
                  <a:pt x="127199" y="739349"/>
                </a:cubicBezTo>
                <a:cubicBezTo>
                  <a:pt x="131962" y="734057"/>
                  <a:pt x="131961" y="547791"/>
                  <a:pt x="136724" y="425024"/>
                </a:cubicBezTo>
                <a:cubicBezTo>
                  <a:pt x="141487" y="302257"/>
                  <a:pt x="157361" y="32911"/>
                  <a:pt x="155774" y="2749"/>
                </a:cubicBezTo>
                <a:cubicBezTo>
                  <a:pt x="154187" y="-27413"/>
                  <a:pt x="136195" y="199599"/>
                  <a:pt x="127199" y="244049"/>
                </a:cubicBezTo>
                <a:cubicBezTo>
                  <a:pt x="118203" y="288499"/>
                  <a:pt x="106032" y="226057"/>
                  <a:pt x="101799" y="269449"/>
                </a:cubicBezTo>
                <a:cubicBezTo>
                  <a:pt x="97566" y="312841"/>
                  <a:pt x="106032" y="499637"/>
                  <a:pt x="101799" y="504399"/>
                </a:cubicBezTo>
                <a:cubicBezTo>
                  <a:pt x="97566" y="509161"/>
                  <a:pt x="78516" y="348824"/>
                  <a:pt x="76399" y="298024"/>
                </a:cubicBezTo>
                <a:cubicBezTo>
                  <a:pt x="74282" y="247224"/>
                  <a:pt x="100741" y="237699"/>
                  <a:pt x="89099" y="199599"/>
                </a:cubicBezTo>
                <a:cubicBezTo>
                  <a:pt x="77457" y="161499"/>
                  <a:pt x="-4563" y="-8363"/>
                  <a:pt x="199" y="59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6E4E006-06CE-DC90-6DA0-9042B8BCF0DB}"/>
              </a:ext>
            </a:extLst>
          </p:cNvPr>
          <p:cNvSpPr/>
          <p:nvPr/>
        </p:nvSpPr>
        <p:spPr>
          <a:xfrm>
            <a:off x="3619468" y="5257649"/>
            <a:ext cx="229029" cy="813690"/>
          </a:xfrm>
          <a:custGeom>
            <a:avLst/>
            <a:gdLst>
              <a:gd name="connsiteX0" fmla="*/ 228632 w 229029"/>
              <a:gd name="connsiteY0" fmla="*/ 151 h 813690"/>
              <a:gd name="connsiteX1" fmla="*/ 76232 w 229029"/>
              <a:gd name="connsiteY1" fmla="*/ 279551 h 813690"/>
              <a:gd name="connsiteX2" fmla="*/ 38132 w 229029"/>
              <a:gd name="connsiteY2" fmla="*/ 546251 h 813690"/>
              <a:gd name="connsiteX3" fmla="*/ 25432 w 229029"/>
              <a:gd name="connsiteY3" fmla="*/ 444651 h 813690"/>
              <a:gd name="connsiteX4" fmla="*/ 88932 w 229029"/>
              <a:gd name="connsiteY4" fmla="*/ 812951 h 813690"/>
              <a:gd name="connsiteX5" fmla="*/ 12732 w 229029"/>
              <a:gd name="connsiteY5" fmla="*/ 533551 h 813690"/>
              <a:gd name="connsiteX6" fmla="*/ 25432 w 229029"/>
              <a:gd name="connsiteY6" fmla="*/ 317651 h 813690"/>
              <a:gd name="connsiteX7" fmla="*/ 228632 w 229029"/>
              <a:gd name="connsiteY7" fmla="*/ 151 h 81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29" h="813690">
                <a:moveTo>
                  <a:pt x="228632" y="151"/>
                </a:moveTo>
                <a:cubicBezTo>
                  <a:pt x="237099" y="-6199"/>
                  <a:pt x="107982" y="188534"/>
                  <a:pt x="76232" y="279551"/>
                </a:cubicBezTo>
                <a:cubicBezTo>
                  <a:pt x="44482" y="370568"/>
                  <a:pt x="46599" y="518734"/>
                  <a:pt x="38132" y="546251"/>
                </a:cubicBezTo>
                <a:cubicBezTo>
                  <a:pt x="29665" y="573768"/>
                  <a:pt x="16965" y="400201"/>
                  <a:pt x="25432" y="444651"/>
                </a:cubicBezTo>
                <a:cubicBezTo>
                  <a:pt x="33899" y="489101"/>
                  <a:pt x="91049" y="798134"/>
                  <a:pt x="88932" y="812951"/>
                </a:cubicBezTo>
                <a:cubicBezTo>
                  <a:pt x="86815" y="827768"/>
                  <a:pt x="23315" y="616101"/>
                  <a:pt x="12732" y="533551"/>
                </a:cubicBezTo>
                <a:cubicBezTo>
                  <a:pt x="2149" y="451001"/>
                  <a:pt x="-14785" y="402318"/>
                  <a:pt x="25432" y="317651"/>
                </a:cubicBezTo>
                <a:cubicBezTo>
                  <a:pt x="65649" y="232984"/>
                  <a:pt x="220165" y="6501"/>
                  <a:pt x="22863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AB76598-477B-72A6-F7E2-9395FFEE47C6}"/>
              </a:ext>
            </a:extLst>
          </p:cNvPr>
          <p:cNvSpPr/>
          <p:nvPr/>
        </p:nvSpPr>
        <p:spPr>
          <a:xfrm>
            <a:off x="3425544" y="6329957"/>
            <a:ext cx="136839" cy="339017"/>
          </a:xfrm>
          <a:custGeom>
            <a:avLst/>
            <a:gdLst>
              <a:gd name="connsiteX0" fmla="*/ 130456 w 136839"/>
              <a:gd name="connsiteY0" fmla="*/ 7343 h 339017"/>
              <a:gd name="connsiteX1" fmla="*/ 16156 w 136839"/>
              <a:gd name="connsiteY1" fmla="*/ 223243 h 339017"/>
              <a:gd name="connsiteX2" fmla="*/ 3456 w 136839"/>
              <a:gd name="connsiteY2" fmla="*/ 337543 h 339017"/>
              <a:gd name="connsiteX3" fmla="*/ 41556 w 136839"/>
              <a:gd name="connsiteY3" fmla="*/ 147043 h 339017"/>
              <a:gd name="connsiteX4" fmla="*/ 117756 w 136839"/>
              <a:gd name="connsiteY4" fmla="*/ 58143 h 339017"/>
              <a:gd name="connsiteX5" fmla="*/ 130456 w 136839"/>
              <a:gd name="connsiteY5" fmla="*/ 7343 h 33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39" h="339017">
                <a:moveTo>
                  <a:pt x="130456" y="7343"/>
                </a:moveTo>
                <a:cubicBezTo>
                  <a:pt x="113523" y="34860"/>
                  <a:pt x="37323" y="168210"/>
                  <a:pt x="16156" y="223243"/>
                </a:cubicBezTo>
                <a:cubicBezTo>
                  <a:pt x="-5011" y="278276"/>
                  <a:pt x="-777" y="350243"/>
                  <a:pt x="3456" y="337543"/>
                </a:cubicBezTo>
                <a:cubicBezTo>
                  <a:pt x="7689" y="324843"/>
                  <a:pt x="22506" y="193610"/>
                  <a:pt x="41556" y="147043"/>
                </a:cubicBezTo>
                <a:cubicBezTo>
                  <a:pt x="60606" y="100476"/>
                  <a:pt x="109289" y="79310"/>
                  <a:pt x="117756" y="58143"/>
                </a:cubicBezTo>
                <a:cubicBezTo>
                  <a:pt x="126223" y="36976"/>
                  <a:pt x="147389" y="-20174"/>
                  <a:pt x="130456" y="7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3E2F10AB-5E76-D5EF-BD61-ECB9214793F4}"/>
              </a:ext>
            </a:extLst>
          </p:cNvPr>
          <p:cNvSpPr/>
          <p:nvPr/>
        </p:nvSpPr>
        <p:spPr>
          <a:xfrm>
            <a:off x="3288965" y="7182530"/>
            <a:ext cx="229014" cy="682928"/>
          </a:xfrm>
          <a:custGeom>
            <a:avLst/>
            <a:gdLst>
              <a:gd name="connsiteX0" fmla="*/ 228935 w 229014"/>
              <a:gd name="connsiteY0" fmla="*/ 69170 h 682928"/>
              <a:gd name="connsiteX1" fmla="*/ 13035 w 229014"/>
              <a:gd name="connsiteY1" fmla="*/ 399370 h 682928"/>
              <a:gd name="connsiteX2" fmla="*/ 25735 w 229014"/>
              <a:gd name="connsiteY2" fmla="*/ 678770 h 682928"/>
              <a:gd name="connsiteX3" fmla="*/ 38435 w 229014"/>
              <a:gd name="connsiteY3" fmla="*/ 539070 h 682928"/>
              <a:gd name="connsiteX4" fmla="*/ 25735 w 229014"/>
              <a:gd name="connsiteY4" fmla="*/ 170770 h 682928"/>
              <a:gd name="connsiteX5" fmla="*/ 25735 w 229014"/>
              <a:gd name="connsiteY5" fmla="*/ 5670 h 682928"/>
              <a:gd name="connsiteX6" fmla="*/ 38435 w 229014"/>
              <a:gd name="connsiteY6" fmla="*/ 361270 h 682928"/>
              <a:gd name="connsiteX7" fmla="*/ 228935 w 229014"/>
              <a:gd name="connsiteY7" fmla="*/ 69170 h 6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14" h="682928">
                <a:moveTo>
                  <a:pt x="228935" y="69170"/>
                </a:moveTo>
                <a:cubicBezTo>
                  <a:pt x="224702" y="75520"/>
                  <a:pt x="46902" y="297770"/>
                  <a:pt x="13035" y="399370"/>
                </a:cubicBezTo>
                <a:cubicBezTo>
                  <a:pt x="-20832" y="500970"/>
                  <a:pt x="21502" y="655487"/>
                  <a:pt x="25735" y="678770"/>
                </a:cubicBezTo>
                <a:cubicBezTo>
                  <a:pt x="29968" y="702053"/>
                  <a:pt x="38435" y="623737"/>
                  <a:pt x="38435" y="539070"/>
                </a:cubicBezTo>
                <a:cubicBezTo>
                  <a:pt x="38435" y="454403"/>
                  <a:pt x="27852" y="259670"/>
                  <a:pt x="25735" y="170770"/>
                </a:cubicBezTo>
                <a:cubicBezTo>
                  <a:pt x="23618" y="81870"/>
                  <a:pt x="23618" y="-26080"/>
                  <a:pt x="25735" y="5670"/>
                </a:cubicBezTo>
                <a:cubicBezTo>
                  <a:pt x="27852" y="37420"/>
                  <a:pt x="8802" y="344337"/>
                  <a:pt x="38435" y="361270"/>
                </a:cubicBezTo>
                <a:cubicBezTo>
                  <a:pt x="68068" y="378203"/>
                  <a:pt x="233168" y="62820"/>
                  <a:pt x="228935" y="69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37F03A2A-8F99-D99D-5BCF-93081BD1BE72}"/>
              </a:ext>
            </a:extLst>
          </p:cNvPr>
          <p:cNvSpPr/>
          <p:nvPr/>
        </p:nvSpPr>
        <p:spPr>
          <a:xfrm>
            <a:off x="2397778" y="4574688"/>
            <a:ext cx="1272654" cy="2807550"/>
          </a:xfrm>
          <a:custGeom>
            <a:avLst/>
            <a:gdLst>
              <a:gd name="connsiteX0" fmla="*/ 789922 w 1272654"/>
              <a:gd name="connsiteY0" fmla="*/ 22712 h 2807550"/>
              <a:gd name="connsiteX1" fmla="*/ 434322 w 1272654"/>
              <a:gd name="connsiteY1" fmla="*/ 1889612 h 2807550"/>
              <a:gd name="connsiteX2" fmla="*/ 586722 w 1272654"/>
              <a:gd name="connsiteY2" fmla="*/ 1610212 h 2807550"/>
              <a:gd name="connsiteX3" fmla="*/ 2522 w 1272654"/>
              <a:gd name="connsiteY3" fmla="*/ 2461112 h 2807550"/>
              <a:gd name="connsiteX4" fmla="*/ 853422 w 1272654"/>
              <a:gd name="connsiteY4" fmla="*/ 1800712 h 2807550"/>
              <a:gd name="connsiteX5" fmla="*/ 535922 w 1272654"/>
              <a:gd name="connsiteY5" fmla="*/ 2245212 h 2807550"/>
              <a:gd name="connsiteX6" fmla="*/ 358122 w 1272654"/>
              <a:gd name="connsiteY6" fmla="*/ 2651612 h 2807550"/>
              <a:gd name="connsiteX7" fmla="*/ 586722 w 1272654"/>
              <a:gd name="connsiteY7" fmla="*/ 2334112 h 2807550"/>
              <a:gd name="connsiteX8" fmla="*/ 358122 w 1272654"/>
              <a:gd name="connsiteY8" fmla="*/ 2804012 h 2807550"/>
              <a:gd name="connsiteX9" fmla="*/ 726422 w 1272654"/>
              <a:gd name="connsiteY9" fmla="*/ 2207112 h 2807550"/>
              <a:gd name="connsiteX10" fmla="*/ 675622 w 1272654"/>
              <a:gd name="connsiteY10" fmla="*/ 2804012 h 2807550"/>
              <a:gd name="connsiteX11" fmla="*/ 955022 w 1272654"/>
              <a:gd name="connsiteY11" fmla="*/ 1864212 h 2807550"/>
              <a:gd name="connsiteX12" fmla="*/ 1272522 w 1272654"/>
              <a:gd name="connsiteY12" fmla="*/ 746612 h 2807550"/>
              <a:gd name="connsiteX13" fmla="*/ 916922 w 1272654"/>
              <a:gd name="connsiteY13" fmla="*/ 1216512 h 2807550"/>
              <a:gd name="connsiteX14" fmla="*/ 1209022 w 1272654"/>
              <a:gd name="connsiteY14" fmla="*/ 340212 h 2807550"/>
              <a:gd name="connsiteX15" fmla="*/ 764522 w 1272654"/>
              <a:gd name="connsiteY15" fmla="*/ 1419712 h 2807550"/>
              <a:gd name="connsiteX16" fmla="*/ 916922 w 1272654"/>
              <a:gd name="connsiteY16" fmla="*/ 772012 h 2807550"/>
              <a:gd name="connsiteX17" fmla="*/ 726422 w 1272654"/>
              <a:gd name="connsiteY17" fmla="*/ 1000612 h 2807550"/>
              <a:gd name="connsiteX18" fmla="*/ 764522 w 1272654"/>
              <a:gd name="connsiteY18" fmla="*/ 772012 h 2807550"/>
              <a:gd name="connsiteX19" fmla="*/ 726422 w 1272654"/>
              <a:gd name="connsiteY19" fmla="*/ 848212 h 2807550"/>
              <a:gd name="connsiteX20" fmla="*/ 789922 w 1272654"/>
              <a:gd name="connsiteY20" fmla="*/ 22712 h 280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2654" h="2807550">
                <a:moveTo>
                  <a:pt x="789922" y="22712"/>
                </a:moveTo>
                <a:cubicBezTo>
                  <a:pt x="741239" y="196279"/>
                  <a:pt x="468189" y="1625029"/>
                  <a:pt x="434322" y="1889612"/>
                </a:cubicBezTo>
                <a:cubicBezTo>
                  <a:pt x="400455" y="2154195"/>
                  <a:pt x="658689" y="1514962"/>
                  <a:pt x="586722" y="1610212"/>
                </a:cubicBezTo>
                <a:cubicBezTo>
                  <a:pt x="514755" y="1705462"/>
                  <a:pt x="-41928" y="2429362"/>
                  <a:pt x="2522" y="2461112"/>
                </a:cubicBezTo>
                <a:cubicBezTo>
                  <a:pt x="46972" y="2492862"/>
                  <a:pt x="764522" y="1836695"/>
                  <a:pt x="853422" y="1800712"/>
                </a:cubicBezTo>
                <a:cubicBezTo>
                  <a:pt x="942322" y="1764729"/>
                  <a:pt x="618472" y="2103395"/>
                  <a:pt x="535922" y="2245212"/>
                </a:cubicBezTo>
                <a:cubicBezTo>
                  <a:pt x="453372" y="2387029"/>
                  <a:pt x="349655" y="2636795"/>
                  <a:pt x="358122" y="2651612"/>
                </a:cubicBezTo>
                <a:cubicBezTo>
                  <a:pt x="366589" y="2666429"/>
                  <a:pt x="586722" y="2308712"/>
                  <a:pt x="586722" y="2334112"/>
                </a:cubicBezTo>
                <a:cubicBezTo>
                  <a:pt x="586722" y="2359512"/>
                  <a:pt x="334839" y="2825179"/>
                  <a:pt x="358122" y="2804012"/>
                </a:cubicBezTo>
                <a:cubicBezTo>
                  <a:pt x="381405" y="2782845"/>
                  <a:pt x="673505" y="2207112"/>
                  <a:pt x="726422" y="2207112"/>
                </a:cubicBezTo>
                <a:cubicBezTo>
                  <a:pt x="779339" y="2207112"/>
                  <a:pt x="637522" y="2861162"/>
                  <a:pt x="675622" y="2804012"/>
                </a:cubicBezTo>
                <a:cubicBezTo>
                  <a:pt x="713722" y="2746862"/>
                  <a:pt x="855539" y="2207112"/>
                  <a:pt x="955022" y="1864212"/>
                </a:cubicBezTo>
                <a:cubicBezTo>
                  <a:pt x="1054505" y="1521312"/>
                  <a:pt x="1278872" y="854562"/>
                  <a:pt x="1272522" y="746612"/>
                </a:cubicBezTo>
                <a:cubicBezTo>
                  <a:pt x="1266172" y="638662"/>
                  <a:pt x="927505" y="1284245"/>
                  <a:pt x="916922" y="1216512"/>
                </a:cubicBezTo>
                <a:cubicBezTo>
                  <a:pt x="906339" y="1148779"/>
                  <a:pt x="1234422" y="306345"/>
                  <a:pt x="1209022" y="340212"/>
                </a:cubicBezTo>
                <a:cubicBezTo>
                  <a:pt x="1183622" y="374079"/>
                  <a:pt x="813205" y="1347745"/>
                  <a:pt x="764522" y="1419712"/>
                </a:cubicBezTo>
                <a:cubicBezTo>
                  <a:pt x="715839" y="1491679"/>
                  <a:pt x="923272" y="841862"/>
                  <a:pt x="916922" y="772012"/>
                </a:cubicBezTo>
                <a:cubicBezTo>
                  <a:pt x="910572" y="702162"/>
                  <a:pt x="751822" y="1000612"/>
                  <a:pt x="726422" y="1000612"/>
                </a:cubicBezTo>
                <a:cubicBezTo>
                  <a:pt x="701022" y="1000612"/>
                  <a:pt x="764522" y="797412"/>
                  <a:pt x="764522" y="772012"/>
                </a:cubicBezTo>
                <a:cubicBezTo>
                  <a:pt x="764522" y="746612"/>
                  <a:pt x="726422" y="973095"/>
                  <a:pt x="726422" y="848212"/>
                </a:cubicBezTo>
                <a:cubicBezTo>
                  <a:pt x="726422" y="723329"/>
                  <a:pt x="838605" y="-150855"/>
                  <a:pt x="789922" y="22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27E730A1-2678-CBF8-5A2C-85DB10445713}"/>
              </a:ext>
            </a:extLst>
          </p:cNvPr>
          <p:cNvSpPr/>
          <p:nvPr/>
        </p:nvSpPr>
        <p:spPr>
          <a:xfrm>
            <a:off x="6308572" y="6318159"/>
            <a:ext cx="479581" cy="217993"/>
          </a:xfrm>
          <a:custGeom>
            <a:avLst/>
            <a:gdLst>
              <a:gd name="connsiteX0" fmla="*/ 197003 w 479581"/>
              <a:gd name="connsiteY0" fmla="*/ 91 h 217993"/>
              <a:gd name="connsiteX1" fmla="*/ 16028 w 479581"/>
              <a:gd name="connsiteY1" fmla="*/ 168366 h 217993"/>
              <a:gd name="connsiteX2" fmla="*/ 73178 w 479581"/>
              <a:gd name="connsiteY2" fmla="*/ 108041 h 217993"/>
              <a:gd name="connsiteX3" fmla="*/ 153 w 479581"/>
              <a:gd name="connsiteY3" fmla="*/ 215991 h 217993"/>
              <a:gd name="connsiteX4" fmla="*/ 63653 w 479581"/>
              <a:gd name="connsiteY4" fmla="*/ 174716 h 217993"/>
              <a:gd name="connsiteX5" fmla="*/ 330353 w 479581"/>
              <a:gd name="connsiteY5" fmla="*/ 130266 h 217993"/>
              <a:gd name="connsiteX6" fmla="*/ 238278 w 479581"/>
              <a:gd name="connsiteY6" fmla="*/ 155666 h 217993"/>
              <a:gd name="connsiteX7" fmla="*/ 479578 w 479581"/>
              <a:gd name="connsiteY7" fmla="*/ 73116 h 217993"/>
              <a:gd name="connsiteX8" fmla="*/ 231928 w 479581"/>
              <a:gd name="connsiteY8" fmla="*/ 146141 h 217993"/>
              <a:gd name="connsiteX9" fmla="*/ 98578 w 479581"/>
              <a:gd name="connsiteY9" fmla="*/ 149316 h 217993"/>
              <a:gd name="connsiteX10" fmla="*/ 244628 w 479581"/>
              <a:gd name="connsiteY10" fmla="*/ 35016 h 217993"/>
              <a:gd name="connsiteX11" fmla="*/ 76353 w 479581"/>
              <a:gd name="connsiteY11" fmla="*/ 142966 h 217993"/>
              <a:gd name="connsiteX12" fmla="*/ 197003 w 479581"/>
              <a:gd name="connsiteY12" fmla="*/ 91 h 2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581" h="217993">
                <a:moveTo>
                  <a:pt x="197003" y="91"/>
                </a:moveTo>
                <a:cubicBezTo>
                  <a:pt x="186949" y="4324"/>
                  <a:pt x="36665" y="150374"/>
                  <a:pt x="16028" y="168366"/>
                </a:cubicBezTo>
                <a:cubicBezTo>
                  <a:pt x="-4610" y="186358"/>
                  <a:pt x="75824" y="100104"/>
                  <a:pt x="73178" y="108041"/>
                </a:cubicBezTo>
                <a:cubicBezTo>
                  <a:pt x="70532" y="115978"/>
                  <a:pt x="1740" y="204879"/>
                  <a:pt x="153" y="215991"/>
                </a:cubicBezTo>
                <a:cubicBezTo>
                  <a:pt x="-1434" y="227103"/>
                  <a:pt x="8620" y="189004"/>
                  <a:pt x="63653" y="174716"/>
                </a:cubicBezTo>
                <a:cubicBezTo>
                  <a:pt x="118686" y="160429"/>
                  <a:pt x="301249" y="133441"/>
                  <a:pt x="330353" y="130266"/>
                </a:cubicBezTo>
                <a:cubicBezTo>
                  <a:pt x="359457" y="127091"/>
                  <a:pt x="213407" y="165191"/>
                  <a:pt x="238278" y="155666"/>
                </a:cubicBezTo>
                <a:cubicBezTo>
                  <a:pt x="263149" y="146141"/>
                  <a:pt x="480636" y="74704"/>
                  <a:pt x="479578" y="73116"/>
                </a:cubicBezTo>
                <a:cubicBezTo>
                  <a:pt x="478520" y="71528"/>
                  <a:pt x="295428" y="133441"/>
                  <a:pt x="231928" y="146141"/>
                </a:cubicBezTo>
                <a:cubicBezTo>
                  <a:pt x="168428" y="158841"/>
                  <a:pt x="96461" y="167837"/>
                  <a:pt x="98578" y="149316"/>
                </a:cubicBezTo>
                <a:cubicBezTo>
                  <a:pt x="100695" y="130795"/>
                  <a:pt x="248332" y="36074"/>
                  <a:pt x="244628" y="35016"/>
                </a:cubicBezTo>
                <a:cubicBezTo>
                  <a:pt x="240924" y="33958"/>
                  <a:pt x="86936" y="146141"/>
                  <a:pt x="76353" y="142966"/>
                </a:cubicBezTo>
                <a:cubicBezTo>
                  <a:pt x="65770" y="139791"/>
                  <a:pt x="207057" y="-4142"/>
                  <a:pt x="197003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343E0A40-30B0-CF9D-2A8B-795DE7403296}"/>
              </a:ext>
            </a:extLst>
          </p:cNvPr>
          <p:cNvSpPr/>
          <p:nvPr/>
        </p:nvSpPr>
        <p:spPr>
          <a:xfrm>
            <a:off x="4492134" y="4609702"/>
            <a:ext cx="251579" cy="897740"/>
          </a:xfrm>
          <a:custGeom>
            <a:avLst/>
            <a:gdLst>
              <a:gd name="connsiteX0" fmla="*/ 226673 w 251579"/>
              <a:gd name="connsiteY0" fmla="*/ 48 h 897740"/>
              <a:gd name="connsiteX1" fmla="*/ 155367 w 251579"/>
              <a:gd name="connsiteY1" fmla="*/ 360775 h 897740"/>
              <a:gd name="connsiteX2" fmla="*/ 167950 w 251579"/>
              <a:gd name="connsiteY2" fmla="*/ 771836 h 897740"/>
              <a:gd name="connsiteX3" fmla="*/ 167950 w 251579"/>
              <a:gd name="connsiteY3" fmla="*/ 683751 h 897740"/>
              <a:gd name="connsiteX4" fmla="*/ 235062 w 251579"/>
              <a:gd name="connsiteY4" fmla="*/ 830559 h 897740"/>
              <a:gd name="connsiteX5" fmla="*/ 201506 w 251579"/>
              <a:gd name="connsiteY5" fmla="*/ 851531 h 897740"/>
              <a:gd name="connsiteX6" fmla="*/ 171 w 251579"/>
              <a:gd name="connsiteY6" fmla="*/ 897670 h 897740"/>
              <a:gd name="connsiteX7" fmla="*/ 239257 w 251579"/>
              <a:gd name="connsiteY7" fmla="*/ 859920 h 897740"/>
              <a:gd name="connsiteX8" fmla="*/ 209895 w 251579"/>
              <a:gd name="connsiteY8" fmla="*/ 780225 h 897740"/>
              <a:gd name="connsiteX9" fmla="*/ 146978 w 251579"/>
              <a:gd name="connsiteY9" fmla="*/ 696335 h 897740"/>
              <a:gd name="connsiteX10" fmla="*/ 92449 w 251579"/>
              <a:gd name="connsiteY10" fmla="*/ 297858 h 897740"/>
              <a:gd name="connsiteX11" fmla="*/ 134394 w 251579"/>
              <a:gd name="connsiteY11" fmla="*/ 658584 h 897740"/>
              <a:gd name="connsiteX12" fmla="*/ 142783 w 251579"/>
              <a:gd name="connsiteY12" fmla="*/ 440470 h 897740"/>
              <a:gd name="connsiteX13" fmla="*/ 142783 w 251579"/>
              <a:gd name="connsiteY13" fmla="*/ 335608 h 897740"/>
              <a:gd name="connsiteX14" fmla="*/ 226673 w 251579"/>
              <a:gd name="connsiteY14" fmla="*/ 48 h 89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579" h="897740">
                <a:moveTo>
                  <a:pt x="226673" y="48"/>
                </a:moveTo>
                <a:cubicBezTo>
                  <a:pt x="228770" y="4242"/>
                  <a:pt x="165154" y="232144"/>
                  <a:pt x="155367" y="360775"/>
                </a:cubicBezTo>
                <a:cubicBezTo>
                  <a:pt x="145580" y="489406"/>
                  <a:pt x="165853" y="718007"/>
                  <a:pt x="167950" y="771836"/>
                </a:cubicBezTo>
                <a:cubicBezTo>
                  <a:pt x="170047" y="825665"/>
                  <a:pt x="156765" y="673964"/>
                  <a:pt x="167950" y="683751"/>
                </a:cubicBezTo>
                <a:cubicBezTo>
                  <a:pt x="179135" y="693538"/>
                  <a:pt x="229469" y="802596"/>
                  <a:pt x="235062" y="830559"/>
                </a:cubicBezTo>
                <a:cubicBezTo>
                  <a:pt x="240655" y="858522"/>
                  <a:pt x="240654" y="840346"/>
                  <a:pt x="201506" y="851531"/>
                </a:cubicBezTo>
                <a:cubicBezTo>
                  <a:pt x="162358" y="862716"/>
                  <a:pt x="-6121" y="896272"/>
                  <a:pt x="171" y="897670"/>
                </a:cubicBezTo>
                <a:cubicBezTo>
                  <a:pt x="6463" y="899068"/>
                  <a:pt x="204303" y="879494"/>
                  <a:pt x="239257" y="859920"/>
                </a:cubicBezTo>
                <a:cubicBezTo>
                  <a:pt x="274211" y="840346"/>
                  <a:pt x="225275" y="807489"/>
                  <a:pt x="209895" y="780225"/>
                </a:cubicBezTo>
                <a:cubicBezTo>
                  <a:pt x="194515" y="752961"/>
                  <a:pt x="166552" y="776730"/>
                  <a:pt x="146978" y="696335"/>
                </a:cubicBezTo>
                <a:cubicBezTo>
                  <a:pt x="127404" y="615940"/>
                  <a:pt x="94546" y="304150"/>
                  <a:pt x="92449" y="297858"/>
                </a:cubicBezTo>
                <a:cubicBezTo>
                  <a:pt x="90352" y="291566"/>
                  <a:pt x="126005" y="634815"/>
                  <a:pt x="134394" y="658584"/>
                </a:cubicBezTo>
                <a:cubicBezTo>
                  <a:pt x="142783" y="682353"/>
                  <a:pt x="141385" y="494299"/>
                  <a:pt x="142783" y="440470"/>
                </a:cubicBezTo>
                <a:cubicBezTo>
                  <a:pt x="144181" y="386641"/>
                  <a:pt x="132996" y="404118"/>
                  <a:pt x="142783" y="335608"/>
                </a:cubicBezTo>
                <a:cubicBezTo>
                  <a:pt x="152570" y="267098"/>
                  <a:pt x="224576" y="-4146"/>
                  <a:pt x="226673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36511C57-C11D-4B63-1D67-48131321D859}"/>
              </a:ext>
            </a:extLst>
          </p:cNvPr>
          <p:cNvSpPr/>
          <p:nvPr/>
        </p:nvSpPr>
        <p:spPr>
          <a:xfrm>
            <a:off x="5368633" y="4639001"/>
            <a:ext cx="180684" cy="717812"/>
          </a:xfrm>
          <a:custGeom>
            <a:avLst/>
            <a:gdLst>
              <a:gd name="connsiteX0" fmla="*/ 180684 w 180684"/>
              <a:gd name="connsiteY0" fmla="*/ 111 h 717812"/>
              <a:gd name="connsiteX1" fmla="*/ 67433 w 180684"/>
              <a:gd name="connsiteY1" fmla="*/ 235003 h 717812"/>
              <a:gd name="connsiteX2" fmla="*/ 38072 w 180684"/>
              <a:gd name="connsiteY2" fmla="*/ 478283 h 717812"/>
              <a:gd name="connsiteX3" fmla="*/ 42266 w 180684"/>
              <a:gd name="connsiteY3" fmla="*/ 360838 h 717812"/>
              <a:gd name="connsiteX4" fmla="*/ 54850 w 180684"/>
              <a:gd name="connsiteY4" fmla="*/ 717370 h 717812"/>
              <a:gd name="connsiteX5" fmla="*/ 54850 w 180684"/>
              <a:gd name="connsiteY5" fmla="*/ 440533 h 717812"/>
              <a:gd name="connsiteX6" fmla="*/ 54850 w 180684"/>
              <a:gd name="connsiteY6" fmla="*/ 285337 h 717812"/>
              <a:gd name="connsiteX7" fmla="*/ 321 w 180684"/>
              <a:gd name="connsiteY7" fmla="*/ 33667 h 717812"/>
              <a:gd name="connsiteX8" fmla="*/ 33877 w 180684"/>
              <a:gd name="connsiteY8" fmla="*/ 344060 h 717812"/>
              <a:gd name="connsiteX9" fmla="*/ 67433 w 180684"/>
              <a:gd name="connsiteY9" fmla="*/ 205641 h 717812"/>
              <a:gd name="connsiteX10" fmla="*/ 180684 w 180684"/>
              <a:gd name="connsiteY10" fmla="*/ 111 h 71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84" h="717812">
                <a:moveTo>
                  <a:pt x="180684" y="111"/>
                </a:moveTo>
                <a:cubicBezTo>
                  <a:pt x="180684" y="5005"/>
                  <a:pt x="91202" y="155308"/>
                  <a:pt x="67433" y="235003"/>
                </a:cubicBezTo>
                <a:cubicBezTo>
                  <a:pt x="43664" y="314698"/>
                  <a:pt x="42266" y="457311"/>
                  <a:pt x="38072" y="478283"/>
                </a:cubicBezTo>
                <a:cubicBezTo>
                  <a:pt x="33878" y="499255"/>
                  <a:pt x="39470" y="320990"/>
                  <a:pt x="42266" y="360838"/>
                </a:cubicBezTo>
                <a:cubicBezTo>
                  <a:pt x="45062" y="400686"/>
                  <a:pt x="52753" y="704088"/>
                  <a:pt x="54850" y="717370"/>
                </a:cubicBezTo>
                <a:cubicBezTo>
                  <a:pt x="56947" y="730652"/>
                  <a:pt x="54850" y="440533"/>
                  <a:pt x="54850" y="440533"/>
                </a:cubicBezTo>
                <a:cubicBezTo>
                  <a:pt x="54850" y="368528"/>
                  <a:pt x="63938" y="353148"/>
                  <a:pt x="54850" y="285337"/>
                </a:cubicBezTo>
                <a:cubicBezTo>
                  <a:pt x="45762" y="217526"/>
                  <a:pt x="3816" y="23880"/>
                  <a:pt x="321" y="33667"/>
                </a:cubicBezTo>
                <a:cubicBezTo>
                  <a:pt x="-3174" y="43454"/>
                  <a:pt x="22692" y="315398"/>
                  <a:pt x="33877" y="344060"/>
                </a:cubicBezTo>
                <a:cubicBezTo>
                  <a:pt x="45062" y="372722"/>
                  <a:pt x="44363" y="258072"/>
                  <a:pt x="67433" y="205641"/>
                </a:cubicBezTo>
                <a:cubicBezTo>
                  <a:pt x="90503" y="153210"/>
                  <a:pt x="180684" y="-4783"/>
                  <a:pt x="180684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7F132B7B-D177-9E78-DDC9-A253FBBA5CFD}"/>
              </a:ext>
            </a:extLst>
          </p:cNvPr>
          <p:cNvSpPr/>
          <p:nvPr/>
        </p:nvSpPr>
        <p:spPr>
          <a:xfrm>
            <a:off x="3208612" y="3690061"/>
            <a:ext cx="3012708" cy="1522281"/>
          </a:xfrm>
          <a:custGeom>
            <a:avLst/>
            <a:gdLst>
              <a:gd name="connsiteX0" fmla="*/ 13559 w 3012708"/>
              <a:gd name="connsiteY0" fmla="*/ 1513310 h 1522281"/>
              <a:gd name="connsiteX1" fmla="*/ 944288 w 3012708"/>
              <a:gd name="connsiteY1" fmla="*/ 304996 h 1522281"/>
              <a:gd name="connsiteX2" fmla="*/ 906188 w 3012708"/>
              <a:gd name="connsiteY2" fmla="*/ 326768 h 1522281"/>
              <a:gd name="connsiteX3" fmla="*/ 1091245 w 3012708"/>
              <a:gd name="connsiteY3" fmla="*/ 343096 h 1522281"/>
              <a:gd name="connsiteX4" fmla="*/ 1129345 w 3012708"/>
              <a:gd name="connsiteY4" fmla="*/ 430182 h 1522281"/>
              <a:gd name="connsiteX5" fmla="*/ 1064031 w 3012708"/>
              <a:gd name="connsiteY5" fmla="*/ 952696 h 1522281"/>
              <a:gd name="connsiteX6" fmla="*/ 1102131 w 3012708"/>
              <a:gd name="connsiteY6" fmla="*/ 473725 h 1522281"/>
              <a:gd name="connsiteX7" fmla="*/ 1205545 w 3012708"/>
              <a:gd name="connsiteY7" fmla="*/ 27410 h 1522281"/>
              <a:gd name="connsiteX8" fmla="*/ 1189217 w 3012708"/>
              <a:gd name="connsiteY8" fmla="*/ 272339 h 1522281"/>
              <a:gd name="connsiteX9" fmla="*/ 1434145 w 3012708"/>
              <a:gd name="connsiteY9" fmla="*/ 533596 h 1522281"/>
              <a:gd name="connsiteX10" fmla="*/ 1417817 w 3012708"/>
              <a:gd name="connsiteY10" fmla="*/ 419296 h 1522281"/>
              <a:gd name="connsiteX11" fmla="*/ 2054631 w 3012708"/>
              <a:gd name="connsiteY11" fmla="*/ 239682 h 1522281"/>
              <a:gd name="connsiteX12" fmla="*/ 2070959 w 3012708"/>
              <a:gd name="connsiteY12" fmla="*/ 256010 h 1522281"/>
              <a:gd name="connsiteX13" fmla="*/ 2337659 w 3012708"/>
              <a:gd name="connsiteY13" fmla="*/ 223353 h 1522281"/>
              <a:gd name="connsiteX14" fmla="*/ 2566259 w 3012708"/>
              <a:gd name="connsiteY14" fmla="*/ 402968 h 1522281"/>
              <a:gd name="connsiteX15" fmla="*/ 2413859 w 3012708"/>
              <a:gd name="connsiteY15" fmla="*/ 196139 h 1522281"/>
              <a:gd name="connsiteX16" fmla="*/ 3012574 w 3012708"/>
              <a:gd name="connsiteY16" fmla="*/ 860168 h 1522281"/>
              <a:gd name="connsiteX17" fmla="*/ 2462845 w 3012708"/>
              <a:gd name="connsiteY17" fmla="*/ 239682 h 1522281"/>
              <a:gd name="connsiteX18" fmla="*/ 1853245 w 3012708"/>
              <a:gd name="connsiteY18" fmla="*/ 228796 h 1522281"/>
              <a:gd name="connsiteX19" fmla="*/ 1308959 w 3012708"/>
              <a:gd name="connsiteY19" fmla="*/ 196 h 1522281"/>
              <a:gd name="connsiteX20" fmla="*/ 873531 w 3012708"/>
              <a:gd name="connsiteY20" fmla="*/ 272339 h 1522281"/>
              <a:gd name="connsiteX21" fmla="*/ 73431 w 3012708"/>
              <a:gd name="connsiteY21" fmla="*/ 479168 h 1522281"/>
              <a:gd name="connsiteX22" fmla="*/ 655817 w 3012708"/>
              <a:gd name="connsiteY22" fmla="*/ 441068 h 1522281"/>
              <a:gd name="connsiteX23" fmla="*/ 389117 w 3012708"/>
              <a:gd name="connsiteY23" fmla="*/ 751310 h 1522281"/>
              <a:gd name="connsiteX24" fmla="*/ 258488 w 3012708"/>
              <a:gd name="connsiteY24" fmla="*/ 892825 h 1522281"/>
              <a:gd name="connsiteX25" fmla="*/ 465317 w 3012708"/>
              <a:gd name="connsiteY25" fmla="*/ 811182 h 1522281"/>
              <a:gd name="connsiteX26" fmla="*/ 394559 w 3012708"/>
              <a:gd name="connsiteY26" fmla="*/ 854725 h 1522281"/>
              <a:gd name="connsiteX27" fmla="*/ 13559 w 3012708"/>
              <a:gd name="connsiteY27" fmla="*/ 1513310 h 152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12708" h="1522281">
                <a:moveTo>
                  <a:pt x="13559" y="1513310"/>
                </a:moveTo>
                <a:cubicBezTo>
                  <a:pt x="105180" y="1421689"/>
                  <a:pt x="795517" y="502753"/>
                  <a:pt x="944288" y="304996"/>
                </a:cubicBezTo>
                <a:cubicBezTo>
                  <a:pt x="1093059" y="107239"/>
                  <a:pt x="881695" y="320418"/>
                  <a:pt x="906188" y="326768"/>
                </a:cubicBezTo>
                <a:cubicBezTo>
                  <a:pt x="930681" y="333118"/>
                  <a:pt x="1054052" y="325860"/>
                  <a:pt x="1091245" y="343096"/>
                </a:cubicBezTo>
                <a:cubicBezTo>
                  <a:pt x="1128438" y="360332"/>
                  <a:pt x="1133881" y="328582"/>
                  <a:pt x="1129345" y="430182"/>
                </a:cubicBezTo>
                <a:cubicBezTo>
                  <a:pt x="1124809" y="531782"/>
                  <a:pt x="1068567" y="945439"/>
                  <a:pt x="1064031" y="952696"/>
                </a:cubicBezTo>
                <a:cubicBezTo>
                  <a:pt x="1059495" y="959953"/>
                  <a:pt x="1078545" y="627939"/>
                  <a:pt x="1102131" y="473725"/>
                </a:cubicBezTo>
                <a:cubicBezTo>
                  <a:pt x="1125717" y="319511"/>
                  <a:pt x="1191031" y="60974"/>
                  <a:pt x="1205545" y="27410"/>
                </a:cubicBezTo>
                <a:cubicBezTo>
                  <a:pt x="1220059" y="-6154"/>
                  <a:pt x="1151117" y="187975"/>
                  <a:pt x="1189217" y="272339"/>
                </a:cubicBezTo>
                <a:cubicBezTo>
                  <a:pt x="1227317" y="356703"/>
                  <a:pt x="1396045" y="509103"/>
                  <a:pt x="1434145" y="533596"/>
                </a:cubicBezTo>
                <a:cubicBezTo>
                  <a:pt x="1472245" y="558089"/>
                  <a:pt x="1314403" y="468282"/>
                  <a:pt x="1417817" y="419296"/>
                </a:cubicBezTo>
                <a:cubicBezTo>
                  <a:pt x="1521231" y="370310"/>
                  <a:pt x="1945774" y="266896"/>
                  <a:pt x="2054631" y="239682"/>
                </a:cubicBezTo>
                <a:cubicBezTo>
                  <a:pt x="2163488" y="212468"/>
                  <a:pt x="2023788" y="258731"/>
                  <a:pt x="2070959" y="256010"/>
                </a:cubicBezTo>
                <a:cubicBezTo>
                  <a:pt x="2118130" y="253289"/>
                  <a:pt x="2255109" y="198860"/>
                  <a:pt x="2337659" y="223353"/>
                </a:cubicBezTo>
                <a:cubicBezTo>
                  <a:pt x="2420209" y="247846"/>
                  <a:pt x="2553559" y="407504"/>
                  <a:pt x="2566259" y="402968"/>
                </a:cubicBezTo>
                <a:cubicBezTo>
                  <a:pt x="2578959" y="398432"/>
                  <a:pt x="2339473" y="119939"/>
                  <a:pt x="2413859" y="196139"/>
                </a:cubicBezTo>
                <a:cubicBezTo>
                  <a:pt x="2488245" y="272339"/>
                  <a:pt x="3004410" y="852911"/>
                  <a:pt x="3012574" y="860168"/>
                </a:cubicBezTo>
                <a:cubicBezTo>
                  <a:pt x="3020738" y="867425"/>
                  <a:pt x="2656066" y="344911"/>
                  <a:pt x="2462845" y="239682"/>
                </a:cubicBezTo>
                <a:cubicBezTo>
                  <a:pt x="2269624" y="134453"/>
                  <a:pt x="2045559" y="268710"/>
                  <a:pt x="1853245" y="228796"/>
                </a:cubicBezTo>
                <a:cubicBezTo>
                  <a:pt x="1660931" y="188882"/>
                  <a:pt x="1472245" y="-7061"/>
                  <a:pt x="1308959" y="196"/>
                </a:cubicBezTo>
                <a:cubicBezTo>
                  <a:pt x="1145673" y="7453"/>
                  <a:pt x="1079452" y="192510"/>
                  <a:pt x="873531" y="272339"/>
                </a:cubicBezTo>
                <a:cubicBezTo>
                  <a:pt x="667610" y="352168"/>
                  <a:pt x="109717" y="451046"/>
                  <a:pt x="73431" y="479168"/>
                </a:cubicBezTo>
                <a:cubicBezTo>
                  <a:pt x="37145" y="507289"/>
                  <a:pt x="603203" y="395711"/>
                  <a:pt x="655817" y="441068"/>
                </a:cubicBezTo>
                <a:cubicBezTo>
                  <a:pt x="708431" y="486425"/>
                  <a:pt x="455338" y="676017"/>
                  <a:pt x="389117" y="751310"/>
                </a:cubicBezTo>
                <a:cubicBezTo>
                  <a:pt x="322896" y="826603"/>
                  <a:pt x="245788" y="882846"/>
                  <a:pt x="258488" y="892825"/>
                </a:cubicBezTo>
                <a:cubicBezTo>
                  <a:pt x="271188" y="902804"/>
                  <a:pt x="442639" y="817532"/>
                  <a:pt x="465317" y="811182"/>
                </a:cubicBezTo>
                <a:cubicBezTo>
                  <a:pt x="487996" y="804832"/>
                  <a:pt x="467130" y="742239"/>
                  <a:pt x="394559" y="854725"/>
                </a:cubicBezTo>
                <a:cubicBezTo>
                  <a:pt x="321988" y="967211"/>
                  <a:pt x="-78062" y="1604931"/>
                  <a:pt x="13559" y="1513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7A0B3C2-AB3D-9BFE-273E-33E747EA8F14}"/>
              </a:ext>
            </a:extLst>
          </p:cNvPr>
          <p:cNvSpPr/>
          <p:nvPr/>
        </p:nvSpPr>
        <p:spPr>
          <a:xfrm>
            <a:off x="3646225" y="7127719"/>
            <a:ext cx="849576" cy="873288"/>
          </a:xfrm>
          <a:custGeom>
            <a:avLst/>
            <a:gdLst>
              <a:gd name="connsiteX0" fmla="*/ 1850 w 849576"/>
              <a:gd name="connsiteY0" fmla="*/ 3331 h 873288"/>
              <a:gd name="connsiteX1" fmla="*/ 373325 w 849576"/>
              <a:gd name="connsiteY1" fmla="*/ 212881 h 873288"/>
              <a:gd name="connsiteX2" fmla="*/ 595575 w 849576"/>
              <a:gd name="connsiteY2" fmla="*/ 590706 h 873288"/>
              <a:gd name="connsiteX3" fmla="*/ 617800 w 849576"/>
              <a:gd name="connsiteY3" fmla="*/ 578006 h 873288"/>
              <a:gd name="connsiteX4" fmla="*/ 849575 w 849576"/>
              <a:gd name="connsiteY4" fmla="*/ 873281 h 873288"/>
              <a:gd name="connsiteX5" fmla="*/ 614625 w 849576"/>
              <a:gd name="connsiteY5" fmla="*/ 568481 h 873288"/>
              <a:gd name="connsiteX6" fmla="*/ 484450 w 849576"/>
              <a:gd name="connsiteY6" fmla="*/ 320831 h 873288"/>
              <a:gd name="connsiteX7" fmla="*/ 436825 w 849576"/>
              <a:gd name="connsiteY7" fmla="*/ 70006 h 873288"/>
              <a:gd name="connsiteX8" fmla="*/ 487625 w 849576"/>
              <a:gd name="connsiteY8" fmla="*/ 317656 h 873288"/>
              <a:gd name="connsiteX9" fmla="*/ 373325 w 849576"/>
              <a:gd name="connsiteY9" fmla="*/ 193831 h 873288"/>
              <a:gd name="connsiteX10" fmla="*/ 287600 w 849576"/>
              <a:gd name="connsiteY10" fmla="*/ 79531 h 873288"/>
              <a:gd name="connsiteX11" fmla="*/ 325700 w 849576"/>
              <a:gd name="connsiteY11" fmla="*/ 152556 h 873288"/>
              <a:gd name="connsiteX12" fmla="*/ 233625 w 849576"/>
              <a:gd name="connsiteY12" fmla="*/ 89056 h 873288"/>
              <a:gd name="connsiteX13" fmla="*/ 1850 w 849576"/>
              <a:gd name="connsiteY13" fmla="*/ 3331 h 87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9576" h="873288">
                <a:moveTo>
                  <a:pt x="1850" y="3331"/>
                </a:moveTo>
                <a:cubicBezTo>
                  <a:pt x="25133" y="23968"/>
                  <a:pt x="274371" y="114985"/>
                  <a:pt x="373325" y="212881"/>
                </a:cubicBezTo>
                <a:cubicBezTo>
                  <a:pt x="472279" y="310777"/>
                  <a:pt x="554829" y="529852"/>
                  <a:pt x="595575" y="590706"/>
                </a:cubicBezTo>
                <a:cubicBezTo>
                  <a:pt x="636321" y="651560"/>
                  <a:pt x="575467" y="530910"/>
                  <a:pt x="617800" y="578006"/>
                </a:cubicBezTo>
                <a:cubicBezTo>
                  <a:pt x="660133" y="625102"/>
                  <a:pt x="850104" y="874868"/>
                  <a:pt x="849575" y="873281"/>
                </a:cubicBezTo>
                <a:cubicBezTo>
                  <a:pt x="849046" y="871694"/>
                  <a:pt x="675479" y="660556"/>
                  <a:pt x="614625" y="568481"/>
                </a:cubicBezTo>
                <a:cubicBezTo>
                  <a:pt x="553771" y="476406"/>
                  <a:pt x="514083" y="403910"/>
                  <a:pt x="484450" y="320831"/>
                </a:cubicBezTo>
                <a:cubicBezTo>
                  <a:pt x="454817" y="237752"/>
                  <a:pt x="436296" y="70535"/>
                  <a:pt x="436825" y="70006"/>
                </a:cubicBezTo>
                <a:cubicBezTo>
                  <a:pt x="437354" y="69477"/>
                  <a:pt x="498208" y="297019"/>
                  <a:pt x="487625" y="317656"/>
                </a:cubicBezTo>
                <a:cubicBezTo>
                  <a:pt x="477042" y="338294"/>
                  <a:pt x="406662" y="233518"/>
                  <a:pt x="373325" y="193831"/>
                </a:cubicBezTo>
                <a:cubicBezTo>
                  <a:pt x="339988" y="154144"/>
                  <a:pt x="295538" y="86410"/>
                  <a:pt x="287600" y="79531"/>
                </a:cubicBezTo>
                <a:cubicBezTo>
                  <a:pt x="279662" y="72652"/>
                  <a:pt x="334696" y="150969"/>
                  <a:pt x="325700" y="152556"/>
                </a:cubicBezTo>
                <a:cubicBezTo>
                  <a:pt x="316704" y="154143"/>
                  <a:pt x="285483" y="114456"/>
                  <a:pt x="233625" y="89056"/>
                </a:cubicBezTo>
                <a:cubicBezTo>
                  <a:pt x="181767" y="63656"/>
                  <a:pt x="-21433" y="-17306"/>
                  <a:pt x="1850" y="3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0CD38AF-E468-DBD3-14AB-FBB58E142355}"/>
              </a:ext>
            </a:extLst>
          </p:cNvPr>
          <p:cNvSpPr/>
          <p:nvPr/>
        </p:nvSpPr>
        <p:spPr>
          <a:xfrm>
            <a:off x="4045503" y="6228630"/>
            <a:ext cx="1309443" cy="231401"/>
          </a:xfrm>
          <a:custGeom>
            <a:avLst/>
            <a:gdLst>
              <a:gd name="connsiteX0" fmla="*/ 2622 w 1309443"/>
              <a:gd name="connsiteY0" fmla="*/ 191220 h 231401"/>
              <a:gd name="connsiteX1" fmla="*/ 612222 w 1309443"/>
              <a:gd name="connsiteY1" fmla="*/ 76920 h 231401"/>
              <a:gd name="connsiteX2" fmla="*/ 516972 w 1309443"/>
              <a:gd name="connsiteY2" fmla="*/ 57870 h 231401"/>
              <a:gd name="connsiteX3" fmla="*/ 786847 w 1309443"/>
              <a:gd name="connsiteY3" fmla="*/ 720 h 231401"/>
              <a:gd name="connsiteX4" fmla="*/ 1072597 w 1309443"/>
              <a:gd name="connsiteY4" fmla="*/ 102320 h 231401"/>
              <a:gd name="connsiteX5" fmla="*/ 1063072 w 1309443"/>
              <a:gd name="connsiteY5" fmla="*/ 83270 h 231401"/>
              <a:gd name="connsiteX6" fmla="*/ 1304372 w 1309443"/>
              <a:gd name="connsiteY6" fmla="*/ 229320 h 231401"/>
              <a:gd name="connsiteX7" fmla="*/ 1202772 w 1309443"/>
              <a:gd name="connsiteY7" fmla="*/ 159470 h 231401"/>
              <a:gd name="connsiteX8" fmla="*/ 920197 w 1309443"/>
              <a:gd name="connsiteY8" fmla="*/ 22945 h 231401"/>
              <a:gd name="connsiteX9" fmla="*/ 796372 w 1309443"/>
              <a:gd name="connsiteY9" fmla="*/ 720 h 231401"/>
              <a:gd name="connsiteX10" fmla="*/ 599522 w 1309443"/>
              <a:gd name="connsiteY10" fmla="*/ 26120 h 231401"/>
              <a:gd name="connsiteX11" fmla="*/ 421722 w 1309443"/>
              <a:gd name="connsiteY11" fmla="*/ 80095 h 231401"/>
              <a:gd name="connsiteX12" fmla="*/ 612222 w 1309443"/>
              <a:gd name="connsiteY12" fmla="*/ 76920 h 231401"/>
              <a:gd name="connsiteX13" fmla="*/ 478872 w 1309443"/>
              <a:gd name="connsiteY13" fmla="*/ 92795 h 231401"/>
              <a:gd name="connsiteX14" fmla="*/ 269322 w 1309443"/>
              <a:gd name="connsiteY14" fmla="*/ 130895 h 231401"/>
              <a:gd name="connsiteX15" fmla="*/ 386797 w 1309443"/>
              <a:gd name="connsiteY15" fmla="*/ 124545 h 231401"/>
              <a:gd name="connsiteX16" fmla="*/ 2622 w 1309443"/>
              <a:gd name="connsiteY16" fmla="*/ 191220 h 23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09443" h="231401">
                <a:moveTo>
                  <a:pt x="2622" y="191220"/>
                </a:moveTo>
                <a:cubicBezTo>
                  <a:pt x="40193" y="183283"/>
                  <a:pt x="526497" y="99145"/>
                  <a:pt x="612222" y="76920"/>
                </a:cubicBezTo>
                <a:cubicBezTo>
                  <a:pt x="697947" y="54695"/>
                  <a:pt x="487868" y="70570"/>
                  <a:pt x="516972" y="57870"/>
                </a:cubicBezTo>
                <a:cubicBezTo>
                  <a:pt x="546076" y="45170"/>
                  <a:pt x="694243" y="-6688"/>
                  <a:pt x="786847" y="720"/>
                </a:cubicBezTo>
                <a:cubicBezTo>
                  <a:pt x="879451" y="8128"/>
                  <a:pt x="1072597" y="102320"/>
                  <a:pt x="1072597" y="102320"/>
                </a:cubicBezTo>
                <a:cubicBezTo>
                  <a:pt x="1118635" y="116078"/>
                  <a:pt x="1024443" y="62103"/>
                  <a:pt x="1063072" y="83270"/>
                </a:cubicBezTo>
                <a:cubicBezTo>
                  <a:pt x="1101701" y="104437"/>
                  <a:pt x="1281089" y="216620"/>
                  <a:pt x="1304372" y="229320"/>
                </a:cubicBezTo>
                <a:cubicBezTo>
                  <a:pt x="1327655" y="242020"/>
                  <a:pt x="1266801" y="193866"/>
                  <a:pt x="1202772" y="159470"/>
                </a:cubicBezTo>
                <a:cubicBezTo>
                  <a:pt x="1138743" y="125074"/>
                  <a:pt x="987930" y="49403"/>
                  <a:pt x="920197" y="22945"/>
                </a:cubicBezTo>
                <a:cubicBezTo>
                  <a:pt x="852464" y="-3513"/>
                  <a:pt x="849818" y="191"/>
                  <a:pt x="796372" y="720"/>
                </a:cubicBezTo>
                <a:cubicBezTo>
                  <a:pt x="742926" y="1249"/>
                  <a:pt x="661964" y="12891"/>
                  <a:pt x="599522" y="26120"/>
                </a:cubicBezTo>
                <a:cubicBezTo>
                  <a:pt x="537080" y="39349"/>
                  <a:pt x="419605" y="71628"/>
                  <a:pt x="421722" y="80095"/>
                </a:cubicBezTo>
                <a:cubicBezTo>
                  <a:pt x="423839" y="88562"/>
                  <a:pt x="602697" y="74803"/>
                  <a:pt x="612222" y="76920"/>
                </a:cubicBezTo>
                <a:cubicBezTo>
                  <a:pt x="621747" y="79037"/>
                  <a:pt x="536022" y="83799"/>
                  <a:pt x="478872" y="92795"/>
                </a:cubicBezTo>
                <a:cubicBezTo>
                  <a:pt x="421722" y="101791"/>
                  <a:pt x="284668" y="125603"/>
                  <a:pt x="269322" y="130895"/>
                </a:cubicBezTo>
                <a:cubicBezTo>
                  <a:pt x="253976" y="136187"/>
                  <a:pt x="430718" y="116078"/>
                  <a:pt x="386797" y="124545"/>
                </a:cubicBezTo>
                <a:cubicBezTo>
                  <a:pt x="342876" y="133012"/>
                  <a:pt x="-34949" y="199157"/>
                  <a:pt x="2622" y="191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985A800B-BC0C-C02C-D168-A25F64FD2391}"/>
              </a:ext>
            </a:extLst>
          </p:cNvPr>
          <p:cNvSpPr/>
          <p:nvPr/>
        </p:nvSpPr>
        <p:spPr>
          <a:xfrm>
            <a:off x="4216082" y="7501615"/>
            <a:ext cx="543251" cy="953414"/>
          </a:xfrm>
          <a:custGeom>
            <a:avLst/>
            <a:gdLst>
              <a:gd name="connsiteX0" fmla="*/ 318 w 543251"/>
              <a:gd name="connsiteY0" fmla="*/ 910 h 953414"/>
              <a:gd name="connsiteX1" fmla="*/ 225743 w 543251"/>
              <a:gd name="connsiteY1" fmla="*/ 286660 h 953414"/>
              <a:gd name="connsiteX2" fmla="*/ 371793 w 543251"/>
              <a:gd name="connsiteY2" fmla="*/ 658135 h 953414"/>
              <a:gd name="connsiteX3" fmla="*/ 397193 w 543251"/>
              <a:gd name="connsiteY3" fmla="*/ 654960 h 953414"/>
              <a:gd name="connsiteX4" fmla="*/ 543243 w 543251"/>
              <a:gd name="connsiteY4" fmla="*/ 953410 h 953414"/>
              <a:gd name="connsiteX5" fmla="*/ 403543 w 543251"/>
              <a:gd name="connsiteY5" fmla="*/ 661310 h 953414"/>
              <a:gd name="connsiteX6" fmla="*/ 260668 w 543251"/>
              <a:gd name="connsiteY6" fmla="*/ 346985 h 953414"/>
              <a:gd name="connsiteX7" fmla="*/ 178118 w 543251"/>
              <a:gd name="connsiteY7" fmla="*/ 200935 h 953414"/>
              <a:gd name="connsiteX8" fmla="*/ 318 w 543251"/>
              <a:gd name="connsiteY8" fmla="*/ 910 h 95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251" h="953414">
                <a:moveTo>
                  <a:pt x="318" y="910"/>
                </a:moveTo>
                <a:cubicBezTo>
                  <a:pt x="8255" y="15197"/>
                  <a:pt x="163831" y="177123"/>
                  <a:pt x="225743" y="286660"/>
                </a:cubicBezTo>
                <a:cubicBezTo>
                  <a:pt x="287655" y="396197"/>
                  <a:pt x="343218" y="596752"/>
                  <a:pt x="371793" y="658135"/>
                </a:cubicBezTo>
                <a:cubicBezTo>
                  <a:pt x="400368" y="719518"/>
                  <a:pt x="368618" y="605748"/>
                  <a:pt x="397193" y="654960"/>
                </a:cubicBezTo>
                <a:cubicBezTo>
                  <a:pt x="425768" y="704173"/>
                  <a:pt x="542185" y="952352"/>
                  <a:pt x="543243" y="953410"/>
                </a:cubicBezTo>
                <a:cubicBezTo>
                  <a:pt x="544301" y="954468"/>
                  <a:pt x="450639" y="762381"/>
                  <a:pt x="403543" y="661310"/>
                </a:cubicBezTo>
                <a:cubicBezTo>
                  <a:pt x="356447" y="560239"/>
                  <a:pt x="298239" y="423714"/>
                  <a:pt x="260668" y="346985"/>
                </a:cubicBezTo>
                <a:cubicBezTo>
                  <a:pt x="223097" y="270256"/>
                  <a:pt x="220980" y="257556"/>
                  <a:pt x="178118" y="200935"/>
                </a:cubicBezTo>
                <a:cubicBezTo>
                  <a:pt x="135256" y="144314"/>
                  <a:pt x="-7619" y="-13377"/>
                  <a:pt x="318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542D26A-C1FD-36F0-BEB0-07C32E0BF215}"/>
              </a:ext>
            </a:extLst>
          </p:cNvPr>
          <p:cNvSpPr/>
          <p:nvPr/>
        </p:nvSpPr>
        <p:spPr>
          <a:xfrm>
            <a:off x="4975223" y="7838940"/>
            <a:ext cx="213086" cy="251061"/>
          </a:xfrm>
          <a:custGeom>
            <a:avLst/>
            <a:gdLst>
              <a:gd name="connsiteX0" fmla="*/ 168277 w 213086"/>
              <a:gd name="connsiteY0" fmla="*/ 135 h 251061"/>
              <a:gd name="connsiteX1" fmla="*/ 165102 w 213086"/>
              <a:gd name="connsiteY1" fmla="*/ 108085 h 251061"/>
              <a:gd name="connsiteX2" fmla="*/ 66677 w 213086"/>
              <a:gd name="connsiteY2" fmla="*/ 187460 h 251061"/>
              <a:gd name="connsiteX3" fmla="*/ 111127 w 213086"/>
              <a:gd name="connsiteY3" fmla="*/ 171585 h 251061"/>
              <a:gd name="connsiteX4" fmla="*/ 2 w 213086"/>
              <a:gd name="connsiteY4" fmla="*/ 250960 h 251061"/>
              <a:gd name="connsiteX5" fmla="*/ 107952 w 213086"/>
              <a:gd name="connsiteY5" fmla="*/ 152535 h 251061"/>
              <a:gd name="connsiteX6" fmla="*/ 212727 w 213086"/>
              <a:gd name="connsiteY6" fmla="*/ 101735 h 251061"/>
              <a:gd name="connsiteX7" fmla="*/ 142877 w 213086"/>
              <a:gd name="connsiteY7" fmla="*/ 123960 h 251061"/>
              <a:gd name="connsiteX8" fmla="*/ 158752 w 213086"/>
              <a:gd name="connsiteY8" fmla="*/ 85860 h 251061"/>
              <a:gd name="connsiteX9" fmla="*/ 168277 w 213086"/>
              <a:gd name="connsiteY9" fmla="*/ 135 h 25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086" h="251061">
                <a:moveTo>
                  <a:pt x="168277" y="135"/>
                </a:moveTo>
                <a:cubicBezTo>
                  <a:pt x="169335" y="3839"/>
                  <a:pt x="182035" y="76864"/>
                  <a:pt x="165102" y="108085"/>
                </a:cubicBezTo>
                <a:cubicBezTo>
                  <a:pt x="148169" y="139306"/>
                  <a:pt x="75673" y="176877"/>
                  <a:pt x="66677" y="187460"/>
                </a:cubicBezTo>
                <a:cubicBezTo>
                  <a:pt x="57681" y="198043"/>
                  <a:pt x="122239" y="161002"/>
                  <a:pt x="111127" y="171585"/>
                </a:cubicBezTo>
                <a:cubicBezTo>
                  <a:pt x="100015" y="182168"/>
                  <a:pt x="531" y="254135"/>
                  <a:pt x="2" y="250960"/>
                </a:cubicBezTo>
                <a:cubicBezTo>
                  <a:pt x="-527" y="247785"/>
                  <a:pt x="72498" y="177406"/>
                  <a:pt x="107952" y="152535"/>
                </a:cubicBezTo>
                <a:cubicBezTo>
                  <a:pt x="143406" y="127664"/>
                  <a:pt x="206906" y="106497"/>
                  <a:pt x="212727" y="101735"/>
                </a:cubicBezTo>
                <a:cubicBezTo>
                  <a:pt x="218548" y="96973"/>
                  <a:pt x="151873" y="126606"/>
                  <a:pt x="142877" y="123960"/>
                </a:cubicBezTo>
                <a:cubicBezTo>
                  <a:pt x="133881" y="121314"/>
                  <a:pt x="155048" y="101735"/>
                  <a:pt x="158752" y="85860"/>
                </a:cubicBezTo>
                <a:cubicBezTo>
                  <a:pt x="162456" y="69985"/>
                  <a:pt x="167219" y="-3569"/>
                  <a:pt x="168277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BE0D9600-35B4-BC9A-920B-07AF3842D393}"/>
              </a:ext>
            </a:extLst>
          </p:cNvPr>
          <p:cNvSpPr/>
          <p:nvPr/>
        </p:nvSpPr>
        <p:spPr>
          <a:xfrm>
            <a:off x="3980999" y="4458721"/>
            <a:ext cx="531665" cy="999853"/>
          </a:xfrm>
          <a:custGeom>
            <a:avLst/>
            <a:gdLst>
              <a:gd name="connsiteX0" fmla="*/ 529008 w 531665"/>
              <a:gd name="connsiteY0" fmla="*/ 4791 h 999853"/>
              <a:gd name="connsiteX1" fmla="*/ 301699 w 531665"/>
              <a:gd name="connsiteY1" fmla="*/ 361252 h 999853"/>
              <a:gd name="connsiteX2" fmla="*/ 219042 w 531665"/>
              <a:gd name="connsiteY2" fmla="*/ 671218 h 999853"/>
              <a:gd name="connsiteX3" fmla="*/ 203543 w 531665"/>
              <a:gd name="connsiteY3" fmla="*/ 629889 h 999853"/>
              <a:gd name="connsiteX4" fmla="*/ 234540 w 531665"/>
              <a:gd name="connsiteY4" fmla="*/ 939855 h 999853"/>
              <a:gd name="connsiteX5" fmla="*/ 229374 w 531665"/>
              <a:gd name="connsiteY5" fmla="*/ 779706 h 999853"/>
              <a:gd name="connsiteX6" fmla="*/ 64059 w 531665"/>
              <a:gd name="connsiteY6" fmla="*/ 924357 h 999853"/>
              <a:gd name="connsiteX7" fmla="*/ 7232 w 531665"/>
              <a:gd name="connsiteY7" fmla="*/ 991516 h 999853"/>
              <a:gd name="connsiteX8" fmla="*/ 213876 w 531665"/>
              <a:gd name="connsiteY8" fmla="*/ 738377 h 999853"/>
              <a:gd name="connsiteX9" fmla="*/ 193211 w 531665"/>
              <a:gd name="connsiteY9" fmla="*/ 309591 h 999853"/>
              <a:gd name="connsiteX10" fmla="*/ 219042 w 531665"/>
              <a:gd name="connsiteY10" fmla="*/ 536899 h 999853"/>
              <a:gd name="connsiteX11" fmla="*/ 255204 w 531665"/>
              <a:gd name="connsiteY11" fmla="*/ 309591 h 999853"/>
              <a:gd name="connsiteX12" fmla="*/ 250038 w 531665"/>
              <a:gd name="connsiteY12" fmla="*/ 340587 h 999853"/>
              <a:gd name="connsiteX13" fmla="*/ 415354 w 531665"/>
              <a:gd name="connsiteY13" fmla="*/ 164940 h 999853"/>
              <a:gd name="connsiteX14" fmla="*/ 529008 w 531665"/>
              <a:gd name="connsiteY14" fmla="*/ 4791 h 99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1665" h="999853">
                <a:moveTo>
                  <a:pt x="529008" y="4791"/>
                </a:moveTo>
                <a:cubicBezTo>
                  <a:pt x="510065" y="37510"/>
                  <a:pt x="353360" y="250181"/>
                  <a:pt x="301699" y="361252"/>
                </a:cubicBezTo>
                <a:cubicBezTo>
                  <a:pt x="250038" y="472323"/>
                  <a:pt x="235401" y="626445"/>
                  <a:pt x="219042" y="671218"/>
                </a:cubicBezTo>
                <a:cubicBezTo>
                  <a:pt x="202683" y="715991"/>
                  <a:pt x="200960" y="585116"/>
                  <a:pt x="203543" y="629889"/>
                </a:cubicBezTo>
                <a:cubicBezTo>
                  <a:pt x="206126" y="674662"/>
                  <a:pt x="230235" y="914886"/>
                  <a:pt x="234540" y="939855"/>
                </a:cubicBezTo>
                <a:cubicBezTo>
                  <a:pt x="238845" y="964825"/>
                  <a:pt x="257787" y="782289"/>
                  <a:pt x="229374" y="779706"/>
                </a:cubicBezTo>
                <a:cubicBezTo>
                  <a:pt x="200961" y="777123"/>
                  <a:pt x="101083" y="889055"/>
                  <a:pt x="64059" y="924357"/>
                </a:cubicBezTo>
                <a:cubicBezTo>
                  <a:pt x="27035" y="959659"/>
                  <a:pt x="-17737" y="1022513"/>
                  <a:pt x="7232" y="991516"/>
                </a:cubicBezTo>
                <a:cubicBezTo>
                  <a:pt x="32201" y="960519"/>
                  <a:pt x="182880" y="852031"/>
                  <a:pt x="213876" y="738377"/>
                </a:cubicBezTo>
                <a:cubicBezTo>
                  <a:pt x="244872" y="624723"/>
                  <a:pt x="192350" y="343171"/>
                  <a:pt x="193211" y="309591"/>
                </a:cubicBezTo>
                <a:cubicBezTo>
                  <a:pt x="194072" y="276011"/>
                  <a:pt x="208710" y="536899"/>
                  <a:pt x="219042" y="536899"/>
                </a:cubicBezTo>
                <a:cubicBezTo>
                  <a:pt x="229374" y="536899"/>
                  <a:pt x="255204" y="309591"/>
                  <a:pt x="255204" y="309591"/>
                </a:cubicBezTo>
                <a:cubicBezTo>
                  <a:pt x="260370" y="276872"/>
                  <a:pt x="223346" y="364695"/>
                  <a:pt x="250038" y="340587"/>
                </a:cubicBezTo>
                <a:cubicBezTo>
                  <a:pt x="276730" y="316479"/>
                  <a:pt x="369720" y="214018"/>
                  <a:pt x="415354" y="164940"/>
                </a:cubicBezTo>
                <a:cubicBezTo>
                  <a:pt x="460988" y="115862"/>
                  <a:pt x="547951" y="-27928"/>
                  <a:pt x="529008" y="4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6B544906-A3A1-BA5E-DC5A-F76A0E4E903C}"/>
              </a:ext>
            </a:extLst>
          </p:cNvPr>
          <p:cNvSpPr/>
          <p:nvPr/>
        </p:nvSpPr>
        <p:spPr>
          <a:xfrm>
            <a:off x="3223863" y="6095476"/>
            <a:ext cx="1429819" cy="2675755"/>
          </a:xfrm>
          <a:custGeom>
            <a:avLst/>
            <a:gdLst>
              <a:gd name="connsiteX0" fmla="*/ 408337 w 1429819"/>
              <a:gd name="connsiteY0" fmla="*/ 524 h 2675755"/>
              <a:gd name="connsiteX1" fmla="*/ 370237 w 1429819"/>
              <a:gd name="connsiteY1" fmla="*/ 800624 h 2675755"/>
              <a:gd name="connsiteX2" fmla="*/ 916337 w 1429819"/>
              <a:gd name="connsiteY2" fmla="*/ 1524524 h 2675755"/>
              <a:gd name="connsiteX3" fmla="*/ 814737 w 1429819"/>
              <a:gd name="connsiteY3" fmla="*/ 1194324 h 2675755"/>
              <a:gd name="connsiteX4" fmla="*/ 1259237 w 1429819"/>
              <a:gd name="connsiteY4" fmla="*/ 2134124 h 2675755"/>
              <a:gd name="connsiteX5" fmla="*/ 1132237 w 1429819"/>
              <a:gd name="connsiteY5" fmla="*/ 1981724 h 2675755"/>
              <a:gd name="connsiteX6" fmla="*/ 1424337 w 1429819"/>
              <a:gd name="connsiteY6" fmla="*/ 2667524 h 2675755"/>
              <a:gd name="connsiteX7" fmla="*/ 1284637 w 1429819"/>
              <a:gd name="connsiteY7" fmla="*/ 2324624 h 2675755"/>
              <a:gd name="connsiteX8" fmla="*/ 827437 w 1429819"/>
              <a:gd name="connsiteY8" fmla="*/ 1791224 h 2675755"/>
              <a:gd name="connsiteX9" fmla="*/ 586137 w 1429819"/>
              <a:gd name="connsiteY9" fmla="*/ 1638824 h 2675755"/>
              <a:gd name="connsiteX10" fmla="*/ 27337 w 1429819"/>
              <a:gd name="connsiteY10" fmla="*/ 1676924 h 2675755"/>
              <a:gd name="connsiteX11" fmla="*/ 90837 w 1429819"/>
              <a:gd name="connsiteY11" fmla="*/ 1537224 h 2675755"/>
              <a:gd name="connsiteX12" fmla="*/ 128937 w 1429819"/>
              <a:gd name="connsiteY12" fmla="*/ 902224 h 2675755"/>
              <a:gd name="connsiteX13" fmla="*/ 65437 w 1429819"/>
              <a:gd name="connsiteY13" fmla="*/ 991124 h 2675755"/>
              <a:gd name="connsiteX14" fmla="*/ 217837 w 1429819"/>
              <a:gd name="connsiteY14" fmla="*/ 432324 h 2675755"/>
              <a:gd name="connsiteX15" fmla="*/ 78137 w 1429819"/>
              <a:gd name="connsiteY15" fmla="*/ 673624 h 2675755"/>
              <a:gd name="connsiteX16" fmla="*/ 408337 w 1429819"/>
              <a:gd name="connsiteY16" fmla="*/ 524 h 267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29819" h="2675755">
                <a:moveTo>
                  <a:pt x="408337" y="524"/>
                </a:moveTo>
                <a:cubicBezTo>
                  <a:pt x="457020" y="21691"/>
                  <a:pt x="285570" y="546624"/>
                  <a:pt x="370237" y="800624"/>
                </a:cubicBezTo>
                <a:cubicBezTo>
                  <a:pt x="454904" y="1054624"/>
                  <a:pt x="842254" y="1458907"/>
                  <a:pt x="916337" y="1524524"/>
                </a:cubicBezTo>
                <a:cubicBezTo>
                  <a:pt x="990420" y="1590141"/>
                  <a:pt x="757587" y="1092724"/>
                  <a:pt x="814737" y="1194324"/>
                </a:cubicBezTo>
                <a:cubicBezTo>
                  <a:pt x="871887" y="1295924"/>
                  <a:pt x="1206320" y="2002891"/>
                  <a:pt x="1259237" y="2134124"/>
                </a:cubicBezTo>
                <a:cubicBezTo>
                  <a:pt x="1312154" y="2265357"/>
                  <a:pt x="1104720" y="1892824"/>
                  <a:pt x="1132237" y="1981724"/>
                </a:cubicBezTo>
                <a:cubicBezTo>
                  <a:pt x="1159754" y="2070624"/>
                  <a:pt x="1398937" y="2610374"/>
                  <a:pt x="1424337" y="2667524"/>
                </a:cubicBezTo>
                <a:cubicBezTo>
                  <a:pt x="1449737" y="2724674"/>
                  <a:pt x="1384120" y="2470674"/>
                  <a:pt x="1284637" y="2324624"/>
                </a:cubicBezTo>
                <a:cubicBezTo>
                  <a:pt x="1185154" y="2178574"/>
                  <a:pt x="943854" y="1905524"/>
                  <a:pt x="827437" y="1791224"/>
                </a:cubicBezTo>
                <a:cubicBezTo>
                  <a:pt x="711020" y="1676924"/>
                  <a:pt x="719487" y="1657874"/>
                  <a:pt x="586137" y="1638824"/>
                </a:cubicBezTo>
                <a:cubicBezTo>
                  <a:pt x="452787" y="1619774"/>
                  <a:pt x="109887" y="1693857"/>
                  <a:pt x="27337" y="1676924"/>
                </a:cubicBezTo>
                <a:cubicBezTo>
                  <a:pt x="-55213" y="1659991"/>
                  <a:pt x="73904" y="1666341"/>
                  <a:pt x="90837" y="1537224"/>
                </a:cubicBezTo>
                <a:cubicBezTo>
                  <a:pt x="107770" y="1408107"/>
                  <a:pt x="133170" y="993241"/>
                  <a:pt x="128937" y="902224"/>
                </a:cubicBezTo>
                <a:cubicBezTo>
                  <a:pt x="124704" y="811207"/>
                  <a:pt x="50620" y="1069441"/>
                  <a:pt x="65437" y="991124"/>
                </a:cubicBezTo>
                <a:cubicBezTo>
                  <a:pt x="80254" y="912807"/>
                  <a:pt x="215720" y="485241"/>
                  <a:pt x="217837" y="432324"/>
                </a:cubicBezTo>
                <a:cubicBezTo>
                  <a:pt x="219954" y="379407"/>
                  <a:pt x="48504" y="741357"/>
                  <a:pt x="78137" y="673624"/>
                </a:cubicBezTo>
                <a:cubicBezTo>
                  <a:pt x="107770" y="605891"/>
                  <a:pt x="359654" y="-20643"/>
                  <a:pt x="408337" y="52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2C47710-BDB5-7E0C-CC08-2D7A8CEE324E}"/>
              </a:ext>
            </a:extLst>
          </p:cNvPr>
          <p:cNvSpPr/>
          <p:nvPr/>
        </p:nvSpPr>
        <p:spPr>
          <a:xfrm>
            <a:off x="5568148" y="9063496"/>
            <a:ext cx="760724" cy="1549657"/>
          </a:xfrm>
          <a:custGeom>
            <a:avLst/>
            <a:gdLst>
              <a:gd name="connsiteX0" fmla="*/ 642152 w 760724"/>
              <a:gd name="connsiteY0" fmla="*/ 29704 h 1549657"/>
              <a:gd name="connsiteX1" fmla="*/ 7152 w 760724"/>
              <a:gd name="connsiteY1" fmla="*/ 1134604 h 1549657"/>
              <a:gd name="connsiteX2" fmla="*/ 299252 w 760724"/>
              <a:gd name="connsiteY2" fmla="*/ 690104 h 1549657"/>
              <a:gd name="connsiteX3" fmla="*/ 286552 w 760724"/>
              <a:gd name="connsiteY3" fmla="*/ 1134604 h 1549657"/>
              <a:gd name="connsiteX4" fmla="*/ 718352 w 760724"/>
              <a:gd name="connsiteY4" fmla="*/ 715504 h 1549657"/>
              <a:gd name="connsiteX5" fmla="*/ 743752 w 760724"/>
              <a:gd name="connsiteY5" fmla="*/ 1541004 h 1549657"/>
              <a:gd name="connsiteX6" fmla="*/ 756452 w 760724"/>
              <a:gd name="connsiteY6" fmla="*/ 93204 h 1549657"/>
              <a:gd name="connsiteX7" fmla="*/ 667552 w 760724"/>
              <a:gd name="connsiteY7" fmla="*/ 296404 h 1549657"/>
              <a:gd name="connsiteX8" fmla="*/ 642152 w 760724"/>
              <a:gd name="connsiteY8" fmla="*/ 29704 h 154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0724" h="1549657">
                <a:moveTo>
                  <a:pt x="642152" y="29704"/>
                </a:moveTo>
                <a:cubicBezTo>
                  <a:pt x="532085" y="169404"/>
                  <a:pt x="64302" y="1024537"/>
                  <a:pt x="7152" y="1134604"/>
                </a:cubicBezTo>
                <a:cubicBezTo>
                  <a:pt x="-49998" y="1244671"/>
                  <a:pt x="252685" y="690104"/>
                  <a:pt x="299252" y="690104"/>
                </a:cubicBezTo>
                <a:cubicBezTo>
                  <a:pt x="345819" y="690104"/>
                  <a:pt x="216702" y="1130371"/>
                  <a:pt x="286552" y="1134604"/>
                </a:cubicBezTo>
                <a:cubicBezTo>
                  <a:pt x="356402" y="1138837"/>
                  <a:pt x="642152" y="647771"/>
                  <a:pt x="718352" y="715504"/>
                </a:cubicBezTo>
                <a:cubicBezTo>
                  <a:pt x="794552" y="783237"/>
                  <a:pt x="737402" y="1644721"/>
                  <a:pt x="743752" y="1541004"/>
                </a:cubicBezTo>
                <a:cubicBezTo>
                  <a:pt x="750102" y="1437287"/>
                  <a:pt x="769152" y="300637"/>
                  <a:pt x="756452" y="93204"/>
                </a:cubicBezTo>
                <a:cubicBezTo>
                  <a:pt x="743752" y="-114229"/>
                  <a:pt x="688719" y="304871"/>
                  <a:pt x="667552" y="296404"/>
                </a:cubicBezTo>
                <a:cubicBezTo>
                  <a:pt x="646385" y="287937"/>
                  <a:pt x="752219" y="-109996"/>
                  <a:pt x="642152" y="29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A4D61D38-D525-7F6F-90F2-EE56B1B33B70}"/>
              </a:ext>
            </a:extLst>
          </p:cNvPr>
          <p:cNvSpPr/>
          <p:nvPr/>
        </p:nvSpPr>
        <p:spPr>
          <a:xfrm>
            <a:off x="5816340" y="4001734"/>
            <a:ext cx="1261946" cy="3398089"/>
          </a:xfrm>
          <a:custGeom>
            <a:avLst/>
            <a:gdLst>
              <a:gd name="connsiteX0" fmla="*/ 2569 w 1261946"/>
              <a:gd name="connsiteY0" fmla="*/ 250 h 3398089"/>
              <a:gd name="connsiteX1" fmla="*/ 691338 w 1261946"/>
              <a:gd name="connsiteY1" fmla="*/ 617767 h 3398089"/>
              <a:gd name="connsiteX2" fmla="*/ 667587 w 1261946"/>
              <a:gd name="connsiteY2" fmla="*/ 605892 h 3398089"/>
              <a:gd name="connsiteX3" fmla="*/ 750715 w 1261946"/>
              <a:gd name="connsiteY3" fmla="*/ 1389663 h 3398089"/>
              <a:gd name="connsiteX4" fmla="*/ 833842 w 1261946"/>
              <a:gd name="connsiteY4" fmla="*/ 1199658 h 3398089"/>
              <a:gd name="connsiteX5" fmla="*/ 1023847 w 1261946"/>
              <a:gd name="connsiteY5" fmla="*/ 2197185 h 3398089"/>
              <a:gd name="connsiteX6" fmla="*/ 1023847 w 1261946"/>
              <a:gd name="connsiteY6" fmla="*/ 1745923 h 3398089"/>
              <a:gd name="connsiteX7" fmla="*/ 1000096 w 1261946"/>
              <a:gd name="connsiteY7" fmla="*/ 2351565 h 3398089"/>
              <a:gd name="connsiteX8" fmla="*/ 916969 w 1261946"/>
              <a:gd name="connsiteY8" fmla="*/ 2885954 h 3398089"/>
              <a:gd name="connsiteX9" fmla="*/ 916969 w 1261946"/>
              <a:gd name="connsiteY9" fmla="*/ 3396593 h 3398089"/>
              <a:gd name="connsiteX10" fmla="*/ 1047598 w 1261946"/>
              <a:gd name="connsiteY10" fmla="*/ 2719700 h 3398089"/>
              <a:gd name="connsiteX11" fmla="*/ 1261354 w 1261946"/>
              <a:gd name="connsiteY11" fmla="*/ 570266 h 3398089"/>
              <a:gd name="connsiteX12" fmla="*/ 1106974 w 1261946"/>
              <a:gd name="connsiteY12" fmla="*/ 879024 h 3398089"/>
              <a:gd name="connsiteX13" fmla="*/ 976346 w 1261946"/>
              <a:gd name="connsiteY13" fmla="*/ 546515 h 3398089"/>
              <a:gd name="connsiteX14" fmla="*/ 2569 w 1261946"/>
              <a:gd name="connsiteY14" fmla="*/ 250 h 339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1946" h="3398089">
                <a:moveTo>
                  <a:pt x="2569" y="250"/>
                </a:moveTo>
                <a:cubicBezTo>
                  <a:pt x="-44932" y="12125"/>
                  <a:pt x="580502" y="516827"/>
                  <a:pt x="691338" y="617767"/>
                </a:cubicBezTo>
                <a:cubicBezTo>
                  <a:pt x="802174" y="718707"/>
                  <a:pt x="657691" y="477243"/>
                  <a:pt x="667587" y="605892"/>
                </a:cubicBezTo>
                <a:cubicBezTo>
                  <a:pt x="677483" y="734541"/>
                  <a:pt x="723006" y="1290702"/>
                  <a:pt x="750715" y="1389663"/>
                </a:cubicBezTo>
                <a:cubicBezTo>
                  <a:pt x="778424" y="1488624"/>
                  <a:pt x="788320" y="1065071"/>
                  <a:pt x="833842" y="1199658"/>
                </a:cubicBezTo>
                <a:cubicBezTo>
                  <a:pt x="879364" y="1334245"/>
                  <a:pt x="992180" y="2106141"/>
                  <a:pt x="1023847" y="2197185"/>
                </a:cubicBezTo>
                <a:cubicBezTo>
                  <a:pt x="1055514" y="2288229"/>
                  <a:pt x="1027805" y="1720193"/>
                  <a:pt x="1023847" y="1745923"/>
                </a:cubicBezTo>
                <a:cubicBezTo>
                  <a:pt x="1019889" y="1771653"/>
                  <a:pt x="1017909" y="2161560"/>
                  <a:pt x="1000096" y="2351565"/>
                </a:cubicBezTo>
                <a:cubicBezTo>
                  <a:pt x="982283" y="2541570"/>
                  <a:pt x="930824" y="2711783"/>
                  <a:pt x="916969" y="2885954"/>
                </a:cubicBezTo>
                <a:cubicBezTo>
                  <a:pt x="903114" y="3060125"/>
                  <a:pt x="895198" y="3424302"/>
                  <a:pt x="916969" y="3396593"/>
                </a:cubicBezTo>
                <a:cubicBezTo>
                  <a:pt x="938741" y="3368884"/>
                  <a:pt x="990200" y="3190755"/>
                  <a:pt x="1047598" y="2719700"/>
                </a:cubicBezTo>
                <a:cubicBezTo>
                  <a:pt x="1104996" y="2248645"/>
                  <a:pt x="1251458" y="877045"/>
                  <a:pt x="1261354" y="570266"/>
                </a:cubicBezTo>
                <a:cubicBezTo>
                  <a:pt x="1271250" y="263487"/>
                  <a:pt x="1154475" y="882982"/>
                  <a:pt x="1106974" y="879024"/>
                </a:cubicBezTo>
                <a:cubicBezTo>
                  <a:pt x="1059473" y="875066"/>
                  <a:pt x="1156455" y="690998"/>
                  <a:pt x="976346" y="546515"/>
                </a:cubicBezTo>
                <a:cubicBezTo>
                  <a:pt x="796237" y="402032"/>
                  <a:pt x="50070" y="-11625"/>
                  <a:pt x="256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DA4305B8-3073-B973-A4C6-8FFD3E8C98E6}"/>
              </a:ext>
            </a:extLst>
          </p:cNvPr>
          <p:cNvSpPr/>
          <p:nvPr/>
        </p:nvSpPr>
        <p:spPr>
          <a:xfrm>
            <a:off x="6214405" y="6634473"/>
            <a:ext cx="293423" cy="1252930"/>
          </a:xfrm>
          <a:custGeom>
            <a:avLst/>
            <a:gdLst>
              <a:gd name="connsiteX0" fmla="*/ 8265 w 293423"/>
              <a:gd name="connsiteY0" fmla="*/ 15709 h 1252930"/>
              <a:gd name="connsiteX1" fmla="*/ 222021 w 293423"/>
              <a:gd name="connsiteY1" fmla="*/ 799480 h 1252930"/>
              <a:gd name="connsiteX2" fmla="*/ 210146 w 293423"/>
              <a:gd name="connsiteY2" fmla="*/ 645101 h 1252930"/>
              <a:gd name="connsiteX3" fmla="*/ 293273 w 293423"/>
              <a:gd name="connsiteY3" fmla="*/ 1250743 h 1252930"/>
              <a:gd name="connsiteX4" fmla="*/ 186395 w 293423"/>
              <a:gd name="connsiteY4" fmla="*/ 835106 h 1252930"/>
              <a:gd name="connsiteX5" fmla="*/ 43891 w 293423"/>
              <a:gd name="connsiteY5" fmla="*/ 490722 h 1252930"/>
              <a:gd name="connsiteX6" fmla="*/ 43891 w 293423"/>
              <a:gd name="connsiteY6" fmla="*/ 288841 h 1252930"/>
              <a:gd name="connsiteX7" fmla="*/ 8265 w 293423"/>
              <a:gd name="connsiteY7" fmla="*/ 15709 h 125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23" h="1252930">
                <a:moveTo>
                  <a:pt x="8265" y="15709"/>
                </a:moveTo>
                <a:cubicBezTo>
                  <a:pt x="37953" y="100815"/>
                  <a:pt x="188374" y="694581"/>
                  <a:pt x="222021" y="799480"/>
                </a:cubicBezTo>
                <a:cubicBezTo>
                  <a:pt x="255668" y="904379"/>
                  <a:pt x="198271" y="569891"/>
                  <a:pt x="210146" y="645101"/>
                </a:cubicBezTo>
                <a:cubicBezTo>
                  <a:pt x="222021" y="720311"/>
                  <a:pt x="297231" y="1219076"/>
                  <a:pt x="293273" y="1250743"/>
                </a:cubicBezTo>
                <a:cubicBezTo>
                  <a:pt x="289315" y="1282410"/>
                  <a:pt x="227959" y="961776"/>
                  <a:pt x="186395" y="835106"/>
                </a:cubicBezTo>
                <a:cubicBezTo>
                  <a:pt x="144831" y="708436"/>
                  <a:pt x="67642" y="581766"/>
                  <a:pt x="43891" y="490722"/>
                </a:cubicBezTo>
                <a:cubicBezTo>
                  <a:pt x="20140" y="399678"/>
                  <a:pt x="49829" y="362072"/>
                  <a:pt x="43891" y="288841"/>
                </a:cubicBezTo>
                <a:cubicBezTo>
                  <a:pt x="37953" y="215610"/>
                  <a:pt x="-21423" y="-69397"/>
                  <a:pt x="8265" y="15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8F784DE8-A725-EBE1-A40B-733AEFB7E0C4}"/>
              </a:ext>
            </a:extLst>
          </p:cNvPr>
          <p:cNvSpPr/>
          <p:nvPr/>
        </p:nvSpPr>
        <p:spPr>
          <a:xfrm>
            <a:off x="5291738" y="7925982"/>
            <a:ext cx="1213250" cy="267714"/>
          </a:xfrm>
          <a:custGeom>
            <a:avLst/>
            <a:gdLst>
              <a:gd name="connsiteX0" fmla="*/ 262 w 1213250"/>
              <a:gd name="connsiteY0" fmla="*/ 1218 h 267714"/>
              <a:gd name="connsiteX1" fmla="*/ 266662 w 1213250"/>
              <a:gd name="connsiteY1" fmla="*/ 166818 h 267714"/>
              <a:gd name="connsiteX2" fmla="*/ 173062 w 1213250"/>
              <a:gd name="connsiteY2" fmla="*/ 210018 h 267714"/>
              <a:gd name="connsiteX3" fmla="*/ 425062 w 1213250"/>
              <a:gd name="connsiteY3" fmla="*/ 217218 h 267714"/>
              <a:gd name="connsiteX4" fmla="*/ 461062 w 1213250"/>
              <a:gd name="connsiteY4" fmla="*/ 267618 h 267714"/>
              <a:gd name="connsiteX5" fmla="*/ 482662 w 1213250"/>
              <a:gd name="connsiteY5" fmla="*/ 202818 h 267714"/>
              <a:gd name="connsiteX6" fmla="*/ 669862 w 1213250"/>
              <a:gd name="connsiteY6" fmla="*/ 224418 h 267714"/>
              <a:gd name="connsiteX7" fmla="*/ 835462 w 1213250"/>
              <a:gd name="connsiteY7" fmla="*/ 260418 h 267714"/>
              <a:gd name="connsiteX8" fmla="*/ 1029862 w 1213250"/>
              <a:gd name="connsiteY8" fmla="*/ 202818 h 267714"/>
              <a:gd name="connsiteX9" fmla="*/ 965062 w 1213250"/>
              <a:gd name="connsiteY9" fmla="*/ 202818 h 267714"/>
              <a:gd name="connsiteX10" fmla="*/ 1209862 w 1213250"/>
              <a:gd name="connsiteY10" fmla="*/ 15618 h 267714"/>
              <a:gd name="connsiteX11" fmla="*/ 1087462 w 1213250"/>
              <a:gd name="connsiteY11" fmla="*/ 102018 h 267714"/>
              <a:gd name="connsiteX12" fmla="*/ 806662 w 1213250"/>
              <a:gd name="connsiteY12" fmla="*/ 195618 h 267714"/>
              <a:gd name="connsiteX13" fmla="*/ 410662 w 1213250"/>
              <a:gd name="connsiteY13" fmla="*/ 159618 h 267714"/>
              <a:gd name="connsiteX14" fmla="*/ 266662 w 1213250"/>
              <a:gd name="connsiteY14" fmla="*/ 188418 h 267714"/>
              <a:gd name="connsiteX15" fmla="*/ 158662 w 1213250"/>
              <a:gd name="connsiteY15" fmla="*/ 22818 h 267714"/>
              <a:gd name="connsiteX16" fmla="*/ 216262 w 1213250"/>
              <a:gd name="connsiteY16" fmla="*/ 87618 h 267714"/>
              <a:gd name="connsiteX17" fmla="*/ 262 w 1213250"/>
              <a:gd name="connsiteY17" fmla="*/ 1218 h 26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3250" h="267714">
                <a:moveTo>
                  <a:pt x="262" y="1218"/>
                </a:moveTo>
                <a:cubicBezTo>
                  <a:pt x="8662" y="14418"/>
                  <a:pt x="237862" y="132018"/>
                  <a:pt x="266662" y="166818"/>
                </a:cubicBezTo>
                <a:cubicBezTo>
                  <a:pt x="295462" y="201618"/>
                  <a:pt x="146662" y="201618"/>
                  <a:pt x="173062" y="210018"/>
                </a:cubicBezTo>
                <a:cubicBezTo>
                  <a:pt x="199462" y="218418"/>
                  <a:pt x="377062" y="207618"/>
                  <a:pt x="425062" y="217218"/>
                </a:cubicBezTo>
                <a:cubicBezTo>
                  <a:pt x="473062" y="226818"/>
                  <a:pt x="451462" y="270018"/>
                  <a:pt x="461062" y="267618"/>
                </a:cubicBezTo>
                <a:cubicBezTo>
                  <a:pt x="470662" y="265218"/>
                  <a:pt x="447862" y="210018"/>
                  <a:pt x="482662" y="202818"/>
                </a:cubicBezTo>
                <a:cubicBezTo>
                  <a:pt x="517462" y="195618"/>
                  <a:pt x="611062" y="214818"/>
                  <a:pt x="669862" y="224418"/>
                </a:cubicBezTo>
                <a:cubicBezTo>
                  <a:pt x="728662" y="234018"/>
                  <a:pt x="775462" y="264018"/>
                  <a:pt x="835462" y="260418"/>
                </a:cubicBezTo>
                <a:cubicBezTo>
                  <a:pt x="895462" y="256818"/>
                  <a:pt x="1008262" y="212418"/>
                  <a:pt x="1029862" y="202818"/>
                </a:cubicBezTo>
                <a:cubicBezTo>
                  <a:pt x="1051462" y="193218"/>
                  <a:pt x="935062" y="234018"/>
                  <a:pt x="965062" y="202818"/>
                </a:cubicBezTo>
                <a:cubicBezTo>
                  <a:pt x="995062" y="171618"/>
                  <a:pt x="1189462" y="32418"/>
                  <a:pt x="1209862" y="15618"/>
                </a:cubicBezTo>
                <a:cubicBezTo>
                  <a:pt x="1230262" y="-1182"/>
                  <a:pt x="1154662" y="72018"/>
                  <a:pt x="1087462" y="102018"/>
                </a:cubicBezTo>
                <a:cubicBezTo>
                  <a:pt x="1020262" y="132018"/>
                  <a:pt x="919462" y="186018"/>
                  <a:pt x="806662" y="195618"/>
                </a:cubicBezTo>
                <a:cubicBezTo>
                  <a:pt x="693862" y="205218"/>
                  <a:pt x="500662" y="160818"/>
                  <a:pt x="410662" y="159618"/>
                </a:cubicBezTo>
                <a:cubicBezTo>
                  <a:pt x="320662" y="158418"/>
                  <a:pt x="308662" y="211218"/>
                  <a:pt x="266662" y="188418"/>
                </a:cubicBezTo>
                <a:cubicBezTo>
                  <a:pt x="224662" y="165618"/>
                  <a:pt x="167062" y="39618"/>
                  <a:pt x="158662" y="22818"/>
                </a:cubicBezTo>
                <a:cubicBezTo>
                  <a:pt x="150262" y="6018"/>
                  <a:pt x="245062" y="88818"/>
                  <a:pt x="216262" y="87618"/>
                </a:cubicBezTo>
                <a:cubicBezTo>
                  <a:pt x="187462" y="86418"/>
                  <a:pt x="-8138" y="-11982"/>
                  <a:pt x="262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74B889F1-CECD-D285-6A89-60E5F8329AE0}"/>
              </a:ext>
            </a:extLst>
          </p:cNvPr>
          <p:cNvSpPr/>
          <p:nvPr/>
        </p:nvSpPr>
        <p:spPr>
          <a:xfrm>
            <a:off x="5758902" y="3863391"/>
            <a:ext cx="1066086" cy="2494957"/>
          </a:xfrm>
          <a:custGeom>
            <a:avLst/>
            <a:gdLst>
              <a:gd name="connsiteX0" fmla="*/ 98559 w 1066086"/>
              <a:gd name="connsiteY0" fmla="*/ 191774 h 2494957"/>
              <a:gd name="connsiteX1" fmla="*/ 602141 w 1066086"/>
              <a:gd name="connsiteY1" fmla="*/ 1450731 h 2494957"/>
              <a:gd name="connsiteX2" fmla="*/ 549133 w 1066086"/>
              <a:gd name="connsiteY2" fmla="*/ 1331461 h 2494957"/>
              <a:gd name="connsiteX3" fmla="*/ 482872 w 1066086"/>
              <a:gd name="connsiteY3" fmla="*/ 2378383 h 2494957"/>
              <a:gd name="connsiteX4" fmla="*/ 257585 w 1066086"/>
              <a:gd name="connsiteY4" fmla="*/ 1410974 h 2494957"/>
              <a:gd name="connsiteX5" fmla="*/ 363602 w 1066086"/>
              <a:gd name="connsiteY5" fmla="*/ 2484400 h 2494957"/>
              <a:gd name="connsiteX6" fmla="*/ 628646 w 1066086"/>
              <a:gd name="connsiteY6" fmla="*/ 1980818 h 2494957"/>
              <a:gd name="connsiteX7" fmla="*/ 681655 w 1066086"/>
              <a:gd name="connsiteY7" fmla="*/ 2351879 h 2494957"/>
              <a:gd name="connsiteX8" fmla="*/ 853933 w 1066086"/>
              <a:gd name="connsiteY8" fmla="*/ 2086835 h 2494957"/>
              <a:gd name="connsiteX9" fmla="*/ 602141 w 1066086"/>
              <a:gd name="connsiteY9" fmla="*/ 2378383 h 2494957"/>
              <a:gd name="connsiteX10" fmla="*/ 1065968 w 1066086"/>
              <a:gd name="connsiteY10" fmla="*/ 1742279 h 2494957"/>
              <a:gd name="connsiteX11" fmla="*/ 641898 w 1066086"/>
              <a:gd name="connsiteY11" fmla="*/ 536331 h 2494957"/>
              <a:gd name="connsiteX12" fmla="*/ 111811 w 1066086"/>
              <a:gd name="connsiteY12" fmla="*/ 6244 h 2494957"/>
              <a:gd name="connsiteX13" fmla="*/ 853933 w 1066086"/>
              <a:gd name="connsiteY13" fmla="*/ 854383 h 2494957"/>
              <a:gd name="connsiteX14" fmla="*/ 602141 w 1066086"/>
              <a:gd name="connsiteY14" fmla="*/ 788122 h 2494957"/>
              <a:gd name="connsiteX15" fmla="*/ 45550 w 1066086"/>
              <a:gd name="connsiteY15" fmla="*/ 191774 h 2494957"/>
              <a:gd name="connsiteX16" fmla="*/ 98559 w 1066086"/>
              <a:gd name="connsiteY16" fmla="*/ 191774 h 249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6086" h="2494957">
                <a:moveTo>
                  <a:pt x="98559" y="191774"/>
                </a:moveTo>
                <a:cubicBezTo>
                  <a:pt x="191324" y="401600"/>
                  <a:pt x="527045" y="1260783"/>
                  <a:pt x="602141" y="1450731"/>
                </a:cubicBezTo>
                <a:cubicBezTo>
                  <a:pt x="677237" y="1640679"/>
                  <a:pt x="569011" y="1176852"/>
                  <a:pt x="549133" y="1331461"/>
                </a:cubicBezTo>
                <a:cubicBezTo>
                  <a:pt x="529255" y="1486070"/>
                  <a:pt x="531463" y="2365131"/>
                  <a:pt x="482872" y="2378383"/>
                </a:cubicBezTo>
                <a:cubicBezTo>
                  <a:pt x="434281" y="2391635"/>
                  <a:pt x="277463" y="1393305"/>
                  <a:pt x="257585" y="1410974"/>
                </a:cubicBezTo>
                <a:cubicBezTo>
                  <a:pt x="237707" y="1428643"/>
                  <a:pt x="301759" y="2389426"/>
                  <a:pt x="363602" y="2484400"/>
                </a:cubicBezTo>
                <a:cubicBezTo>
                  <a:pt x="425446" y="2579374"/>
                  <a:pt x="575637" y="2002905"/>
                  <a:pt x="628646" y="1980818"/>
                </a:cubicBezTo>
                <a:cubicBezTo>
                  <a:pt x="681655" y="1958731"/>
                  <a:pt x="644107" y="2334210"/>
                  <a:pt x="681655" y="2351879"/>
                </a:cubicBezTo>
                <a:cubicBezTo>
                  <a:pt x="719203" y="2369549"/>
                  <a:pt x="867185" y="2082418"/>
                  <a:pt x="853933" y="2086835"/>
                </a:cubicBezTo>
                <a:cubicBezTo>
                  <a:pt x="840681" y="2091252"/>
                  <a:pt x="566802" y="2435809"/>
                  <a:pt x="602141" y="2378383"/>
                </a:cubicBezTo>
                <a:cubicBezTo>
                  <a:pt x="637480" y="2320957"/>
                  <a:pt x="1059342" y="2049288"/>
                  <a:pt x="1065968" y="1742279"/>
                </a:cubicBezTo>
                <a:cubicBezTo>
                  <a:pt x="1072594" y="1435270"/>
                  <a:pt x="800924" y="825670"/>
                  <a:pt x="641898" y="536331"/>
                </a:cubicBezTo>
                <a:cubicBezTo>
                  <a:pt x="482872" y="246992"/>
                  <a:pt x="76472" y="-46765"/>
                  <a:pt x="111811" y="6244"/>
                </a:cubicBezTo>
                <a:cubicBezTo>
                  <a:pt x="147150" y="59253"/>
                  <a:pt x="772211" y="724070"/>
                  <a:pt x="853933" y="854383"/>
                </a:cubicBezTo>
                <a:cubicBezTo>
                  <a:pt x="935655" y="984696"/>
                  <a:pt x="736871" y="898557"/>
                  <a:pt x="602141" y="788122"/>
                </a:cubicBezTo>
                <a:cubicBezTo>
                  <a:pt x="467411" y="677687"/>
                  <a:pt x="131689" y="284539"/>
                  <a:pt x="45550" y="191774"/>
                </a:cubicBezTo>
                <a:cubicBezTo>
                  <a:pt x="-40589" y="99009"/>
                  <a:pt x="5794" y="-18052"/>
                  <a:pt x="98559" y="19177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CA42A3C0-D691-A5FA-37A1-C0F2BF063555}"/>
              </a:ext>
            </a:extLst>
          </p:cNvPr>
          <p:cNvSpPr/>
          <p:nvPr/>
        </p:nvSpPr>
        <p:spPr>
          <a:xfrm>
            <a:off x="3495127" y="8643638"/>
            <a:ext cx="443142" cy="1328549"/>
          </a:xfrm>
          <a:custGeom>
            <a:avLst/>
            <a:gdLst>
              <a:gd name="connsiteX0" fmla="*/ 548 w 443142"/>
              <a:gd name="connsiteY0" fmla="*/ 5062 h 1328549"/>
              <a:gd name="connsiteX1" fmla="*/ 273598 w 443142"/>
              <a:gd name="connsiteY1" fmla="*/ 1021062 h 1328549"/>
              <a:gd name="connsiteX2" fmla="*/ 270423 w 443142"/>
              <a:gd name="connsiteY2" fmla="*/ 919462 h 1328549"/>
              <a:gd name="connsiteX3" fmla="*/ 441873 w 443142"/>
              <a:gd name="connsiteY3" fmla="*/ 1325862 h 1328549"/>
              <a:gd name="connsiteX4" fmla="*/ 346623 w 443142"/>
              <a:gd name="connsiteY4" fmla="*/ 1084562 h 1328549"/>
              <a:gd name="connsiteX5" fmla="*/ 311698 w 443142"/>
              <a:gd name="connsiteY5" fmla="*/ 859137 h 1328549"/>
              <a:gd name="connsiteX6" fmla="*/ 283123 w 443142"/>
              <a:gd name="connsiteY6" fmla="*/ 697212 h 1328549"/>
              <a:gd name="connsiteX7" fmla="*/ 324398 w 443142"/>
              <a:gd name="connsiteY7" fmla="*/ 970262 h 1328549"/>
              <a:gd name="connsiteX8" fmla="*/ 238673 w 443142"/>
              <a:gd name="connsiteY8" fmla="*/ 770237 h 1328549"/>
              <a:gd name="connsiteX9" fmla="*/ 203748 w 443142"/>
              <a:gd name="connsiteY9" fmla="*/ 633712 h 1328549"/>
              <a:gd name="connsiteX10" fmla="*/ 548 w 443142"/>
              <a:gd name="connsiteY10" fmla="*/ 5062 h 13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142" h="1328549">
                <a:moveTo>
                  <a:pt x="548" y="5062"/>
                </a:moveTo>
                <a:cubicBezTo>
                  <a:pt x="12190" y="69620"/>
                  <a:pt x="228619" y="868662"/>
                  <a:pt x="273598" y="1021062"/>
                </a:cubicBezTo>
                <a:cubicBezTo>
                  <a:pt x="318577" y="1173462"/>
                  <a:pt x="242377" y="868662"/>
                  <a:pt x="270423" y="919462"/>
                </a:cubicBezTo>
                <a:cubicBezTo>
                  <a:pt x="298469" y="970262"/>
                  <a:pt x="429173" y="1298345"/>
                  <a:pt x="441873" y="1325862"/>
                </a:cubicBezTo>
                <a:cubicBezTo>
                  <a:pt x="454573" y="1353379"/>
                  <a:pt x="368319" y="1162349"/>
                  <a:pt x="346623" y="1084562"/>
                </a:cubicBezTo>
                <a:cubicBezTo>
                  <a:pt x="324927" y="1006775"/>
                  <a:pt x="322281" y="923695"/>
                  <a:pt x="311698" y="859137"/>
                </a:cubicBezTo>
                <a:cubicBezTo>
                  <a:pt x="301115" y="794579"/>
                  <a:pt x="281006" y="678691"/>
                  <a:pt x="283123" y="697212"/>
                </a:cubicBezTo>
                <a:cubicBezTo>
                  <a:pt x="285240" y="715733"/>
                  <a:pt x="331806" y="958091"/>
                  <a:pt x="324398" y="970262"/>
                </a:cubicBezTo>
                <a:cubicBezTo>
                  <a:pt x="316990" y="982433"/>
                  <a:pt x="258781" y="826329"/>
                  <a:pt x="238673" y="770237"/>
                </a:cubicBezTo>
                <a:cubicBezTo>
                  <a:pt x="218565" y="714145"/>
                  <a:pt x="241319" y="754891"/>
                  <a:pt x="203748" y="633712"/>
                </a:cubicBezTo>
                <a:cubicBezTo>
                  <a:pt x="166177" y="512533"/>
                  <a:pt x="-11094" y="-59496"/>
                  <a:pt x="548" y="5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D8D887A9-D632-8196-A5B5-3C3BC49632D6}"/>
              </a:ext>
            </a:extLst>
          </p:cNvPr>
          <p:cNvSpPr/>
          <p:nvPr/>
        </p:nvSpPr>
        <p:spPr>
          <a:xfrm>
            <a:off x="3908649" y="6425797"/>
            <a:ext cx="353714" cy="474282"/>
          </a:xfrm>
          <a:custGeom>
            <a:avLst/>
            <a:gdLst>
              <a:gd name="connsiteX0" fmla="*/ 142398 w 353714"/>
              <a:gd name="connsiteY0" fmla="*/ 146225 h 474282"/>
              <a:gd name="connsiteX1" fmla="*/ 113254 w 353714"/>
              <a:gd name="connsiteY1" fmla="*/ 299232 h 474282"/>
              <a:gd name="connsiteX2" fmla="*/ 178828 w 353714"/>
              <a:gd name="connsiteY2" fmla="*/ 390308 h 474282"/>
              <a:gd name="connsiteX3" fmla="*/ 207973 w 353714"/>
              <a:gd name="connsiteY3" fmla="*/ 357521 h 474282"/>
              <a:gd name="connsiteX4" fmla="*/ 353694 w 353714"/>
              <a:gd name="connsiteY4" fmla="*/ 474098 h 474282"/>
              <a:gd name="connsiteX5" fmla="*/ 197043 w 353714"/>
              <a:gd name="connsiteY5" fmla="*/ 383022 h 474282"/>
              <a:gd name="connsiteX6" fmla="*/ 131469 w 353714"/>
              <a:gd name="connsiteY6" fmla="*/ 324734 h 474282"/>
              <a:gd name="connsiteX7" fmla="*/ 320 w 353714"/>
              <a:gd name="connsiteY7" fmla="*/ 504 h 474282"/>
              <a:gd name="connsiteX8" fmla="*/ 95039 w 353714"/>
              <a:gd name="connsiteY8" fmla="*/ 248230 h 474282"/>
              <a:gd name="connsiteX9" fmla="*/ 142398 w 353714"/>
              <a:gd name="connsiteY9" fmla="*/ 146225 h 47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714" h="474282">
                <a:moveTo>
                  <a:pt x="142398" y="146225"/>
                </a:moveTo>
                <a:cubicBezTo>
                  <a:pt x="145434" y="154725"/>
                  <a:pt x="107182" y="258552"/>
                  <a:pt x="113254" y="299232"/>
                </a:cubicBezTo>
                <a:cubicBezTo>
                  <a:pt x="119326" y="339913"/>
                  <a:pt x="163042" y="380593"/>
                  <a:pt x="178828" y="390308"/>
                </a:cubicBezTo>
                <a:cubicBezTo>
                  <a:pt x="194615" y="400023"/>
                  <a:pt x="178829" y="343556"/>
                  <a:pt x="207973" y="357521"/>
                </a:cubicBezTo>
                <a:cubicBezTo>
                  <a:pt x="237117" y="371486"/>
                  <a:pt x="355516" y="469848"/>
                  <a:pt x="353694" y="474098"/>
                </a:cubicBezTo>
                <a:cubicBezTo>
                  <a:pt x="351872" y="478348"/>
                  <a:pt x="234080" y="407916"/>
                  <a:pt x="197043" y="383022"/>
                </a:cubicBezTo>
                <a:cubicBezTo>
                  <a:pt x="160006" y="358128"/>
                  <a:pt x="164256" y="388487"/>
                  <a:pt x="131469" y="324734"/>
                </a:cubicBezTo>
                <a:cubicBezTo>
                  <a:pt x="98682" y="260981"/>
                  <a:pt x="6392" y="13255"/>
                  <a:pt x="320" y="504"/>
                </a:cubicBezTo>
                <a:cubicBezTo>
                  <a:pt x="-5752" y="-12247"/>
                  <a:pt x="76217" y="220907"/>
                  <a:pt x="95039" y="248230"/>
                </a:cubicBezTo>
                <a:cubicBezTo>
                  <a:pt x="113861" y="275553"/>
                  <a:pt x="139362" y="137725"/>
                  <a:pt x="142398" y="146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35308D38-13A8-C1AB-BB1E-286C60441B56}"/>
              </a:ext>
            </a:extLst>
          </p:cNvPr>
          <p:cNvSpPr/>
          <p:nvPr/>
        </p:nvSpPr>
        <p:spPr>
          <a:xfrm>
            <a:off x="4010349" y="6222062"/>
            <a:ext cx="142766" cy="172830"/>
          </a:xfrm>
          <a:custGeom>
            <a:avLst/>
            <a:gdLst>
              <a:gd name="connsiteX0" fmla="*/ 625 w 142766"/>
              <a:gd name="connsiteY0" fmla="*/ 230 h 172830"/>
              <a:gd name="connsiteX1" fmla="*/ 135417 w 142766"/>
              <a:gd name="connsiteY1" fmla="*/ 167809 h 172830"/>
              <a:gd name="connsiteX2" fmla="*/ 117202 w 142766"/>
              <a:gd name="connsiteY2" fmla="*/ 131379 h 172830"/>
              <a:gd name="connsiteX3" fmla="*/ 51627 w 142766"/>
              <a:gd name="connsiteY3" fmla="*/ 156880 h 172830"/>
              <a:gd name="connsiteX4" fmla="*/ 73485 w 142766"/>
              <a:gd name="connsiteY4" fmla="*/ 145951 h 172830"/>
              <a:gd name="connsiteX5" fmla="*/ 84414 w 142766"/>
              <a:gd name="connsiteY5" fmla="*/ 131379 h 172830"/>
              <a:gd name="connsiteX6" fmla="*/ 625 w 142766"/>
              <a:gd name="connsiteY6" fmla="*/ 230 h 17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766" h="172830">
                <a:moveTo>
                  <a:pt x="625" y="230"/>
                </a:moveTo>
                <a:cubicBezTo>
                  <a:pt x="9126" y="6302"/>
                  <a:pt x="115987" y="145951"/>
                  <a:pt x="135417" y="167809"/>
                </a:cubicBezTo>
                <a:cubicBezTo>
                  <a:pt x="154847" y="189667"/>
                  <a:pt x="131167" y="133200"/>
                  <a:pt x="117202" y="131379"/>
                </a:cubicBezTo>
                <a:cubicBezTo>
                  <a:pt x="103237" y="129558"/>
                  <a:pt x="58913" y="154451"/>
                  <a:pt x="51627" y="156880"/>
                </a:cubicBezTo>
                <a:cubicBezTo>
                  <a:pt x="44341" y="159309"/>
                  <a:pt x="68021" y="150201"/>
                  <a:pt x="73485" y="145951"/>
                </a:cubicBezTo>
                <a:cubicBezTo>
                  <a:pt x="78949" y="141701"/>
                  <a:pt x="95950" y="152630"/>
                  <a:pt x="84414" y="131379"/>
                </a:cubicBezTo>
                <a:cubicBezTo>
                  <a:pt x="72878" y="110128"/>
                  <a:pt x="-7876" y="-5842"/>
                  <a:pt x="625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EFA763E-8AE0-10B9-2929-BB583B61D2F3}"/>
              </a:ext>
            </a:extLst>
          </p:cNvPr>
          <p:cNvSpPr/>
          <p:nvPr/>
        </p:nvSpPr>
        <p:spPr>
          <a:xfrm>
            <a:off x="3966985" y="6091143"/>
            <a:ext cx="608782" cy="85154"/>
          </a:xfrm>
          <a:custGeom>
            <a:avLst/>
            <a:gdLst>
              <a:gd name="connsiteX0" fmla="*/ 11201 w 608782"/>
              <a:gd name="connsiteY0" fmla="*/ 83789 h 85154"/>
              <a:gd name="connsiteX1" fmla="*/ 379147 w 608782"/>
              <a:gd name="connsiteY1" fmla="*/ 72860 h 85154"/>
              <a:gd name="connsiteX2" fmla="*/ 313573 w 608782"/>
              <a:gd name="connsiteY2" fmla="*/ 72860 h 85154"/>
              <a:gd name="connsiteX3" fmla="*/ 608658 w 608782"/>
              <a:gd name="connsiteY3" fmla="*/ 0 h 85154"/>
              <a:gd name="connsiteX4" fmla="*/ 273499 w 608782"/>
              <a:gd name="connsiteY4" fmla="*/ 72860 h 85154"/>
              <a:gd name="connsiteX5" fmla="*/ 109563 w 608782"/>
              <a:gd name="connsiteY5" fmla="*/ 83789 h 85154"/>
              <a:gd name="connsiteX6" fmla="*/ 11201 w 608782"/>
              <a:gd name="connsiteY6" fmla="*/ 83789 h 8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82" h="85154">
                <a:moveTo>
                  <a:pt x="11201" y="83789"/>
                </a:moveTo>
                <a:cubicBezTo>
                  <a:pt x="56132" y="81968"/>
                  <a:pt x="328752" y="74681"/>
                  <a:pt x="379147" y="72860"/>
                </a:cubicBezTo>
                <a:cubicBezTo>
                  <a:pt x="429542" y="71039"/>
                  <a:pt x="275321" y="85003"/>
                  <a:pt x="313573" y="72860"/>
                </a:cubicBezTo>
                <a:cubicBezTo>
                  <a:pt x="351825" y="60717"/>
                  <a:pt x="615337" y="0"/>
                  <a:pt x="608658" y="0"/>
                </a:cubicBezTo>
                <a:cubicBezTo>
                  <a:pt x="601979" y="0"/>
                  <a:pt x="356681" y="58895"/>
                  <a:pt x="273499" y="72860"/>
                </a:cubicBezTo>
                <a:cubicBezTo>
                  <a:pt x="190317" y="86825"/>
                  <a:pt x="150850" y="81968"/>
                  <a:pt x="109563" y="83789"/>
                </a:cubicBezTo>
                <a:cubicBezTo>
                  <a:pt x="68276" y="85610"/>
                  <a:pt x="-33730" y="85610"/>
                  <a:pt x="11201" y="83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FD173C56-7247-C045-DDB2-404C2F27AC24}"/>
              </a:ext>
            </a:extLst>
          </p:cNvPr>
          <p:cNvSpPr/>
          <p:nvPr/>
        </p:nvSpPr>
        <p:spPr>
          <a:xfrm>
            <a:off x="5812212" y="5910885"/>
            <a:ext cx="223690" cy="935355"/>
          </a:xfrm>
          <a:custGeom>
            <a:avLst/>
            <a:gdLst>
              <a:gd name="connsiteX0" fmla="*/ 71063 w 223690"/>
              <a:gd name="connsiteY0" fmla="*/ 965 h 935355"/>
              <a:gd name="connsiteX1" fmla="*/ 137738 w 223690"/>
              <a:gd name="connsiteY1" fmla="*/ 302590 h 935355"/>
              <a:gd name="connsiteX2" fmla="*/ 32963 w 223690"/>
              <a:gd name="connsiteY2" fmla="*/ 420065 h 935355"/>
              <a:gd name="connsiteX3" fmla="*/ 71063 w 223690"/>
              <a:gd name="connsiteY3" fmla="*/ 432765 h 935355"/>
              <a:gd name="connsiteX4" fmla="*/ 17088 w 223690"/>
              <a:gd name="connsiteY4" fmla="*/ 518490 h 935355"/>
              <a:gd name="connsiteX5" fmla="*/ 23438 w 223690"/>
              <a:gd name="connsiteY5" fmla="*/ 670890 h 935355"/>
              <a:gd name="connsiteX6" fmla="*/ 10738 w 223690"/>
              <a:gd name="connsiteY6" fmla="*/ 601040 h 935355"/>
              <a:gd name="connsiteX7" fmla="*/ 36138 w 223690"/>
              <a:gd name="connsiteY7" fmla="*/ 934415 h 935355"/>
              <a:gd name="connsiteX8" fmla="*/ 20263 w 223690"/>
              <a:gd name="connsiteY8" fmla="*/ 696290 h 935355"/>
              <a:gd name="connsiteX9" fmla="*/ 45663 w 223690"/>
              <a:gd name="connsiteY9" fmla="*/ 547065 h 935355"/>
              <a:gd name="connsiteX10" fmla="*/ 223463 w 223690"/>
              <a:gd name="connsiteY10" fmla="*/ 340690 h 935355"/>
              <a:gd name="connsiteX11" fmla="*/ 4388 w 223690"/>
              <a:gd name="connsiteY11" fmla="*/ 581990 h 935355"/>
              <a:gd name="connsiteX12" fmla="*/ 80588 w 223690"/>
              <a:gd name="connsiteY12" fmla="*/ 378790 h 935355"/>
              <a:gd name="connsiteX13" fmla="*/ 125038 w 223690"/>
              <a:gd name="connsiteY13" fmla="*/ 302590 h 935355"/>
              <a:gd name="connsiteX14" fmla="*/ 128213 w 223690"/>
              <a:gd name="connsiteY14" fmla="*/ 210515 h 935355"/>
              <a:gd name="connsiteX15" fmla="*/ 71063 w 223690"/>
              <a:gd name="connsiteY15" fmla="*/ 965 h 93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3690" h="935355">
                <a:moveTo>
                  <a:pt x="71063" y="965"/>
                </a:moveTo>
                <a:cubicBezTo>
                  <a:pt x="72651" y="16311"/>
                  <a:pt x="144088" y="232740"/>
                  <a:pt x="137738" y="302590"/>
                </a:cubicBezTo>
                <a:cubicBezTo>
                  <a:pt x="131388" y="372440"/>
                  <a:pt x="44075" y="398369"/>
                  <a:pt x="32963" y="420065"/>
                </a:cubicBezTo>
                <a:cubicBezTo>
                  <a:pt x="21851" y="441761"/>
                  <a:pt x="73709" y="416361"/>
                  <a:pt x="71063" y="432765"/>
                </a:cubicBezTo>
                <a:cubicBezTo>
                  <a:pt x="68417" y="449169"/>
                  <a:pt x="25025" y="478803"/>
                  <a:pt x="17088" y="518490"/>
                </a:cubicBezTo>
                <a:cubicBezTo>
                  <a:pt x="9151" y="558177"/>
                  <a:pt x="24496" y="657132"/>
                  <a:pt x="23438" y="670890"/>
                </a:cubicBezTo>
                <a:cubicBezTo>
                  <a:pt x="22380" y="684648"/>
                  <a:pt x="8621" y="557119"/>
                  <a:pt x="10738" y="601040"/>
                </a:cubicBezTo>
                <a:cubicBezTo>
                  <a:pt x="12855" y="644961"/>
                  <a:pt x="34550" y="918540"/>
                  <a:pt x="36138" y="934415"/>
                </a:cubicBezTo>
                <a:cubicBezTo>
                  <a:pt x="37725" y="950290"/>
                  <a:pt x="18676" y="760848"/>
                  <a:pt x="20263" y="696290"/>
                </a:cubicBezTo>
                <a:cubicBezTo>
                  <a:pt x="21850" y="631732"/>
                  <a:pt x="11796" y="606332"/>
                  <a:pt x="45663" y="547065"/>
                </a:cubicBezTo>
                <a:cubicBezTo>
                  <a:pt x="79530" y="487798"/>
                  <a:pt x="230342" y="334869"/>
                  <a:pt x="223463" y="340690"/>
                </a:cubicBezTo>
                <a:cubicBezTo>
                  <a:pt x="216584" y="346511"/>
                  <a:pt x="28200" y="575640"/>
                  <a:pt x="4388" y="581990"/>
                </a:cubicBezTo>
                <a:cubicBezTo>
                  <a:pt x="-19424" y="588340"/>
                  <a:pt x="60480" y="425357"/>
                  <a:pt x="80588" y="378790"/>
                </a:cubicBezTo>
                <a:cubicBezTo>
                  <a:pt x="100696" y="332223"/>
                  <a:pt x="117101" y="330636"/>
                  <a:pt x="125038" y="302590"/>
                </a:cubicBezTo>
                <a:cubicBezTo>
                  <a:pt x="132976" y="274544"/>
                  <a:pt x="135092" y="263431"/>
                  <a:pt x="128213" y="210515"/>
                </a:cubicBezTo>
                <a:cubicBezTo>
                  <a:pt x="121334" y="157599"/>
                  <a:pt x="69475" y="-14381"/>
                  <a:pt x="71063" y="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C743A4CF-41DD-E2EA-F27F-BCF7E609DF0A}"/>
              </a:ext>
            </a:extLst>
          </p:cNvPr>
          <p:cNvSpPr/>
          <p:nvPr/>
        </p:nvSpPr>
        <p:spPr>
          <a:xfrm>
            <a:off x="6472668" y="6450726"/>
            <a:ext cx="346279" cy="351262"/>
          </a:xfrm>
          <a:custGeom>
            <a:avLst/>
            <a:gdLst>
              <a:gd name="connsiteX0" fmla="*/ 7507 w 346279"/>
              <a:gd name="connsiteY0" fmla="*/ 874 h 351262"/>
              <a:gd name="connsiteX1" fmla="*/ 334532 w 346279"/>
              <a:gd name="connsiteY1" fmla="*/ 19924 h 351262"/>
              <a:gd name="connsiteX2" fmla="*/ 277382 w 346279"/>
              <a:gd name="connsiteY2" fmla="*/ 48499 h 351262"/>
              <a:gd name="connsiteX3" fmla="*/ 312307 w 346279"/>
              <a:gd name="connsiteY3" fmla="*/ 102474 h 351262"/>
              <a:gd name="connsiteX4" fmla="*/ 277382 w 346279"/>
              <a:gd name="connsiteY4" fmla="*/ 340599 h 351262"/>
              <a:gd name="connsiteX5" fmla="*/ 251982 w 346279"/>
              <a:gd name="connsiteY5" fmla="*/ 312024 h 351262"/>
              <a:gd name="connsiteX6" fmla="*/ 223407 w 346279"/>
              <a:gd name="connsiteY6" fmla="*/ 331074 h 351262"/>
              <a:gd name="connsiteX7" fmla="*/ 248807 w 346279"/>
              <a:gd name="connsiteY7" fmla="*/ 118349 h 351262"/>
              <a:gd name="connsiteX8" fmla="*/ 178957 w 346279"/>
              <a:gd name="connsiteY8" fmla="*/ 48499 h 351262"/>
              <a:gd name="connsiteX9" fmla="*/ 23382 w 346279"/>
              <a:gd name="connsiteY9" fmla="*/ 80249 h 351262"/>
              <a:gd name="connsiteX10" fmla="*/ 96407 w 346279"/>
              <a:gd name="connsiteY10" fmla="*/ 48499 h 351262"/>
              <a:gd name="connsiteX11" fmla="*/ 7507 w 346279"/>
              <a:gd name="connsiteY11" fmla="*/ 874 h 3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279" h="351262">
                <a:moveTo>
                  <a:pt x="7507" y="874"/>
                </a:moveTo>
                <a:cubicBezTo>
                  <a:pt x="47195" y="-3889"/>
                  <a:pt x="289553" y="11986"/>
                  <a:pt x="334532" y="19924"/>
                </a:cubicBezTo>
                <a:cubicBezTo>
                  <a:pt x="379511" y="27862"/>
                  <a:pt x="281086" y="34741"/>
                  <a:pt x="277382" y="48499"/>
                </a:cubicBezTo>
                <a:cubicBezTo>
                  <a:pt x="273678" y="62257"/>
                  <a:pt x="312307" y="53791"/>
                  <a:pt x="312307" y="102474"/>
                </a:cubicBezTo>
                <a:cubicBezTo>
                  <a:pt x="312307" y="151157"/>
                  <a:pt x="287436" y="305674"/>
                  <a:pt x="277382" y="340599"/>
                </a:cubicBezTo>
                <a:cubicBezTo>
                  <a:pt x="267328" y="375524"/>
                  <a:pt x="260978" y="313611"/>
                  <a:pt x="251982" y="312024"/>
                </a:cubicBezTo>
                <a:cubicBezTo>
                  <a:pt x="242986" y="310437"/>
                  <a:pt x="223936" y="363353"/>
                  <a:pt x="223407" y="331074"/>
                </a:cubicBezTo>
                <a:cubicBezTo>
                  <a:pt x="222878" y="298795"/>
                  <a:pt x="256215" y="165445"/>
                  <a:pt x="248807" y="118349"/>
                </a:cubicBezTo>
                <a:cubicBezTo>
                  <a:pt x="241399" y="71253"/>
                  <a:pt x="216528" y="54849"/>
                  <a:pt x="178957" y="48499"/>
                </a:cubicBezTo>
                <a:cubicBezTo>
                  <a:pt x="141386" y="42149"/>
                  <a:pt x="37140" y="80249"/>
                  <a:pt x="23382" y="80249"/>
                </a:cubicBezTo>
                <a:cubicBezTo>
                  <a:pt x="9624" y="80249"/>
                  <a:pt x="94290" y="61728"/>
                  <a:pt x="96407" y="48499"/>
                </a:cubicBezTo>
                <a:cubicBezTo>
                  <a:pt x="98524" y="35270"/>
                  <a:pt x="-32181" y="5637"/>
                  <a:pt x="7507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70B76A8C-D2DA-5316-BBE9-5C6BC7FA04DB}"/>
              </a:ext>
            </a:extLst>
          </p:cNvPr>
          <p:cNvSpPr/>
          <p:nvPr/>
        </p:nvSpPr>
        <p:spPr>
          <a:xfrm>
            <a:off x="5161522" y="5840711"/>
            <a:ext cx="263586" cy="245766"/>
          </a:xfrm>
          <a:custGeom>
            <a:avLst/>
            <a:gdLst>
              <a:gd name="connsiteX0" fmla="*/ 4203 w 263586"/>
              <a:gd name="connsiteY0" fmla="*/ 1289 h 245766"/>
              <a:gd name="connsiteX1" fmla="*/ 261378 w 263586"/>
              <a:gd name="connsiteY1" fmla="*/ 207664 h 245766"/>
              <a:gd name="connsiteX2" fmla="*/ 128028 w 263586"/>
              <a:gd name="connsiteY2" fmla="*/ 121939 h 245766"/>
              <a:gd name="connsiteX3" fmla="*/ 118503 w 263586"/>
              <a:gd name="connsiteY3" fmla="*/ 245764 h 245766"/>
              <a:gd name="connsiteX4" fmla="*/ 102628 w 263586"/>
              <a:gd name="connsiteY4" fmla="*/ 125114 h 245766"/>
              <a:gd name="connsiteX5" fmla="*/ 4203 w 263586"/>
              <a:gd name="connsiteY5" fmla="*/ 1289 h 24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586" h="245766">
                <a:moveTo>
                  <a:pt x="4203" y="1289"/>
                </a:moveTo>
                <a:cubicBezTo>
                  <a:pt x="30661" y="15047"/>
                  <a:pt x="240741" y="187556"/>
                  <a:pt x="261378" y="207664"/>
                </a:cubicBezTo>
                <a:cubicBezTo>
                  <a:pt x="282015" y="227772"/>
                  <a:pt x="151840" y="115589"/>
                  <a:pt x="128028" y="121939"/>
                </a:cubicBezTo>
                <a:cubicBezTo>
                  <a:pt x="104216" y="128289"/>
                  <a:pt x="122736" y="245235"/>
                  <a:pt x="118503" y="245764"/>
                </a:cubicBezTo>
                <a:cubicBezTo>
                  <a:pt x="114270" y="246293"/>
                  <a:pt x="121149" y="162685"/>
                  <a:pt x="102628" y="125114"/>
                </a:cubicBezTo>
                <a:cubicBezTo>
                  <a:pt x="84107" y="87543"/>
                  <a:pt x="-22255" y="-12469"/>
                  <a:pt x="4203" y="1289"/>
                </a:cubicBezTo>
                <a:close/>
              </a:path>
            </a:pathLst>
          </a:custGeom>
          <a:solidFill>
            <a:srgbClr val="FF2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D4927D5A-E1A5-A355-90F1-3FFBF01C78C3}"/>
              </a:ext>
            </a:extLst>
          </p:cNvPr>
          <p:cNvSpPr/>
          <p:nvPr/>
        </p:nvSpPr>
        <p:spPr>
          <a:xfrm>
            <a:off x="6346647" y="6121290"/>
            <a:ext cx="327760" cy="278350"/>
          </a:xfrm>
          <a:custGeom>
            <a:avLst/>
            <a:gdLst>
              <a:gd name="connsiteX0" fmla="*/ 178 w 327760"/>
              <a:gd name="connsiteY0" fmla="*/ 276335 h 278350"/>
              <a:gd name="connsiteX1" fmla="*/ 197028 w 327760"/>
              <a:gd name="connsiteY1" fmla="*/ 15985 h 278350"/>
              <a:gd name="connsiteX2" fmla="*/ 108128 w 327760"/>
              <a:gd name="connsiteY2" fmla="*/ 152510 h 278350"/>
              <a:gd name="connsiteX3" fmla="*/ 327203 w 327760"/>
              <a:gd name="connsiteY3" fmla="*/ 110 h 278350"/>
              <a:gd name="connsiteX4" fmla="*/ 165278 w 327760"/>
              <a:gd name="connsiteY4" fmla="*/ 130285 h 278350"/>
              <a:gd name="connsiteX5" fmla="*/ 178 w 327760"/>
              <a:gd name="connsiteY5" fmla="*/ 276335 h 27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760" h="278350">
                <a:moveTo>
                  <a:pt x="178" y="276335"/>
                </a:moveTo>
                <a:cubicBezTo>
                  <a:pt x="5470" y="257285"/>
                  <a:pt x="179036" y="36622"/>
                  <a:pt x="197028" y="15985"/>
                </a:cubicBezTo>
                <a:cubicBezTo>
                  <a:pt x="215020" y="-4653"/>
                  <a:pt x="86432" y="155156"/>
                  <a:pt x="108128" y="152510"/>
                </a:cubicBezTo>
                <a:cubicBezTo>
                  <a:pt x="129824" y="149864"/>
                  <a:pt x="317678" y="3814"/>
                  <a:pt x="327203" y="110"/>
                </a:cubicBezTo>
                <a:cubicBezTo>
                  <a:pt x="336728" y="-3594"/>
                  <a:pt x="221899" y="86364"/>
                  <a:pt x="165278" y="130285"/>
                </a:cubicBezTo>
                <a:cubicBezTo>
                  <a:pt x="108657" y="174206"/>
                  <a:pt x="-5114" y="295385"/>
                  <a:pt x="178" y="276335"/>
                </a:cubicBezTo>
                <a:close/>
              </a:path>
            </a:pathLst>
          </a:custGeom>
          <a:solidFill>
            <a:srgbClr val="FF2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C9216EEB-EDDD-74A1-B881-6669C870E5C3}"/>
              </a:ext>
            </a:extLst>
          </p:cNvPr>
          <p:cNvSpPr/>
          <p:nvPr/>
        </p:nvSpPr>
        <p:spPr>
          <a:xfrm>
            <a:off x="3842205" y="5772748"/>
            <a:ext cx="838560" cy="227375"/>
          </a:xfrm>
          <a:custGeom>
            <a:avLst/>
            <a:gdLst>
              <a:gd name="connsiteX0" fmla="*/ 330 w 838560"/>
              <a:gd name="connsiteY0" fmla="*/ 227360 h 227375"/>
              <a:gd name="connsiteX1" fmla="*/ 740069 w 838560"/>
              <a:gd name="connsiteY1" fmla="*/ 73248 h 227375"/>
              <a:gd name="connsiteX2" fmla="*/ 472941 w 838560"/>
              <a:gd name="connsiteY2" fmla="*/ 114344 h 227375"/>
              <a:gd name="connsiteX3" fmla="*/ 832537 w 838560"/>
              <a:gd name="connsiteY3" fmla="*/ 1328 h 227375"/>
              <a:gd name="connsiteX4" fmla="*/ 647602 w 838560"/>
              <a:gd name="connsiteY4" fmla="*/ 62973 h 227375"/>
              <a:gd name="connsiteX5" fmla="*/ 330 w 838560"/>
              <a:gd name="connsiteY5" fmla="*/ 227360 h 22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560" h="227375">
                <a:moveTo>
                  <a:pt x="330" y="227360"/>
                </a:moveTo>
                <a:cubicBezTo>
                  <a:pt x="15741" y="229072"/>
                  <a:pt x="661301" y="92084"/>
                  <a:pt x="740069" y="73248"/>
                </a:cubicBezTo>
                <a:cubicBezTo>
                  <a:pt x="818837" y="54412"/>
                  <a:pt x="457530" y="126331"/>
                  <a:pt x="472941" y="114344"/>
                </a:cubicBezTo>
                <a:cubicBezTo>
                  <a:pt x="488352" y="102357"/>
                  <a:pt x="803427" y="9890"/>
                  <a:pt x="832537" y="1328"/>
                </a:cubicBezTo>
                <a:cubicBezTo>
                  <a:pt x="861647" y="-7234"/>
                  <a:pt x="782879" y="27013"/>
                  <a:pt x="647602" y="62973"/>
                </a:cubicBezTo>
                <a:cubicBezTo>
                  <a:pt x="512326" y="98933"/>
                  <a:pt x="-15081" y="225648"/>
                  <a:pt x="330" y="227360"/>
                </a:cubicBezTo>
                <a:close/>
              </a:path>
            </a:pathLst>
          </a:custGeom>
          <a:solidFill>
            <a:srgbClr val="FF2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99D1F411-465B-7C92-4E00-1BB305ABA499}"/>
              </a:ext>
            </a:extLst>
          </p:cNvPr>
          <p:cNvSpPr/>
          <p:nvPr/>
        </p:nvSpPr>
        <p:spPr>
          <a:xfrm>
            <a:off x="5064785" y="5988948"/>
            <a:ext cx="543316" cy="211105"/>
          </a:xfrm>
          <a:custGeom>
            <a:avLst/>
            <a:gdLst>
              <a:gd name="connsiteX0" fmla="*/ 375 w 543316"/>
              <a:gd name="connsiteY0" fmla="*/ 886 h 211105"/>
              <a:gd name="connsiteX1" fmla="*/ 514082 w 543316"/>
              <a:gd name="connsiteY1" fmla="*/ 206369 h 211105"/>
              <a:gd name="connsiteX2" fmla="*/ 431889 w 543316"/>
              <a:gd name="connsiteY2" fmla="*/ 134450 h 211105"/>
              <a:gd name="connsiteX3" fmla="*/ 375 w 543316"/>
              <a:gd name="connsiteY3" fmla="*/ 886 h 21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316" h="211105">
                <a:moveTo>
                  <a:pt x="375" y="886"/>
                </a:moveTo>
                <a:cubicBezTo>
                  <a:pt x="14074" y="12873"/>
                  <a:pt x="442163" y="184108"/>
                  <a:pt x="514082" y="206369"/>
                </a:cubicBezTo>
                <a:cubicBezTo>
                  <a:pt x="586001" y="228630"/>
                  <a:pt x="512370" y="166985"/>
                  <a:pt x="431889" y="134450"/>
                </a:cubicBezTo>
                <a:cubicBezTo>
                  <a:pt x="351408" y="101915"/>
                  <a:pt x="-13324" y="-11101"/>
                  <a:pt x="375" y="8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EF322F26-5323-76A0-EF09-22AF846A6452}"/>
              </a:ext>
            </a:extLst>
          </p:cNvPr>
          <p:cNvSpPr/>
          <p:nvPr/>
        </p:nvSpPr>
        <p:spPr>
          <a:xfrm>
            <a:off x="4882486" y="8482473"/>
            <a:ext cx="869525" cy="128421"/>
          </a:xfrm>
          <a:custGeom>
            <a:avLst/>
            <a:gdLst>
              <a:gd name="connsiteX0" fmla="*/ 7259 w 869525"/>
              <a:gd name="connsiteY0" fmla="*/ 128421 h 128421"/>
              <a:gd name="connsiteX1" fmla="*/ 286169 w 869525"/>
              <a:gd name="connsiteY1" fmla="*/ 96647 h 128421"/>
              <a:gd name="connsiteX2" fmla="*/ 307352 w 869525"/>
              <a:gd name="connsiteY2" fmla="*/ 103708 h 128421"/>
              <a:gd name="connsiteX3" fmla="*/ 706299 w 869525"/>
              <a:gd name="connsiteY3" fmla="*/ 29567 h 128421"/>
              <a:gd name="connsiteX4" fmla="*/ 575670 w 869525"/>
              <a:gd name="connsiteY4" fmla="*/ 43689 h 128421"/>
              <a:gd name="connsiteX5" fmla="*/ 759256 w 869525"/>
              <a:gd name="connsiteY5" fmla="*/ 4854 h 128421"/>
              <a:gd name="connsiteX6" fmla="*/ 865171 w 869525"/>
              <a:gd name="connsiteY6" fmla="*/ 4854 h 128421"/>
              <a:gd name="connsiteX7" fmla="*/ 614506 w 869525"/>
              <a:gd name="connsiteY7" fmla="*/ 43689 h 128421"/>
              <a:gd name="connsiteX8" fmla="*/ 190845 w 869525"/>
              <a:gd name="connsiteY8" fmla="*/ 100177 h 128421"/>
              <a:gd name="connsiteX9" fmla="*/ 198 w 869525"/>
              <a:gd name="connsiteY9" fmla="*/ 68403 h 128421"/>
              <a:gd name="connsiteX10" fmla="*/ 152010 w 869525"/>
              <a:gd name="connsiteY10" fmla="*/ 82525 h 128421"/>
              <a:gd name="connsiteX11" fmla="*/ 7259 w 869525"/>
              <a:gd name="connsiteY11" fmla="*/ 128421 h 12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525" h="128421">
                <a:moveTo>
                  <a:pt x="7259" y="128421"/>
                </a:moveTo>
                <a:lnTo>
                  <a:pt x="286169" y="96647"/>
                </a:lnTo>
                <a:cubicBezTo>
                  <a:pt x="336184" y="92528"/>
                  <a:pt x="237330" y="114888"/>
                  <a:pt x="307352" y="103708"/>
                </a:cubicBezTo>
                <a:cubicBezTo>
                  <a:pt x="377374" y="92528"/>
                  <a:pt x="661579" y="39570"/>
                  <a:pt x="706299" y="29567"/>
                </a:cubicBezTo>
                <a:cubicBezTo>
                  <a:pt x="751019" y="19564"/>
                  <a:pt x="566844" y="47808"/>
                  <a:pt x="575670" y="43689"/>
                </a:cubicBezTo>
                <a:cubicBezTo>
                  <a:pt x="584496" y="39570"/>
                  <a:pt x="711006" y="11326"/>
                  <a:pt x="759256" y="4854"/>
                </a:cubicBezTo>
                <a:cubicBezTo>
                  <a:pt x="807506" y="-1618"/>
                  <a:pt x="889296" y="-1618"/>
                  <a:pt x="865171" y="4854"/>
                </a:cubicBezTo>
                <a:cubicBezTo>
                  <a:pt x="841046" y="11326"/>
                  <a:pt x="614506" y="43689"/>
                  <a:pt x="614506" y="43689"/>
                </a:cubicBezTo>
                <a:cubicBezTo>
                  <a:pt x="502118" y="59576"/>
                  <a:pt x="293229" y="96058"/>
                  <a:pt x="190845" y="100177"/>
                </a:cubicBezTo>
                <a:cubicBezTo>
                  <a:pt x="88461" y="104296"/>
                  <a:pt x="6670" y="71345"/>
                  <a:pt x="198" y="68403"/>
                </a:cubicBezTo>
                <a:cubicBezTo>
                  <a:pt x="-6274" y="65461"/>
                  <a:pt x="147303" y="73699"/>
                  <a:pt x="152010" y="82525"/>
                </a:cubicBezTo>
                <a:cubicBezTo>
                  <a:pt x="156717" y="91351"/>
                  <a:pt x="-15101" y="126067"/>
                  <a:pt x="7259" y="12842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C412680D-4A7B-EFB3-05F3-5C02A72F7A20}"/>
              </a:ext>
            </a:extLst>
          </p:cNvPr>
          <p:cNvSpPr/>
          <p:nvPr/>
        </p:nvSpPr>
        <p:spPr>
          <a:xfrm>
            <a:off x="5436114" y="8015426"/>
            <a:ext cx="608081" cy="97694"/>
          </a:xfrm>
          <a:custGeom>
            <a:avLst/>
            <a:gdLst>
              <a:gd name="connsiteX0" fmla="*/ 859 w 608081"/>
              <a:gd name="connsiteY0" fmla="*/ 69423 h 97694"/>
              <a:gd name="connsiteX1" fmla="*/ 502190 w 608081"/>
              <a:gd name="connsiteY1" fmla="*/ 2344 h 97694"/>
              <a:gd name="connsiteX2" fmla="*/ 378623 w 608081"/>
              <a:gd name="connsiteY2" fmla="*/ 19996 h 97694"/>
              <a:gd name="connsiteX3" fmla="*/ 586922 w 608081"/>
              <a:gd name="connsiteY3" fmla="*/ 65893 h 97694"/>
              <a:gd name="connsiteX4" fmla="*/ 576331 w 608081"/>
              <a:gd name="connsiteY4" fmla="*/ 58832 h 97694"/>
              <a:gd name="connsiteX5" fmla="*/ 368031 w 608081"/>
              <a:gd name="connsiteY5" fmla="*/ 55301 h 97694"/>
              <a:gd name="connsiteX6" fmla="*/ 135018 w 608081"/>
              <a:gd name="connsiteY6" fmla="*/ 97667 h 97694"/>
              <a:gd name="connsiteX7" fmla="*/ 375092 w 608081"/>
              <a:gd name="connsiteY7" fmla="*/ 48240 h 97694"/>
              <a:gd name="connsiteX8" fmla="*/ 859 w 608081"/>
              <a:gd name="connsiteY8" fmla="*/ 69423 h 9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8081" h="97694">
                <a:moveTo>
                  <a:pt x="859" y="69423"/>
                </a:moveTo>
                <a:cubicBezTo>
                  <a:pt x="22042" y="61774"/>
                  <a:pt x="439229" y="10582"/>
                  <a:pt x="502190" y="2344"/>
                </a:cubicBezTo>
                <a:cubicBezTo>
                  <a:pt x="565151" y="-5894"/>
                  <a:pt x="364501" y="9405"/>
                  <a:pt x="378623" y="19996"/>
                </a:cubicBezTo>
                <a:cubicBezTo>
                  <a:pt x="392745" y="30587"/>
                  <a:pt x="586922" y="65893"/>
                  <a:pt x="586922" y="65893"/>
                </a:cubicBezTo>
                <a:cubicBezTo>
                  <a:pt x="619873" y="72366"/>
                  <a:pt x="612813" y="60597"/>
                  <a:pt x="576331" y="58832"/>
                </a:cubicBezTo>
                <a:cubicBezTo>
                  <a:pt x="539849" y="57067"/>
                  <a:pt x="441583" y="48828"/>
                  <a:pt x="368031" y="55301"/>
                </a:cubicBezTo>
                <a:cubicBezTo>
                  <a:pt x="294479" y="61773"/>
                  <a:pt x="133841" y="98844"/>
                  <a:pt x="135018" y="97667"/>
                </a:cubicBezTo>
                <a:cubicBezTo>
                  <a:pt x="136195" y="96490"/>
                  <a:pt x="393333" y="54712"/>
                  <a:pt x="375092" y="48240"/>
                </a:cubicBezTo>
                <a:cubicBezTo>
                  <a:pt x="356851" y="41767"/>
                  <a:pt x="-20324" y="77072"/>
                  <a:pt x="859" y="6942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7AD009A6-618D-7C7C-2F22-EF0C0FD0E6FC}"/>
              </a:ext>
            </a:extLst>
          </p:cNvPr>
          <p:cNvSpPr/>
          <p:nvPr/>
        </p:nvSpPr>
        <p:spPr>
          <a:xfrm>
            <a:off x="5777907" y="8160797"/>
            <a:ext cx="299539" cy="383032"/>
          </a:xfrm>
          <a:custGeom>
            <a:avLst/>
            <a:gdLst>
              <a:gd name="connsiteX0" fmla="*/ 22708 w 299539"/>
              <a:gd name="connsiteY0" fmla="*/ 5254 h 383032"/>
              <a:gd name="connsiteX1" fmla="*/ 26238 w 299539"/>
              <a:gd name="connsiteY1" fmla="*/ 142944 h 383032"/>
              <a:gd name="connsiteX2" fmla="*/ 8586 w 299539"/>
              <a:gd name="connsiteY2" fmla="*/ 231206 h 383032"/>
              <a:gd name="connsiteX3" fmla="*/ 47421 w 299539"/>
              <a:gd name="connsiteY3" fmla="*/ 277103 h 383032"/>
              <a:gd name="connsiteX4" fmla="*/ 12116 w 299539"/>
              <a:gd name="connsiteY4" fmla="*/ 305347 h 383032"/>
              <a:gd name="connsiteX5" fmla="*/ 294556 w 299539"/>
              <a:gd name="connsiteY5" fmla="*/ 383018 h 383032"/>
              <a:gd name="connsiteX6" fmla="*/ 199233 w 299539"/>
              <a:gd name="connsiteY6" fmla="*/ 308877 h 383032"/>
              <a:gd name="connsiteX7" fmla="*/ 287495 w 299539"/>
              <a:gd name="connsiteY7" fmla="*/ 37028 h 383032"/>
              <a:gd name="connsiteX8" fmla="*/ 192172 w 299539"/>
              <a:gd name="connsiteY8" fmla="*/ 89986 h 383032"/>
              <a:gd name="connsiteX9" fmla="*/ 156867 w 299539"/>
              <a:gd name="connsiteY9" fmla="*/ 47620 h 383032"/>
              <a:gd name="connsiteX10" fmla="*/ 100379 w 299539"/>
              <a:gd name="connsiteY10" fmla="*/ 89986 h 383032"/>
              <a:gd name="connsiteX11" fmla="*/ 75665 w 299539"/>
              <a:gd name="connsiteY11" fmla="*/ 33498 h 383032"/>
              <a:gd name="connsiteX12" fmla="*/ 22708 w 299539"/>
              <a:gd name="connsiteY12" fmla="*/ 5254 h 38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539" h="383032">
                <a:moveTo>
                  <a:pt x="22708" y="5254"/>
                </a:moveTo>
                <a:cubicBezTo>
                  <a:pt x="14470" y="23495"/>
                  <a:pt x="28592" y="105285"/>
                  <a:pt x="26238" y="142944"/>
                </a:cubicBezTo>
                <a:cubicBezTo>
                  <a:pt x="23884" y="180603"/>
                  <a:pt x="5055" y="208846"/>
                  <a:pt x="8586" y="231206"/>
                </a:cubicBezTo>
                <a:cubicBezTo>
                  <a:pt x="12117" y="253566"/>
                  <a:pt x="46833" y="264746"/>
                  <a:pt x="47421" y="277103"/>
                </a:cubicBezTo>
                <a:cubicBezTo>
                  <a:pt x="48009" y="289460"/>
                  <a:pt x="-29073" y="287695"/>
                  <a:pt x="12116" y="305347"/>
                </a:cubicBezTo>
                <a:cubicBezTo>
                  <a:pt x="53305" y="322999"/>
                  <a:pt x="263370" y="382430"/>
                  <a:pt x="294556" y="383018"/>
                </a:cubicBezTo>
                <a:cubicBezTo>
                  <a:pt x="325742" y="383606"/>
                  <a:pt x="200410" y="366542"/>
                  <a:pt x="199233" y="308877"/>
                </a:cubicBezTo>
                <a:cubicBezTo>
                  <a:pt x="198056" y="251212"/>
                  <a:pt x="288672" y="73510"/>
                  <a:pt x="287495" y="37028"/>
                </a:cubicBezTo>
                <a:cubicBezTo>
                  <a:pt x="286318" y="546"/>
                  <a:pt x="213943" y="88221"/>
                  <a:pt x="192172" y="89986"/>
                </a:cubicBezTo>
                <a:cubicBezTo>
                  <a:pt x="170401" y="91751"/>
                  <a:pt x="172166" y="47620"/>
                  <a:pt x="156867" y="47620"/>
                </a:cubicBezTo>
                <a:cubicBezTo>
                  <a:pt x="141568" y="47620"/>
                  <a:pt x="113913" y="92340"/>
                  <a:pt x="100379" y="89986"/>
                </a:cubicBezTo>
                <a:cubicBezTo>
                  <a:pt x="86845" y="87632"/>
                  <a:pt x="85668" y="45855"/>
                  <a:pt x="75665" y="33498"/>
                </a:cubicBezTo>
                <a:cubicBezTo>
                  <a:pt x="65662" y="21141"/>
                  <a:pt x="30946" y="-12987"/>
                  <a:pt x="22708" y="525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3EC3B8E-5EB9-610A-5CE0-141AAD0FA795}"/>
              </a:ext>
            </a:extLst>
          </p:cNvPr>
          <p:cNvSpPr/>
          <p:nvPr/>
        </p:nvSpPr>
        <p:spPr>
          <a:xfrm>
            <a:off x="5994744" y="8080913"/>
            <a:ext cx="512268" cy="489801"/>
          </a:xfrm>
          <a:custGeom>
            <a:avLst/>
            <a:gdLst>
              <a:gd name="connsiteX0" fmla="*/ 148329 w 512268"/>
              <a:gd name="connsiteY0" fmla="*/ 99260 h 489801"/>
              <a:gd name="connsiteX1" fmla="*/ 240122 w 512268"/>
              <a:gd name="connsiteY1" fmla="*/ 296968 h 489801"/>
              <a:gd name="connsiteX2" fmla="*/ 176573 w 512268"/>
              <a:gd name="connsiteY2" fmla="*/ 314621 h 489801"/>
              <a:gd name="connsiteX3" fmla="*/ 321324 w 512268"/>
              <a:gd name="connsiteY3" fmla="*/ 321682 h 489801"/>
              <a:gd name="connsiteX4" fmla="*/ 363690 w 512268"/>
              <a:gd name="connsiteY4" fmla="*/ 265194 h 489801"/>
              <a:gd name="connsiteX5" fmla="*/ 511971 w 512268"/>
              <a:gd name="connsiteY5" fmla="*/ 406 h 489801"/>
              <a:gd name="connsiteX6" fmla="*/ 402525 w 512268"/>
              <a:gd name="connsiteY6" fmla="*/ 332273 h 489801"/>
              <a:gd name="connsiteX7" fmla="*/ 423709 w 512268"/>
              <a:gd name="connsiteY7" fmla="*/ 487615 h 489801"/>
              <a:gd name="connsiteX8" fmla="*/ 226000 w 512268"/>
              <a:gd name="connsiteY8" fmla="*/ 427597 h 489801"/>
              <a:gd name="connsiteX9" fmla="*/ 38884 w 512268"/>
              <a:gd name="connsiteY9" fmla="*/ 371109 h 489801"/>
              <a:gd name="connsiteX10" fmla="*/ 123616 w 512268"/>
              <a:gd name="connsiteY10" fmla="*/ 258133 h 489801"/>
              <a:gd name="connsiteX11" fmla="*/ 48 w 512268"/>
              <a:gd name="connsiteY11" fmla="*/ 332273 h 489801"/>
              <a:gd name="connsiteX12" fmla="*/ 109494 w 512268"/>
              <a:gd name="connsiteY12" fmla="*/ 176931 h 489801"/>
              <a:gd name="connsiteX13" fmla="*/ 148329 w 512268"/>
              <a:gd name="connsiteY13" fmla="*/ 99260 h 4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2268" h="489801">
                <a:moveTo>
                  <a:pt x="148329" y="99260"/>
                </a:moveTo>
                <a:cubicBezTo>
                  <a:pt x="170100" y="119266"/>
                  <a:pt x="235415" y="261075"/>
                  <a:pt x="240122" y="296968"/>
                </a:cubicBezTo>
                <a:cubicBezTo>
                  <a:pt x="244829" y="332862"/>
                  <a:pt x="163040" y="310502"/>
                  <a:pt x="176573" y="314621"/>
                </a:cubicBezTo>
                <a:cubicBezTo>
                  <a:pt x="190106" y="318740"/>
                  <a:pt x="290138" y="329920"/>
                  <a:pt x="321324" y="321682"/>
                </a:cubicBezTo>
                <a:cubicBezTo>
                  <a:pt x="352510" y="313444"/>
                  <a:pt x="331916" y="318740"/>
                  <a:pt x="363690" y="265194"/>
                </a:cubicBezTo>
                <a:cubicBezTo>
                  <a:pt x="395464" y="211648"/>
                  <a:pt x="505499" y="-10774"/>
                  <a:pt x="511971" y="406"/>
                </a:cubicBezTo>
                <a:cubicBezTo>
                  <a:pt x="518443" y="11586"/>
                  <a:pt x="417235" y="251072"/>
                  <a:pt x="402525" y="332273"/>
                </a:cubicBezTo>
                <a:cubicBezTo>
                  <a:pt x="387815" y="413474"/>
                  <a:pt x="453130" y="471728"/>
                  <a:pt x="423709" y="487615"/>
                </a:cubicBezTo>
                <a:cubicBezTo>
                  <a:pt x="394288" y="503502"/>
                  <a:pt x="226000" y="427597"/>
                  <a:pt x="226000" y="427597"/>
                </a:cubicBezTo>
                <a:cubicBezTo>
                  <a:pt x="161863" y="408179"/>
                  <a:pt x="55948" y="399353"/>
                  <a:pt x="38884" y="371109"/>
                </a:cubicBezTo>
                <a:cubicBezTo>
                  <a:pt x="21820" y="342865"/>
                  <a:pt x="130089" y="264606"/>
                  <a:pt x="123616" y="258133"/>
                </a:cubicBezTo>
                <a:cubicBezTo>
                  <a:pt x="117143" y="251660"/>
                  <a:pt x="2402" y="345807"/>
                  <a:pt x="48" y="332273"/>
                </a:cubicBezTo>
                <a:cubicBezTo>
                  <a:pt x="-2306" y="318739"/>
                  <a:pt x="81250" y="209882"/>
                  <a:pt x="109494" y="176931"/>
                </a:cubicBezTo>
                <a:cubicBezTo>
                  <a:pt x="137738" y="143980"/>
                  <a:pt x="126558" y="79254"/>
                  <a:pt x="148329" y="9926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6BCA5A50-422D-7541-D368-8C4FC920DA03}"/>
              </a:ext>
            </a:extLst>
          </p:cNvPr>
          <p:cNvSpPr/>
          <p:nvPr/>
        </p:nvSpPr>
        <p:spPr>
          <a:xfrm>
            <a:off x="3537210" y="5900357"/>
            <a:ext cx="2228227" cy="1061424"/>
          </a:xfrm>
          <a:custGeom>
            <a:avLst/>
            <a:gdLst>
              <a:gd name="connsiteX0" fmla="*/ 213523 w 2228227"/>
              <a:gd name="connsiteY0" fmla="*/ 212576 h 1061424"/>
              <a:gd name="connsiteX1" fmla="*/ 272790 w 2228227"/>
              <a:gd name="connsiteY1" fmla="*/ 229510 h 1061424"/>
              <a:gd name="connsiteX2" fmla="*/ 1407323 w 2228227"/>
              <a:gd name="connsiteY2" fmla="*/ 9376 h 1061424"/>
              <a:gd name="connsiteX3" fmla="*/ 1449657 w 2228227"/>
              <a:gd name="connsiteY3" fmla="*/ 60176 h 1061424"/>
              <a:gd name="connsiteX4" fmla="*/ 1991523 w 2228227"/>
              <a:gd name="connsiteY4" fmla="*/ 237976 h 1061424"/>
              <a:gd name="connsiteX5" fmla="*/ 2186257 w 2228227"/>
              <a:gd name="connsiteY5" fmla="*/ 618976 h 1061424"/>
              <a:gd name="connsiteX6" fmla="*/ 2177790 w 2228227"/>
              <a:gd name="connsiteY6" fmla="*/ 593576 h 1061424"/>
              <a:gd name="connsiteX7" fmla="*/ 1652857 w 2228227"/>
              <a:gd name="connsiteY7" fmla="*/ 1059243 h 1061424"/>
              <a:gd name="connsiteX8" fmla="*/ 1771390 w 2228227"/>
              <a:gd name="connsiteY8" fmla="*/ 754443 h 1061424"/>
              <a:gd name="connsiteX9" fmla="*/ 950123 w 2228227"/>
              <a:gd name="connsiteY9" fmla="*/ 432710 h 1061424"/>
              <a:gd name="connsiteX10" fmla="*/ 687657 w 2228227"/>
              <a:gd name="connsiteY10" fmla="*/ 720576 h 1061424"/>
              <a:gd name="connsiteX11" fmla="*/ 814657 w 2228227"/>
              <a:gd name="connsiteY11" fmla="*/ 542776 h 1061424"/>
              <a:gd name="connsiteX12" fmla="*/ 1857 w 2228227"/>
              <a:gd name="connsiteY12" fmla="*/ 500443 h 1061424"/>
              <a:gd name="connsiteX13" fmla="*/ 1077123 w 2228227"/>
              <a:gd name="connsiteY13" fmla="*/ 229510 h 1061424"/>
              <a:gd name="connsiteX14" fmla="*/ 213523 w 2228227"/>
              <a:gd name="connsiteY14" fmla="*/ 212576 h 106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28227" h="1061424">
                <a:moveTo>
                  <a:pt x="213523" y="212576"/>
                </a:moveTo>
                <a:cubicBezTo>
                  <a:pt x="79468" y="212576"/>
                  <a:pt x="73823" y="263377"/>
                  <a:pt x="272790" y="229510"/>
                </a:cubicBezTo>
                <a:cubicBezTo>
                  <a:pt x="471757" y="195643"/>
                  <a:pt x="1211179" y="37598"/>
                  <a:pt x="1407323" y="9376"/>
                </a:cubicBezTo>
                <a:cubicBezTo>
                  <a:pt x="1603467" y="-18846"/>
                  <a:pt x="1352290" y="22076"/>
                  <a:pt x="1449657" y="60176"/>
                </a:cubicBezTo>
                <a:cubicBezTo>
                  <a:pt x="1547024" y="98276"/>
                  <a:pt x="1868756" y="144843"/>
                  <a:pt x="1991523" y="237976"/>
                </a:cubicBezTo>
                <a:cubicBezTo>
                  <a:pt x="2114290" y="331109"/>
                  <a:pt x="2155213" y="559709"/>
                  <a:pt x="2186257" y="618976"/>
                </a:cubicBezTo>
                <a:cubicBezTo>
                  <a:pt x="2217301" y="678243"/>
                  <a:pt x="2266690" y="520198"/>
                  <a:pt x="2177790" y="593576"/>
                </a:cubicBezTo>
                <a:cubicBezTo>
                  <a:pt x="2088890" y="666954"/>
                  <a:pt x="1720590" y="1032432"/>
                  <a:pt x="1652857" y="1059243"/>
                </a:cubicBezTo>
                <a:cubicBezTo>
                  <a:pt x="1585124" y="1086054"/>
                  <a:pt x="1888512" y="858865"/>
                  <a:pt x="1771390" y="754443"/>
                </a:cubicBezTo>
                <a:cubicBezTo>
                  <a:pt x="1654268" y="650021"/>
                  <a:pt x="1130745" y="438354"/>
                  <a:pt x="950123" y="432710"/>
                </a:cubicBezTo>
                <a:cubicBezTo>
                  <a:pt x="769501" y="427066"/>
                  <a:pt x="710235" y="702232"/>
                  <a:pt x="687657" y="720576"/>
                </a:cubicBezTo>
                <a:cubicBezTo>
                  <a:pt x="665079" y="738920"/>
                  <a:pt x="928957" y="579465"/>
                  <a:pt x="814657" y="542776"/>
                </a:cubicBezTo>
                <a:cubicBezTo>
                  <a:pt x="700357" y="506087"/>
                  <a:pt x="-41887" y="552654"/>
                  <a:pt x="1857" y="500443"/>
                </a:cubicBezTo>
                <a:cubicBezTo>
                  <a:pt x="45601" y="448232"/>
                  <a:pt x="1040434" y="271843"/>
                  <a:pt x="1077123" y="229510"/>
                </a:cubicBezTo>
                <a:cubicBezTo>
                  <a:pt x="1113812" y="187177"/>
                  <a:pt x="347578" y="212576"/>
                  <a:pt x="213523" y="21257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7FB2974F-630A-92FC-9BE0-417A602F305E}"/>
              </a:ext>
            </a:extLst>
          </p:cNvPr>
          <p:cNvSpPr/>
          <p:nvPr/>
        </p:nvSpPr>
        <p:spPr>
          <a:xfrm>
            <a:off x="6178415" y="6182629"/>
            <a:ext cx="747339" cy="708286"/>
          </a:xfrm>
          <a:custGeom>
            <a:avLst/>
            <a:gdLst>
              <a:gd name="connsiteX0" fmla="*/ 690136 w 747339"/>
              <a:gd name="connsiteY0" fmla="*/ 246306 h 708286"/>
              <a:gd name="connsiteX1" fmla="*/ 183699 w 747339"/>
              <a:gd name="connsiteY1" fmla="*/ 390500 h 708286"/>
              <a:gd name="connsiteX2" fmla="*/ 95776 w 747339"/>
              <a:gd name="connsiteY2" fmla="*/ 503042 h 708286"/>
              <a:gd name="connsiteX3" fmla="*/ 222385 w 747339"/>
              <a:gd name="connsiteY3" fmla="*/ 569863 h 708286"/>
              <a:gd name="connsiteX4" fmla="*/ 275139 w 747339"/>
              <a:gd name="connsiteY4" fmla="*/ 583931 h 708286"/>
              <a:gd name="connsiteX5" fmla="*/ 531874 w 747339"/>
              <a:gd name="connsiteY5" fmla="*/ 699989 h 708286"/>
              <a:gd name="connsiteX6" fmla="*/ 261071 w 747339"/>
              <a:gd name="connsiteY6" fmla="*/ 573380 h 708286"/>
              <a:gd name="connsiteX7" fmla="*/ 99293 w 747339"/>
              <a:gd name="connsiteY7" fmla="*/ 707023 h 708286"/>
              <a:gd name="connsiteX8" fmla="*/ 819 w 747339"/>
              <a:gd name="connsiteY8" fmla="*/ 474906 h 708286"/>
              <a:gd name="connsiteX9" fmla="*/ 152047 w 747339"/>
              <a:gd name="connsiteY9" fmla="*/ 225205 h 708286"/>
              <a:gd name="connsiteX10" fmla="*/ 239970 w 747339"/>
              <a:gd name="connsiteY10" fmla="*/ 133765 h 708286"/>
              <a:gd name="connsiteX11" fmla="*/ 595179 w 747339"/>
              <a:gd name="connsiteY11" fmla="*/ 122 h 708286"/>
              <a:gd name="connsiteX12" fmla="*/ 320859 w 747339"/>
              <a:gd name="connsiteY12" fmla="*/ 158383 h 708286"/>
              <a:gd name="connsiteX13" fmla="*/ 721788 w 747339"/>
              <a:gd name="connsiteY13" fmla="*/ 21223 h 708286"/>
              <a:gd name="connsiteX14" fmla="*/ 676068 w 747339"/>
              <a:gd name="connsiteY14" fmla="*/ 105629 h 708286"/>
              <a:gd name="connsiteX15" fmla="*/ 426367 w 747339"/>
              <a:gd name="connsiteY15" fmla="*/ 246306 h 708286"/>
              <a:gd name="connsiteX16" fmla="*/ 475603 w 747339"/>
              <a:gd name="connsiteY16" fmla="*/ 256857 h 708286"/>
              <a:gd name="connsiteX17" fmla="*/ 690136 w 747339"/>
              <a:gd name="connsiteY17" fmla="*/ 246306 h 70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7339" h="708286">
                <a:moveTo>
                  <a:pt x="690136" y="246306"/>
                </a:moveTo>
                <a:cubicBezTo>
                  <a:pt x="641485" y="268580"/>
                  <a:pt x="282759" y="347711"/>
                  <a:pt x="183699" y="390500"/>
                </a:cubicBezTo>
                <a:cubicBezTo>
                  <a:pt x="84639" y="433289"/>
                  <a:pt x="89328" y="473148"/>
                  <a:pt x="95776" y="503042"/>
                </a:cubicBezTo>
                <a:cubicBezTo>
                  <a:pt x="102224" y="532936"/>
                  <a:pt x="192491" y="556382"/>
                  <a:pt x="222385" y="569863"/>
                </a:cubicBezTo>
                <a:cubicBezTo>
                  <a:pt x="252279" y="583344"/>
                  <a:pt x="223558" y="562243"/>
                  <a:pt x="275139" y="583931"/>
                </a:cubicBezTo>
                <a:cubicBezTo>
                  <a:pt x="326720" y="605619"/>
                  <a:pt x="534219" y="701748"/>
                  <a:pt x="531874" y="699989"/>
                </a:cubicBezTo>
                <a:cubicBezTo>
                  <a:pt x="529529" y="698231"/>
                  <a:pt x="333168" y="572208"/>
                  <a:pt x="261071" y="573380"/>
                </a:cubicBezTo>
                <a:cubicBezTo>
                  <a:pt x="188974" y="574552"/>
                  <a:pt x="142668" y="723435"/>
                  <a:pt x="99293" y="707023"/>
                </a:cubicBezTo>
                <a:cubicBezTo>
                  <a:pt x="55918" y="690611"/>
                  <a:pt x="-7973" y="555209"/>
                  <a:pt x="819" y="474906"/>
                </a:cubicBezTo>
                <a:cubicBezTo>
                  <a:pt x="9611" y="394603"/>
                  <a:pt x="112189" y="282062"/>
                  <a:pt x="152047" y="225205"/>
                </a:cubicBezTo>
                <a:cubicBezTo>
                  <a:pt x="191905" y="168348"/>
                  <a:pt x="166115" y="171279"/>
                  <a:pt x="239970" y="133765"/>
                </a:cubicBezTo>
                <a:cubicBezTo>
                  <a:pt x="313825" y="96251"/>
                  <a:pt x="581697" y="-3981"/>
                  <a:pt x="595179" y="122"/>
                </a:cubicBezTo>
                <a:cubicBezTo>
                  <a:pt x="608660" y="4225"/>
                  <a:pt x="299757" y="154866"/>
                  <a:pt x="320859" y="158383"/>
                </a:cubicBezTo>
                <a:cubicBezTo>
                  <a:pt x="341961" y="161900"/>
                  <a:pt x="662587" y="30015"/>
                  <a:pt x="721788" y="21223"/>
                </a:cubicBezTo>
                <a:cubicBezTo>
                  <a:pt x="780989" y="12431"/>
                  <a:pt x="725305" y="68115"/>
                  <a:pt x="676068" y="105629"/>
                </a:cubicBezTo>
                <a:cubicBezTo>
                  <a:pt x="626831" y="143143"/>
                  <a:pt x="459778" y="221101"/>
                  <a:pt x="426367" y="246306"/>
                </a:cubicBezTo>
                <a:cubicBezTo>
                  <a:pt x="392956" y="271511"/>
                  <a:pt x="433400" y="256857"/>
                  <a:pt x="475603" y="256857"/>
                </a:cubicBezTo>
                <a:cubicBezTo>
                  <a:pt x="517806" y="256857"/>
                  <a:pt x="738787" y="224032"/>
                  <a:pt x="690136" y="246306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F65C800D-ED5F-DBFC-D94F-57E4E41A78A4}"/>
              </a:ext>
            </a:extLst>
          </p:cNvPr>
          <p:cNvSpPr/>
          <p:nvPr/>
        </p:nvSpPr>
        <p:spPr>
          <a:xfrm>
            <a:off x="3795075" y="4252581"/>
            <a:ext cx="1115198" cy="1397605"/>
          </a:xfrm>
          <a:custGeom>
            <a:avLst/>
            <a:gdLst>
              <a:gd name="connsiteX0" fmla="*/ 1115128 w 1115198"/>
              <a:gd name="connsiteY0" fmla="*/ 5 h 1397605"/>
              <a:gd name="connsiteX1" fmla="*/ 482563 w 1115198"/>
              <a:gd name="connsiteY1" fmla="*/ 720252 h 1397605"/>
              <a:gd name="connsiteX2" fmla="*/ 676717 w 1115198"/>
              <a:gd name="connsiteY2" fmla="*/ 569940 h 1397605"/>
              <a:gd name="connsiteX3" fmla="*/ 319725 w 1115198"/>
              <a:gd name="connsiteY3" fmla="*/ 1002087 h 1397605"/>
              <a:gd name="connsiteX4" fmla="*/ 357303 w 1115198"/>
              <a:gd name="connsiteY4" fmla="*/ 1008351 h 1397605"/>
              <a:gd name="connsiteX5" fmla="*/ 311 w 1115198"/>
              <a:gd name="connsiteY5" fmla="*/ 1396657 h 1397605"/>
              <a:gd name="connsiteX6" fmla="*/ 300936 w 1115198"/>
              <a:gd name="connsiteY6" fmla="*/ 1102296 h 1397605"/>
              <a:gd name="connsiteX7" fmla="*/ 626613 w 1115198"/>
              <a:gd name="connsiteY7" fmla="*/ 626307 h 1397605"/>
              <a:gd name="connsiteX8" fmla="*/ 438722 w 1115198"/>
              <a:gd name="connsiteY8" fmla="*/ 707726 h 1397605"/>
              <a:gd name="connsiteX9" fmla="*/ 1115128 w 1115198"/>
              <a:gd name="connsiteY9" fmla="*/ 5 h 139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5198" h="1397605">
                <a:moveTo>
                  <a:pt x="1115128" y="5"/>
                </a:moveTo>
                <a:cubicBezTo>
                  <a:pt x="1122435" y="2093"/>
                  <a:pt x="555631" y="625263"/>
                  <a:pt x="482563" y="720252"/>
                </a:cubicBezTo>
                <a:cubicBezTo>
                  <a:pt x="409495" y="815241"/>
                  <a:pt x="703857" y="522968"/>
                  <a:pt x="676717" y="569940"/>
                </a:cubicBezTo>
                <a:cubicBezTo>
                  <a:pt x="649577" y="616912"/>
                  <a:pt x="372961" y="929019"/>
                  <a:pt x="319725" y="1002087"/>
                </a:cubicBezTo>
                <a:cubicBezTo>
                  <a:pt x="266489" y="1075155"/>
                  <a:pt x="410539" y="942589"/>
                  <a:pt x="357303" y="1008351"/>
                </a:cubicBezTo>
                <a:cubicBezTo>
                  <a:pt x="304067" y="1074113"/>
                  <a:pt x="9705" y="1381000"/>
                  <a:pt x="311" y="1396657"/>
                </a:cubicBezTo>
                <a:cubicBezTo>
                  <a:pt x="-9083" y="1412314"/>
                  <a:pt x="196552" y="1230688"/>
                  <a:pt x="300936" y="1102296"/>
                </a:cubicBezTo>
                <a:cubicBezTo>
                  <a:pt x="405320" y="973904"/>
                  <a:pt x="603649" y="692069"/>
                  <a:pt x="626613" y="626307"/>
                </a:cubicBezTo>
                <a:cubicBezTo>
                  <a:pt x="649577" y="560545"/>
                  <a:pt x="358347" y="805847"/>
                  <a:pt x="438722" y="707726"/>
                </a:cubicBezTo>
                <a:cubicBezTo>
                  <a:pt x="519097" y="609605"/>
                  <a:pt x="1107821" y="-2083"/>
                  <a:pt x="1115128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15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ua Lipa Put Her Underwear and Stockings On in the Wrong Order">
            <a:extLst>
              <a:ext uri="{FF2B5EF4-FFF2-40B4-BE49-F238E27FC236}">
                <a16:creationId xmlns:a16="http://schemas.microsoft.com/office/drawing/2014/main" id="{96FC41F5-75EE-3939-E243-31561E21F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r="22890"/>
          <a:stretch/>
        </p:blipFill>
        <p:spPr bwMode="auto">
          <a:xfrm>
            <a:off x="0" y="2916115"/>
            <a:ext cx="9620996" cy="69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60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ua Lipa Put Her Underwear and Stockings On in the Wrong Order" hidden="1">
            <a:extLst>
              <a:ext uri="{FF2B5EF4-FFF2-40B4-BE49-F238E27FC236}">
                <a16:creationId xmlns:a16="http://schemas.microsoft.com/office/drawing/2014/main" id="{96FC41F5-75EE-3939-E243-31561E21F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r="22890"/>
          <a:stretch/>
        </p:blipFill>
        <p:spPr bwMode="auto">
          <a:xfrm>
            <a:off x="0" y="2916115"/>
            <a:ext cx="9620996" cy="69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BDB8455C-36ED-F585-A6F0-343ED54FD9F7}"/>
              </a:ext>
            </a:extLst>
          </p:cNvPr>
          <p:cNvSpPr/>
          <p:nvPr/>
        </p:nvSpPr>
        <p:spPr>
          <a:xfrm>
            <a:off x="4170312" y="6479801"/>
            <a:ext cx="336333" cy="57528"/>
          </a:xfrm>
          <a:custGeom>
            <a:avLst/>
            <a:gdLst>
              <a:gd name="connsiteX0" fmla="*/ 335013 w 336333"/>
              <a:gd name="connsiteY0" fmla="*/ 57524 h 57528"/>
              <a:gd name="connsiteX1" fmla="*/ 7988 w 336333"/>
              <a:gd name="connsiteY1" fmla="*/ 3549 h 57528"/>
              <a:gd name="connsiteX2" fmla="*/ 119113 w 336333"/>
              <a:gd name="connsiteY2" fmla="*/ 6724 h 57528"/>
              <a:gd name="connsiteX3" fmla="*/ 335013 w 336333"/>
              <a:gd name="connsiteY3" fmla="*/ 57524 h 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333" h="57528">
                <a:moveTo>
                  <a:pt x="335013" y="57524"/>
                </a:moveTo>
                <a:cubicBezTo>
                  <a:pt x="316492" y="56995"/>
                  <a:pt x="43971" y="12016"/>
                  <a:pt x="7988" y="3549"/>
                </a:cubicBezTo>
                <a:cubicBezTo>
                  <a:pt x="-27995" y="-4918"/>
                  <a:pt x="66197" y="4078"/>
                  <a:pt x="119113" y="6724"/>
                </a:cubicBezTo>
                <a:cubicBezTo>
                  <a:pt x="172029" y="9370"/>
                  <a:pt x="353534" y="58053"/>
                  <a:pt x="335013" y="5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C60F1DDA-6F31-49B8-83EF-7BAF29BF4E00}"/>
              </a:ext>
            </a:extLst>
          </p:cNvPr>
          <p:cNvSpPr/>
          <p:nvPr/>
        </p:nvSpPr>
        <p:spPr>
          <a:xfrm>
            <a:off x="4197673" y="6238864"/>
            <a:ext cx="1037906" cy="330793"/>
          </a:xfrm>
          <a:custGeom>
            <a:avLst/>
            <a:gdLst>
              <a:gd name="connsiteX0" fmla="*/ 148902 w 1037906"/>
              <a:gd name="connsiteY0" fmla="*/ 330211 h 330793"/>
              <a:gd name="connsiteX1" fmla="*/ 253677 w 1037906"/>
              <a:gd name="connsiteY1" fmla="*/ 317511 h 330793"/>
              <a:gd name="connsiteX2" fmla="*/ 333052 w 1037906"/>
              <a:gd name="connsiteY2" fmla="*/ 298461 h 330793"/>
              <a:gd name="connsiteX3" fmla="*/ 367977 w 1037906"/>
              <a:gd name="connsiteY3" fmla="*/ 215911 h 330793"/>
              <a:gd name="connsiteX4" fmla="*/ 374327 w 1037906"/>
              <a:gd name="connsiteY4" fmla="*/ 269886 h 330793"/>
              <a:gd name="connsiteX5" fmla="*/ 390202 w 1037906"/>
              <a:gd name="connsiteY5" fmla="*/ 301636 h 330793"/>
              <a:gd name="connsiteX6" fmla="*/ 415602 w 1037906"/>
              <a:gd name="connsiteY6" fmla="*/ 238136 h 330793"/>
              <a:gd name="connsiteX7" fmla="*/ 441002 w 1037906"/>
              <a:gd name="connsiteY7" fmla="*/ 212736 h 330793"/>
              <a:gd name="connsiteX8" fmla="*/ 685477 w 1037906"/>
              <a:gd name="connsiteY8" fmla="*/ 180986 h 330793"/>
              <a:gd name="connsiteX9" fmla="*/ 647377 w 1037906"/>
              <a:gd name="connsiteY9" fmla="*/ 190511 h 330793"/>
              <a:gd name="connsiteX10" fmla="*/ 822002 w 1037906"/>
              <a:gd name="connsiteY10" fmla="*/ 196861 h 330793"/>
              <a:gd name="connsiteX11" fmla="*/ 907727 w 1037906"/>
              <a:gd name="connsiteY11" fmla="*/ 250836 h 330793"/>
              <a:gd name="connsiteX12" fmla="*/ 742627 w 1037906"/>
              <a:gd name="connsiteY12" fmla="*/ 187336 h 330793"/>
              <a:gd name="connsiteX13" fmla="*/ 929952 w 1037906"/>
              <a:gd name="connsiteY13" fmla="*/ 244486 h 330793"/>
              <a:gd name="connsiteX14" fmla="*/ 971227 w 1037906"/>
              <a:gd name="connsiteY14" fmla="*/ 206386 h 330793"/>
              <a:gd name="connsiteX15" fmla="*/ 1037902 w 1037906"/>
              <a:gd name="connsiteY15" fmla="*/ 123836 h 330793"/>
              <a:gd name="connsiteX16" fmla="*/ 974402 w 1037906"/>
              <a:gd name="connsiteY16" fmla="*/ 196861 h 330793"/>
              <a:gd name="connsiteX17" fmla="*/ 923602 w 1037906"/>
              <a:gd name="connsiteY17" fmla="*/ 222261 h 330793"/>
              <a:gd name="connsiteX18" fmla="*/ 1002977 w 1037906"/>
              <a:gd name="connsiteY18" fmla="*/ 104786 h 330793"/>
              <a:gd name="connsiteX19" fmla="*/ 952177 w 1037906"/>
              <a:gd name="connsiteY19" fmla="*/ 158761 h 330793"/>
              <a:gd name="connsiteX20" fmla="*/ 882327 w 1037906"/>
              <a:gd name="connsiteY20" fmla="*/ 203211 h 330793"/>
              <a:gd name="connsiteX21" fmla="*/ 936302 w 1037906"/>
              <a:gd name="connsiteY21" fmla="*/ 142886 h 330793"/>
              <a:gd name="connsiteX22" fmla="*/ 971227 w 1037906"/>
              <a:gd name="connsiteY22" fmla="*/ 88911 h 330793"/>
              <a:gd name="connsiteX23" fmla="*/ 866452 w 1037906"/>
              <a:gd name="connsiteY23" fmla="*/ 187336 h 330793"/>
              <a:gd name="connsiteX24" fmla="*/ 850577 w 1037906"/>
              <a:gd name="connsiteY24" fmla="*/ 187336 h 330793"/>
              <a:gd name="connsiteX25" fmla="*/ 844227 w 1037906"/>
              <a:gd name="connsiteY25" fmla="*/ 161936 h 330793"/>
              <a:gd name="connsiteX26" fmla="*/ 879152 w 1037906"/>
              <a:gd name="connsiteY26" fmla="*/ 79386 h 330793"/>
              <a:gd name="connsiteX27" fmla="*/ 850577 w 1037906"/>
              <a:gd name="connsiteY27" fmla="*/ 123836 h 330793"/>
              <a:gd name="connsiteX28" fmla="*/ 790252 w 1037906"/>
              <a:gd name="connsiteY28" fmla="*/ 184161 h 330793"/>
              <a:gd name="connsiteX29" fmla="*/ 796602 w 1037906"/>
              <a:gd name="connsiteY29" fmla="*/ 155586 h 330793"/>
              <a:gd name="connsiteX30" fmla="*/ 850577 w 1037906"/>
              <a:gd name="connsiteY30" fmla="*/ 66686 h 330793"/>
              <a:gd name="connsiteX31" fmla="*/ 758502 w 1037906"/>
              <a:gd name="connsiteY31" fmla="*/ 177811 h 330793"/>
              <a:gd name="connsiteX32" fmla="*/ 764852 w 1037906"/>
              <a:gd name="connsiteY32" fmla="*/ 133361 h 330793"/>
              <a:gd name="connsiteX33" fmla="*/ 774377 w 1037906"/>
              <a:gd name="connsiteY33" fmla="*/ 31761 h 330793"/>
              <a:gd name="connsiteX34" fmla="*/ 742627 w 1037906"/>
              <a:gd name="connsiteY34" fmla="*/ 130186 h 330793"/>
              <a:gd name="connsiteX35" fmla="*/ 701352 w 1037906"/>
              <a:gd name="connsiteY35" fmla="*/ 161936 h 330793"/>
              <a:gd name="connsiteX36" fmla="*/ 720402 w 1037906"/>
              <a:gd name="connsiteY36" fmla="*/ 98436 h 330793"/>
              <a:gd name="connsiteX37" fmla="*/ 780727 w 1037906"/>
              <a:gd name="connsiteY37" fmla="*/ 11 h 330793"/>
              <a:gd name="connsiteX38" fmla="*/ 710877 w 1037906"/>
              <a:gd name="connsiteY38" fmla="*/ 104786 h 330793"/>
              <a:gd name="connsiteX39" fmla="*/ 663252 w 1037906"/>
              <a:gd name="connsiteY39" fmla="*/ 161936 h 330793"/>
              <a:gd name="connsiteX40" fmla="*/ 637852 w 1037906"/>
              <a:gd name="connsiteY40" fmla="*/ 107961 h 330793"/>
              <a:gd name="connsiteX41" fmla="*/ 685477 w 1037906"/>
              <a:gd name="connsiteY41" fmla="*/ 15886 h 330793"/>
              <a:gd name="connsiteX42" fmla="*/ 660077 w 1037906"/>
              <a:gd name="connsiteY42" fmla="*/ 63511 h 330793"/>
              <a:gd name="connsiteX43" fmla="*/ 615627 w 1037906"/>
              <a:gd name="connsiteY43" fmla="*/ 123836 h 330793"/>
              <a:gd name="connsiteX44" fmla="*/ 615627 w 1037906"/>
              <a:gd name="connsiteY44" fmla="*/ 149236 h 330793"/>
              <a:gd name="connsiteX45" fmla="*/ 571177 w 1037906"/>
              <a:gd name="connsiteY45" fmla="*/ 168286 h 330793"/>
              <a:gd name="connsiteX46" fmla="*/ 555302 w 1037906"/>
              <a:gd name="connsiteY46" fmla="*/ 114311 h 330793"/>
              <a:gd name="connsiteX47" fmla="*/ 587052 w 1037906"/>
              <a:gd name="connsiteY47" fmla="*/ 22236 h 330793"/>
              <a:gd name="connsiteX48" fmla="*/ 561652 w 1037906"/>
              <a:gd name="connsiteY48" fmla="*/ 79386 h 330793"/>
              <a:gd name="connsiteX49" fmla="*/ 504502 w 1037906"/>
              <a:gd name="connsiteY49" fmla="*/ 168286 h 330793"/>
              <a:gd name="connsiteX50" fmla="*/ 447352 w 1037906"/>
              <a:gd name="connsiteY50" fmla="*/ 171461 h 330793"/>
              <a:gd name="connsiteX51" fmla="*/ 447352 w 1037906"/>
              <a:gd name="connsiteY51" fmla="*/ 111136 h 330793"/>
              <a:gd name="connsiteX52" fmla="*/ 456877 w 1037906"/>
              <a:gd name="connsiteY52" fmla="*/ 88911 h 330793"/>
              <a:gd name="connsiteX53" fmla="*/ 437827 w 1037906"/>
              <a:gd name="connsiteY53" fmla="*/ 41286 h 330793"/>
              <a:gd name="connsiteX54" fmla="*/ 434652 w 1037906"/>
              <a:gd name="connsiteY54" fmla="*/ 98436 h 330793"/>
              <a:gd name="connsiteX55" fmla="*/ 425127 w 1037906"/>
              <a:gd name="connsiteY55" fmla="*/ 146061 h 330793"/>
              <a:gd name="connsiteX56" fmla="*/ 425127 w 1037906"/>
              <a:gd name="connsiteY56" fmla="*/ 200036 h 330793"/>
              <a:gd name="connsiteX57" fmla="*/ 402902 w 1037906"/>
              <a:gd name="connsiteY57" fmla="*/ 111136 h 330793"/>
              <a:gd name="connsiteX58" fmla="*/ 412427 w 1037906"/>
              <a:gd name="connsiteY58" fmla="*/ 155586 h 330793"/>
              <a:gd name="connsiteX59" fmla="*/ 345752 w 1037906"/>
              <a:gd name="connsiteY59" fmla="*/ 228611 h 330793"/>
              <a:gd name="connsiteX60" fmla="*/ 339402 w 1037906"/>
              <a:gd name="connsiteY60" fmla="*/ 177811 h 330793"/>
              <a:gd name="connsiteX61" fmla="*/ 364802 w 1037906"/>
              <a:gd name="connsiteY61" fmla="*/ 53986 h 330793"/>
              <a:gd name="connsiteX62" fmla="*/ 342577 w 1037906"/>
              <a:gd name="connsiteY62" fmla="*/ 127011 h 330793"/>
              <a:gd name="connsiteX63" fmla="*/ 342577 w 1037906"/>
              <a:gd name="connsiteY63" fmla="*/ 206386 h 330793"/>
              <a:gd name="connsiteX64" fmla="*/ 304477 w 1037906"/>
              <a:gd name="connsiteY64" fmla="*/ 171461 h 330793"/>
              <a:gd name="connsiteX65" fmla="*/ 345752 w 1037906"/>
              <a:gd name="connsiteY65" fmla="*/ 231786 h 330793"/>
              <a:gd name="connsiteX66" fmla="*/ 272727 w 1037906"/>
              <a:gd name="connsiteY66" fmla="*/ 200036 h 330793"/>
              <a:gd name="connsiteX67" fmla="*/ 320352 w 1037906"/>
              <a:gd name="connsiteY67" fmla="*/ 244486 h 330793"/>
              <a:gd name="connsiteX68" fmla="*/ 272727 w 1037906"/>
              <a:gd name="connsiteY68" fmla="*/ 206386 h 330793"/>
              <a:gd name="connsiteX69" fmla="*/ 256852 w 1037906"/>
              <a:gd name="connsiteY69" fmla="*/ 139711 h 330793"/>
              <a:gd name="connsiteX70" fmla="*/ 275902 w 1037906"/>
              <a:gd name="connsiteY70" fmla="*/ 219086 h 330793"/>
              <a:gd name="connsiteX71" fmla="*/ 294952 w 1037906"/>
              <a:gd name="connsiteY71" fmla="*/ 234961 h 330793"/>
              <a:gd name="connsiteX72" fmla="*/ 221927 w 1037906"/>
              <a:gd name="connsiteY72" fmla="*/ 241311 h 330793"/>
              <a:gd name="connsiteX73" fmla="*/ 247327 w 1037906"/>
              <a:gd name="connsiteY73" fmla="*/ 260361 h 330793"/>
              <a:gd name="connsiteX74" fmla="*/ 196527 w 1037906"/>
              <a:gd name="connsiteY74" fmla="*/ 266711 h 330793"/>
              <a:gd name="connsiteX75" fmla="*/ 145727 w 1037906"/>
              <a:gd name="connsiteY75" fmla="*/ 266711 h 330793"/>
              <a:gd name="connsiteX76" fmla="*/ 352102 w 1037906"/>
              <a:gd name="connsiteY76" fmla="*/ 260361 h 330793"/>
              <a:gd name="connsiteX77" fmla="*/ 225102 w 1037906"/>
              <a:gd name="connsiteY77" fmla="*/ 279411 h 330793"/>
              <a:gd name="connsiteX78" fmla="*/ 2852 w 1037906"/>
              <a:gd name="connsiteY78" fmla="*/ 263536 h 330793"/>
              <a:gd name="connsiteX79" fmla="*/ 113977 w 1037906"/>
              <a:gd name="connsiteY79" fmla="*/ 273061 h 330793"/>
              <a:gd name="connsiteX80" fmla="*/ 326702 w 1037906"/>
              <a:gd name="connsiteY80" fmla="*/ 298461 h 330793"/>
              <a:gd name="connsiteX81" fmla="*/ 148902 w 1037906"/>
              <a:gd name="connsiteY81" fmla="*/ 330211 h 33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037906" h="330793">
                <a:moveTo>
                  <a:pt x="148902" y="330211"/>
                </a:moveTo>
                <a:cubicBezTo>
                  <a:pt x="136731" y="333386"/>
                  <a:pt x="222985" y="322803"/>
                  <a:pt x="253677" y="317511"/>
                </a:cubicBezTo>
                <a:cubicBezTo>
                  <a:pt x="284369" y="312219"/>
                  <a:pt x="314002" y="315394"/>
                  <a:pt x="333052" y="298461"/>
                </a:cubicBezTo>
                <a:cubicBezTo>
                  <a:pt x="352102" y="281528"/>
                  <a:pt x="361098" y="220673"/>
                  <a:pt x="367977" y="215911"/>
                </a:cubicBezTo>
                <a:cubicBezTo>
                  <a:pt x="374856" y="211149"/>
                  <a:pt x="370623" y="255599"/>
                  <a:pt x="374327" y="269886"/>
                </a:cubicBezTo>
                <a:cubicBezTo>
                  <a:pt x="378031" y="284173"/>
                  <a:pt x="383323" y="306928"/>
                  <a:pt x="390202" y="301636"/>
                </a:cubicBezTo>
                <a:cubicBezTo>
                  <a:pt x="397081" y="296344"/>
                  <a:pt x="407135" y="252953"/>
                  <a:pt x="415602" y="238136"/>
                </a:cubicBezTo>
                <a:cubicBezTo>
                  <a:pt x="424069" y="223319"/>
                  <a:pt x="396023" y="222261"/>
                  <a:pt x="441002" y="212736"/>
                </a:cubicBezTo>
                <a:cubicBezTo>
                  <a:pt x="485981" y="203211"/>
                  <a:pt x="651081" y="184690"/>
                  <a:pt x="685477" y="180986"/>
                </a:cubicBezTo>
                <a:cubicBezTo>
                  <a:pt x="719873" y="177282"/>
                  <a:pt x="624623" y="187865"/>
                  <a:pt x="647377" y="190511"/>
                </a:cubicBezTo>
                <a:cubicBezTo>
                  <a:pt x="670131" y="193157"/>
                  <a:pt x="778610" y="186807"/>
                  <a:pt x="822002" y="196861"/>
                </a:cubicBezTo>
                <a:cubicBezTo>
                  <a:pt x="865394" y="206915"/>
                  <a:pt x="920956" y="252423"/>
                  <a:pt x="907727" y="250836"/>
                </a:cubicBezTo>
                <a:cubicBezTo>
                  <a:pt x="894498" y="249249"/>
                  <a:pt x="738923" y="188394"/>
                  <a:pt x="742627" y="187336"/>
                </a:cubicBezTo>
                <a:cubicBezTo>
                  <a:pt x="746331" y="186278"/>
                  <a:pt x="891852" y="241311"/>
                  <a:pt x="929952" y="244486"/>
                </a:cubicBezTo>
                <a:cubicBezTo>
                  <a:pt x="968052" y="247661"/>
                  <a:pt x="953235" y="226494"/>
                  <a:pt x="971227" y="206386"/>
                </a:cubicBezTo>
                <a:cubicBezTo>
                  <a:pt x="989219" y="186278"/>
                  <a:pt x="1037373" y="125423"/>
                  <a:pt x="1037902" y="123836"/>
                </a:cubicBezTo>
                <a:cubicBezTo>
                  <a:pt x="1038431" y="122249"/>
                  <a:pt x="993452" y="180457"/>
                  <a:pt x="974402" y="196861"/>
                </a:cubicBezTo>
                <a:cubicBezTo>
                  <a:pt x="955352" y="213265"/>
                  <a:pt x="918839" y="237607"/>
                  <a:pt x="923602" y="222261"/>
                </a:cubicBezTo>
                <a:cubicBezTo>
                  <a:pt x="928365" y="206915"/>
                  <a:pt x="998215" y="115369"/>
                  <a:pt x="1002977" y="104786"/>
                </a:cubicBezTo>
                <a:cubicBezTo>
                  <a:pt x="1007740" y="94203"/>
                  <a:pt x="972285" y="142357"/>
                  <a:pt x="952177" y="158761"/>
                </a:cubicBezTo>
                <a:cubicBezTo>
                  <a:pt x="932069" y="175165"/>
                  <a:pt x="884973" y="205857"/>
                  <a:pt x="882327" y="203211"/>
                </a:cubicBezTo>
                <a:cubicBezTo>
                  <a:pt x="879681" y="200565"/>
                  <a:pt x="921485" y="161936"/>
                  <a:pt x="936302" y="142886"/>
                </a:cubicBezTo>
                <a:cubicBezTo>
                  <a:pt x="951119" y="123836"/>
                  <a:pt x="982869" y="81503"/>
                  <a:pt x="971227" y="88911"/>
                </a:cubicBezTo>
                <a:cubicBezTo>
                  <a:pt x="959585" y="96319"/>
                  <a:pt x="886560" y="170932"/>
                  <a:pt x="866452" y="187336"/>
                </a:cubicBezTo>
                <a:cubicBezTo>
                  <a:pt x="846344" y="203740"/>
                  <a:pt x="854281" y="191569"/>
                  <a:pt x="850577" y="187336"/>
                </a:cubicBezTo>
                <a:cubicBezTo>
                  <a:pt x="846873" y="183103"/>
                  <a:pt x="839465" y="179928"/>
                  <a:pt x="844227" y="161936"/>
                </a:cubicBezTo>
                <a:cubicBezTo>
                  <a:pt x="848990" y="143944"/>
                  <a:pt x="878094" y="85736"/>
                  <a:pt x="879152" y="79386"/>
                </a:cubicBezTo>
                <a:cubicBezTo>
                  <a:pt x="880210" y="73036"/>
                  <a:pt x="865394" y="106374"/>
                  <a:pt x="850577" y="123836"/>
                </a:cubicBezTo>
                <a:cubicBezTo>
                  <a:pt x="835760" y="141298"/>
                  <a:pt x="799248" y="178869"/>
                  <a:pt x="790252" y="184161"/>
                </a:cubicBezTo>
                <a:cubicBezTo>
                  <a:pt x="781256" y="189453"/>
                  <a:pt x="786548" y="175165"/>
                  <a:pt x="796602" y="155586"/>
                </a:cubicBezTo>
                <a:cubicBezTo>
                  <a:pt x="806656" y="136007"/>
                  <a:pt x="856927" y="62982"/>
                  <a:pt x="850577" y="66686"/>
                </a:cubicBezTo>
                <a:cubicBezTo>
                  <a:pt x="844227" y="70390"/>
                  <a:pt x="772790" y="166698"/>
                  <a:pt x="758502" y="177811"/>
                </a:cubicBezTo>
                <a:cubicBezTo>
                  <a:pt x="744215" y="188923"/>
                  <a:pt x="762206" y="157703"/>
                  <a:pt x="764852" y="133361"/>
                </a:cubicBezTo>
                <a:cubicBezTo>
                  <a:pt x="767498" y="109019"/>
                  <a:pt x="778081" y="32290"/>
                  <a:pt x="774377" y="31761"/>
                </a:cubicBezTo>
                <a:cubicBezTo>
                  <a:pt x="770673" y="31232"/>
                  <a:pt x="754798" y="108490"/>
                  <a:pt x="742627" y="130186"/>
                </a:cubicBezTo>
                <a:cubicBezTo>
                  <a:pt x="730456" y="151882"/>
                  <a:pt x="705056" y="167228"/>
                  <a:pt x="701352" y="161936"/>
                </a:cubicBezTo>
                <a:cubicBezTo>
                  <a:pt x="697648" y="156644"/>
                  <a:pt x="707173" y="125423"/>
                  <a:pt x="720402" y="98436"/>
                </a:cubicBezTo>
                <a:cubicBezTo>
                  <a:pt x="733631" y="71448"/>
                  <a:pt x="782315" y="-1047"/>
                  <a:pt x="780727" y="11"/>
                </a:cubicBezTo>
                <a:cubicBezTo>
                  <a:pt x="779139" y="1069"/>
                  <a:pt x="730456" y="77799"/>
                  <a:pt x="710877" y="104786"/>
                </a:cubicBezTo>
                <a:cubicBezTo>
                  <a:pt x="691298" y="131773"/>
                  <a:pt x="675423" y="161407"/>
                  <a:pt x="663252" y="161936"/>
                </a:cubicBezTo>
                <a:cubicBezTo>
                  <a:pt x="651081" y="162465"/>
                  <a:pt x="634148" y="132303"/>
                  <a:pt x="637852" y="107961"/>
                </a:cubicBezTo>
                <a:cubicBezTo>
                  <a:pt x="641556" y="83619"/>
                  <a:pt x="681773" y="23294"/>
                  <a:pt x="685477" y="15886"/>
                </a:cubicBezTo>
                <a:cubicBezTo>
                  <a:pt x="689181" y="8478"/>
                  <a:pt x="671719" y="45519"/>
                  <a:pt x="660077" y="63511"/>
                </a:cubicBezTo>
                <a:cubicBezTo>
                  <a:pt x="648435" y="81503"/>
                  <a:pt x="623035" y="109549"/>
                  <a:pt x="615627" y="123836"/>
                </a:cubicBezTo>
                <a:cubicBezTo>
                  <a:pt x="608219" y="138123"/>
                  <a:pt x="623035" y="141828"/>
                  <a:pt x="615627" y="149236"/>
                </a:cubicBezTo>
                <a:cubicBezTo>
                  <a:pt x="608219" y="156644"/>
                  <a:pt x="581231" y="174107"/>
                  <a:pt x="571177" y="168286"/>
                </a:cubicBezTo>
                <a:cubicBezTo>
                  <a:pt x="561123" y="162465"/>
                  <a:pt x="552656" y="138653"/>
                  <a:pt x="555302" y="114311"/>
                </a:cubicBezTo>
                <a:cubicBezTo>
                  <a:pt x="557948" y="89969"/>
                  <a:pt x="585994" y="28057"/>
                  <a:pt x="587052" y="22236"/>
                </a:cubicBezTo>
                <a:cubicBezTo>
                  <a:pt x="588110" y="16415"/>
                  <a:pt x="575410" y="55044"/>
                  <a:pt x="561652" y="79386"/>
                </a:cubicBezTo>
                <a:cubicBezTo>
                  <a:pt x="547894" y="103728"/>
                  <a:pt x="523552" y="152940"/>
                  <a:pt x="504502" y="168286"/>
                </a:cubicBezTo>
                <a:cubicBezTo>
                  <a:pt x="485452" y="183632"/>
                  <a:pt x="456877" y="180986"/>
                  <a:pt x="447352" y="171461"/>
                </a:cubicBezTo>
                <a:cubicBezTo>
                  <a:pt x="437827" y="161936"/>
                  <a:pt x="445765" y="124894"/>
                  <a:pt x="447352" y="111136"/>
                </a:cubicBezTo>
                <a:cubicBezTo>
                  <a:pt x="448939" y="97378"/>
                  <a:pt x="458464" y="100553"/>
                  <a:pt x="456877" y="88911"/>
                </a:cubicBezTo>
                <a:cubicBezTo>
                  <a:pt x="455290" y="77269"/>
                  <a:pt x="441531" y="39699"/>
                  <a:pt x="437827" y="41286"/>
                </a:cubicBezTo>
                <a:cubicBezTo>
                  <a:pt x="434123" y="42873"/>
                  <a:pt x="436769" y="80974"/>
                  <a:pt x="434652" y="98436"/>
                </a:cubicBezTo>
                <a:cubicBezTo>
                  <a:pt x="432535" y="115898"/>
                  <a:pt x="426715" y="129128"/>
                  <a:pt x="425127" y="146061"/>
                </a:cubicBezTo>
                <a:cubicBezTo>
                  <a:pt x="423540" y="162994"/>
                  <a:pt x="428831" y="205857"/>
                  <a:pt x="425127" y="200036"/>
                </a:cubicBezTo>
                <a:cubicBezTo>
                  <a:pt x="421423" y="194215"/>
                  <a:pt x="405019" y="118544"/>
                  <a:pt x="402902" y="111136"/>
                </a:cubicBezTo>
                <a:cubicBezTo>
                  <a:pt x="400785" y="103728"/>
                  <a:pt x="421952" y="136007"/>
                  <a:pt x="412427" y="155586"/>
                </a:cubicBezTo>
                <a:cubicBezTo>
                  <a:pt x="402902" y="175165"/>
                  <a:pt x="357923" y="224907"/>
                  <a:pt x="345752" y="228611"/>
                </a:cubicBezTo>
                <a:cubicBezTo>
                  <a:pt x="333581" y="232315"/>
                  <a:pt x="336227" y="206915"/>
                  <a:pt x="339402" y="177811"/>
                </a:cubicBezTo>
                <a:cubicBezTo>
                  <a:pt x="342577" y="148707"/>
                  <a:pt x="364273" y="62453"/>
                  <a:pt x="364802" y="53986"/>
                </a:cubicBezTo>
                <a:cubicBezTo>
                  <a:pt x="365331" y="45519"/>
                  <a:pt x="346281" y="101611"/>
                  <a:pt x="342577" y="127011"/>
                </a:cubicBezTo>
                <a:cubicBezTo>
                  <a:pt x="338873" y="152411"/>
                  <a:pt x="348927" y="198978"/>
                  <a:pt x="342577" y="206386"/>
                </a:cubicBezTo>
                <a:cubicBezTo>
                  <a:pt x="336227" y="213794"/>
                  <a:pt x="303948" y="167228"/>
                  <a:pt x="304477" y="171461"/>
                </a:cubicBezTo>
                <a:cubicBezTo>
                  <a:pt x="305006" y="175694"/>
                  <a:pt x="351044" y="227023"/>
                  <a:pt x="345752" y="231786"/>
                </a:cubicBezTo>
                <a:cubicBezTo>
                  <a:pt x="340460" y="236548"/>
                  <a:pt x="276960" y="197919"/>
                  <a:pt x="272727" y="200036"/>
                </a:cubicBezTo>
                <a:cubicBezTo>
                  <a:pt x="268494" y="202153"/>
                  <a:pt x="320352" y="243428"/>
                  <a:pt x="320352" y="244486"/>
                </a:cubicBezTo>
                <a:cubicBezTo>
                  <a:pt x="320352" y="245544"/>
                  <a:pt x="283310" y="223848"/>
                  <a:pt x="272727" y="206386"/>
                </a:cubicBezTo>
                <a:cubicBezTo>
                  <a:pt x="262144" y="188923"/>
                  <a:pt x="256323" y="137594"/>
                  <a:pt x="256852" y="139711"/>
                </a:cubicBezTo>
                <a:cubicBezTo>
                  <a:pt x="257381" y="141828"/>
                  <a:pt x="269552" y="203211"/>
                  <a:pt x="275902" y="219086"/>
                </a:cubicBezTo>
                <a:cubicBezTo>
                  <a:pt x="282252" y="234961"/>
                  <a:pt x="303948" y="231257"/>
                  <a:pt x="294952" y="234961"/>
                </a:cubicBezTo>
                <a:cubicBezTo>
                  <a:pt x="285956" y="238665"/>
                  <a:pt x="229864" y="237078"/>
                  <a:pt x="221927" y="241311"/>
                </a:cubicBezTo>
                <a:cubicBezTo>
                  <a:pt x="213990" y="245544"/>
                  <a:pt x="251560" y="256128"/>
                  <a:pt x="247327" y="260361"/>
                </a:cubicBezTo>
                <a:cubicBezTo>
                  <a:pt x="243094" y="264594"/>
                  <a:pt x="213460" y="265653"/>
                  <a:pt x="196527" y="266711"/>
                </a:cubicBezTo>
                <a:cubicBezTo>
                  <a:pt x="179594" y="267769"/>
                  <a:pt x="119798" y="267769"/>
                  <a:pt x="145727" y="266711"/>
                </a:cubicBezTo>
                <a:cubicBezTo>
                  <a:pt x="171656" y="265653"/>
                  <a:pt x="338873" y="258244"/>
                  <a:pt x="352102" y="260361"/>
                </a:cubicBezTo>
                <a:cubicBezTo>
                  <a:pt x="365331" y="262478"/>
                  <a:pt x="283310" y="278882"/>
                  <a:pt x="225102" y="279411"/>
                </a:cubicBezTo>
                <a:cubicBezTo>
                  <a:pt x="166894" y="279940"/>
                  <a:pt x="21373" y="264594"/>
                  <a:pt x="2852" y="263536"/>
                </a:cubicBezTo>
                <a:cubicBezTo>
                  <a:pt x="-15669" y="262478"/>
                  <a:pt x="60002" y="267240"/>
                  <a:pt x="113977" y="273061"/>
                </a:cubicBezTo>
                <a:cubicBezTo>
                  <a:pt x="167952" y="278882"/>
                  <a:pt x="317706" y="290523"/>
                  <a:pt x="326702" y="298461"/>
                </a:cubicBezTo>
                <a:cubicBezTo>
                  <a:pt x="335698" y="306398"/>
                  <a:pt x="161073" y="327036"/>
                  <a:pt x="148902" y="330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132A7C7-A6DB-5D81-C722-91A43BBB8BF7}"/>
              </a:ext>
            </a:extLst>
          </p:cNvPr>
          <p:cNvSpPr/>
          <p:nvPr/>
        </p:nvSpPr>
        <p:spPr>
          <a:xfrm>
            <a:off x="4962281" y="6429359"/>
            <a:ext cx="417212" cy="254383"/>
          </a:xfrm>
          <a:custGeom>
            <a:avLst/>
            <a:gdLst>
              <a:gd name="connsiteX0" fmla="*/ 244 w 417212"/>
              <a:gd name="connsiteY0" fmla="*/ 16 h 254383"/>
              <a:gd name="connsiteX1" fmla="*/ 158994 w 417212"/>
              <a:gd name="connsiteY1" fmla="*/ 57166 h 254383"/>
              <a:gd name="connsiteX2" fmla="*/ 276469 w 417212"/>
              <a:gd name="connsiteY2" fmla="*/ 146066 h 254383"/>
              <a:gd name="connsiteX3" fmla="*/ 263769 w 417212"/>
              <a:gd name="connsiteY3" fmla="*/ 120666 h 254383"/>
              <a:gd name="connsiteX4" fmla="*/ 343144 w 417212"/>
              <a:gd name="connsiteY4" fmla="*/ 168291 h 254383"/>
              <a:gd name="connsiteX5" fmla="*/ 406644 w 417212"/>
              <a:gd name="connsiteY5" fmla="*/ 254016 h 254383"/>
              <a:gd name="connsiteX6" fmla="*/ 387594 w 417212"/>
              <a:gd name="connsiteY6" fmla="*/ 200041 h 254383"/>
              <a:gd name="connsiteX7" fmla="*/ 416169 w 417212"/>
              <a:gd name="connsiteY7" fmla="*/ 219091 h 254383"/>
              <a:gd name="connsiteX8" fmla="*/ 343144 w 417212"/>
              <a:gd name="connsiteY8" fmla="*/ 139716 h 254383"/>
              <a:gd name="connsiteX9" fmla="*/ 343144 w 417212"/>
              <a:gd name="connsiteY9" fmla="*/ 95266 h 254383"/>
              <a:gd name="connsiteX10" fmla="*/ 378069 w 417212"/>
              <a:gd name="connsiteY10" fmla="*/ 53991 h 254383"/>
              <a:gd name="connsiteX11" fmla="*/ 336794 w 417212"/>
              <a:gd name="connsiteY11" fmla="*/ 101616 h 254383"/>
              <a:gd name="connsiteX12" fmla="*/ 292344 w 417212"/>
              <a:gd name="connsiteY12" fmla="*/ 101616 h 254383"/>
              <a:gd name="connsiteX13" fmla="*/ 317744 w 417212"/>
              <a:gd name="connsiteY13" fmla="*/ 82566 h 254383"/>
              <a:gd name="connsiteX14" fmla="*/ 254244 w 417212"/>
              <a:gd name="connsiteY14" fmla="*/ 92091 h 254383"/>
              <a:gd name="connsiteX15" fmla="*/ 330444 w 417212"/>
              <a:gd name="connsiteY15" fmla="*/ 9541 h 254383"/>
              <a:gd name="connsiteX16" fmla="*/ 257419 w 417212"/>
              <a:gd name="connsiteY16" fmla="*/ 50816 h 254383"/>
              <a:gd name="connsiteX17" fmla="*/ 203444 w 417212"/>
              <a:gd name="connsiteY17" fmla="*/ 50816 h 254383"/>
              <a:gd name="connsiteX18" fmla="*/ 158994 w 417212"/>
              <a:gd name="connsiteY18" fmla="*/ 22241 h 254383"/>
              <a:gd name="connsiteX19" fmla="*/ 197094 w 417212"/>
              <a:gd name="connsiteY19" fmla="*/ 50816 h 254383"/>
              <a:gd name="connsiteX20" fmla="*/ 244 w 417212"/>
              <a:gd name="connsiteY20" fmla="*/ 16 h 25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212" h="254383">
                <a:moveTo>
                  <a:pt x="244" y="16"/>
                </a:moveTo>
                <a:cubicBezTo>
                  <a:pt x="-6106" y="1074"/>
                  <a:pt x="112957" y="32824"/>
                  <a:pt x="158994" y="57166"/>
                </a:cubicBezTo>
                <a:cubicBezTo>
                  <a:pt x="205032" y="81508"/>
                  <a:pt x="259007" y="135483"/>
                  <a:pt x="276469" y="146066"/>
                </a:cubicBezTo>
                <a:cubicBezTo>
                  <a:pt x="293932" y="156649"/>
                  <a:pt x="252657" y="116962"/>
                  <a:pt x="263769" y="120666"/>
                </a:cubicBezTo>
                <a:cubicBezTo>
                  <a:pt x="274881" y="124370"/>
                  <a:pt x="319332" y="146066"/>
                  <a:pt x="343144" y="168291"/>
                </a:cubicBezTo>
                <a:cubicBezTo>
                  <a:pt x="366956" y="190516"/>
                  <a:pt x="399236" y="248724"/>
                  <a:pt x="406644" y="254016"/>
                </a:cubicBezTo>
                <a:cubicBezTo>
                  <a:pt x="414052" y="259308"/>
                  <a:pt x="386007" y="205862"/>
                  <a:pt x="387594" y="200041"/>
                </a:cubicBezTo>
                <a:cubicBezTo>
                  <a:pt x="389182" y="194220"/>
                  <a:pt x="423577" y="229145"/>
                  <a:pt x="416169" y="219091"/>
                </a:cubicBezTo>
                <a:cubicBezTo>
                  <a:pt x="408761" y="209037"/>
                  <a:pt x="355315" y="160353"/>
                  <a:pt x="343144" y="139716"/>
                </a:cubicBezTo>
                <a:cubicBezTo>
                  <a:pt x="330973" y="119079"/>
                  <a:pt x="337323" y="109553"/>
                  <a:pt x="343144" y="95266"/>
                </a:cubicBezTo>
                <a:cubicBezTo>
                  <a:pt x="348965" y="80979"/>
                  <a:pt x="379127" y="52933"/>
                  <a:pt x="378069" y="53991"/>
                </a:cubicBezTo>
                <a:cubicBezTo>
                  <a:pt x="377011" y="55049"/>
                  <a:pt x="351081" y="93679"/>
                  <a:pt x="336794" y="101616"/>
                </a:cubicBezTo>
                <a:cubicBezTo>
                  <a:pt x="322507" y="109553"/>
                  <a:pt x="295519" y="104791"/>
                  <a:pt x="292344" y="101616"/>
                </a:cubicBezTo>
                <a:cubicBezTo>
                  <a:pt x="289169" y="98441"/>
                  <a:pt x="324094" y="84154"/>
                  <a:pt x="317744" y="82566"/>
                </a:cubicBezTo>
                <a:cubicBezTo>
                  <a:pt x="311394" y="80979"/>
                  <a:pt x="252127" y="104262"/>
                  <a:pt x="254244" y="92091"/>
                </a:cubicBezTo>
                <a:cubicBezTo>
                  <a:pt x="256361" y="79920"/>
                  <a:pt x="329915" y="16420"/>
                  <a:pt x="330444" y="9541"/>
                </a:cubicBezTo>
                <a:cubicBezTo>
                  <a:pt x="330973" y="2662"/>
                  <a:pt x="278585" y="43937"/>
                  <a:pt x="257419" y="50816"/>
                </a:cubicBezTo>
                <a:cubicBezTo>
                  <a:pt x="236253" y="57695"/>
                  <a:pt x="219848" y="55579"/>
                  <a:pt x="203444" y="50816"/>
                </a:cubicBezTo>
                <a:cubicBezTo>
                  <a:pt x="187040" y="46053"/>
                  <a:pt x="160052" y="22241"/>
                  <a:pt x="158994" y="22241"/>
                </a:cubicBezTo>
                <a:cubicBezTo>
                  <a:pt x="157936" y="22241"/>
                  <a:pt x="220907" y="53991"/>
                  <a:pt x="197094" y="50816"/>
                </a:cubicBezTo>
                <a:cubicBezTo>
                  <a:pt x="173282" y="47641"/>
                  <a:pt x="6594" y="-1042"/>
                  <a:pt x="2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13159F1-FF38-DB62-D00E-125DCA65EC75}"/>
              </a:ext>
            </a:extLst>
          </p:cNvPr>
          <p:cNvSpPr/>
          <p:nvPr/>
        </p:nvSpPr>
        <p:spPr>
          <a:xfrm>
            <a:off x="4346427" y="6327850"/>
            <a:ext cx="520999" cy="153489"/>
          </a:xfrm>
          <a:custGeom>
            <a:avLst/>
            <a:gdLst>
              <a:gd name="connsiteX0" fmla="*/ 6498 w 520999"/>
              <a:gd name="connsiteY0" fmla="*/ 152325 h 153489"/>
              <a:gd name="connsiteX1" fmla="*/ 301773 w 520999"/>
              <a:gd name="connsiteY1" fmla="*/ 15800 h 153489"/>
              <a:gd name="connsiteX2" fmla="*/ 282723 w 520999"/>
              <a:gd name="connsiteY2" fmla="*/ 34850 h 153489"/>
              <a:gd name="connsiteX3" fmla="*/ 349398 w 520999"/>
              <a:gd name="connsiteY3" fmla="*/ 15800 h 153489"/>
              <a:gd name="connsiteX4" fmla="*/ 520848 w 520999"/>
              <a:gd name="connsiteY4" fmla="*/ 15800 h 153489"/>
              <a:gd name="connsiteX5" fmla="*/ 377973 w 520999"/>
              <a:gd name="connsiteY5" fmla="*/ 9450 h 153489"/>
              <a:gd name="connsiteX6" fmla="*/ 289073 w 520999"/>
              <a:gd name="connsiteY6" fmla="*/ 3100 h 153489"/>
              <a:gd name="connsiteX7" fmla="*/ 101748 w 520999"/>
              <a:gd name="connsiteY7" fmla="*/ 63425 h 153489"/>
              <a:gd name="connsiteX8" fmla="*/ 206523 w 520999"/>
              <a:gd name="connsiteY8" fmla="*/ 22150 h 153489"/>
              <a:gd name="connsiteX9" fmla="*/ 104923 w 520999"/>
              <a:gd name="connsiteY9" fmla="*/ 79300 h 153489"/>
              <a:gd name="connsiteX10" fmla="*/ 6498 w 520999"/>
              <a:gd name="connsiteY10" fmla="*/ 152325 h 15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999" h="153489">
                <a:moveTo>
                  <a:pt x="6498" y="152325"/>
                </a:moveTo>
                <a:cubicBezTo>
                  <a:pt x="39306" y="141742"/>
                  <a:pt x="255736" y="35379"/>
                  <a:pt x="301773" y="15800"/>
                </a:cubicBezTo>
                <a:cubicBezTo>
                  <a:pt x="347811" y="-3779"/>
                  <a:pt x="274786" y="34850"/>
                  <a:pt x="282723" y="34850"/>
                </a:cubicBezTo>
                <a:cubicBezTo>
                  <a:pt x="290660" y="34850"/>
                  <a:pt x="309711" y="18975"/>
                  <a:pt x="349398" y="15800"/>
                </a:cubicBezTo>
                <a:cubicBezTo>
                  <a:pt x="389085" y="12625"/>
                  <a:pt x="516086" y="16858"/>
                  <a:pt x="520848" y="15800"/>
                </a:cubicBezTo>
                <a:cubicBezTo>
                  <a:pt x="525610" y="14742"/>
                  <a:pt x="416602" y="11567"/>
                  <a:pt x="377973" y="9450"/>
                </a:cubicBezTo>
                <a:cubicBezTo>
                  <a:pt x="339344" y="7333"/>
                  <a:pt x="335110" y="-5896"/>
                  <a:pt x="289073" y="3100"/>
                </a:cubicBezTo>
                <a:cubicBezTo>
                  <a:pt x="243036" y="12096"/>
                  <a:pt x="115506" y="60250"/>
                  <a:pt x="101748" y="63425"/>
                </a:cubicBezTo>
                <a:cubicBezTo>
                  <a:pt x="87990" y="66600"/>
                  <a:pt x="205994" y="19504"/>
                  <a:pt x="206523" y="22150"/>
                </a:cubicBezTo>
                <a:cubicBezTo>
                  <a:pt x="207052" y="24796"/>
                  <a:pt x="135615" y="60250"/>
                  <a:pt x="104923" y="79300"/>
                </a:cubicBezTo>
                <a:cubicBezTo>
                  <a:pt x="74231" y="98350"/>
                  <a:pt x="-26310" y="162908"/>
                  <a:pt x="6498" y="15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D47964-4A69-DA18-27BA-8DEBE8B1A2F7}"/>
              </a:ext>
            </a:extLst>
          </p:cNvPr>
          <p:cNvSpPr/>
          <p:nvPr/>
        </p:nvSpPr>
        <p:spPr>
          <a:xfrm>
            <a:off x="4702143" y="6198951"/>
            <a:ext cx="78658" cy="212834"/>
          </a:xfrm>
          <a:custGeom>
            <a:avLst/>
            <a:gdLst>
              <a:gd name="connsiteX0" fmla="*/ 32 w 78658"/>
              <a:gd name="connsiteY0" fmla="*/ 205024 h 212834"/>
              <a:gd name="connsiteX1" fmla="*/ 76232 w 78658"/>
              <a:gd name="connsiteY1" fmla="*/ 8174 h 212834"/>
              <a:gd name="connsiteX2" fmla="*/ 60357 w 78658"/>
              <a:gd name="connsiteY2" fmla="*/ 49449 h 212834"/>
              <a:gd name="connsiteX3" fmla="*/ 66707 w 78658"/>
              <a:gd name="connsiteY3" fmla="*/ 160574 h 212834"/>
              <a:gd name="connsiteX4" fmla="*/ 32 w 78658"/>
              <a:gd name="connsiteY4" fmla="*/ 205024 h 21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58" h="212834">
                <a:moveTo>
                  <a:pt x="32" y="205024"/>
                </a:moveTo>
                <a:cubicBezTo>
                  <a:pt x="1620" y="179624"/>
                  <a:pt x="66178" y="34103"/>
                  <a:pt x="76232" y="8174"/>
                </a:cubicBezTo>
                <a:cubicBezTo>
                  <a:pt x="86286" y="-17755"/>
                  <a:pt x="61945" y="24049"/>
                  <a:pt x="60357" y="49449"/>
                </a:cubicBezTo>
                <a:cubicBezTo>
                  <a:pt x="58770" y="74849"/>
                  <a:pt x="77819" y="133057"/>
                  <a:pt x="66707" y="160574"/>
                </a:cubicBezTo>
                <a:cubicBezTo>
                  <a:pt x="55595" y="188091"/>
                  <a:pt x="-1556" y="230424"/>
                  <a:pt x="32" y="20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EAEC45E-7D25-7FCA-6A68-A60F6521F375}"/>
              </a:ext>
            </a:extLst>
          </p:cNvPr>
          <p:cNvSpPr/>
          <p:nvPr/>
        </p:nvSpPr>
        <p:spPr>
          <a:xfrm>
            <a:off x="4638648" y="6326860"/>
            <a:ext cx="734268" cy="229541"/>
          </a:xfrm>
          <a:custGeom>
            <a:avLst/>
            <a:gdLst>
              <a:gd name="connsiteX0" fmla="*/ 27 w 734268"/>
              <a:gd name="connsiteY0" fmla="*/ 16790 h 229541"/>
              <a:gd name="connsiteX1" fmla="*/ 292127 w 734268"/>
              <a:gd name="connsiteY1" fmla="*/ 915 h 229541"/>
              <a:gd name="connsiteX2" fmla="*/ 142902 w 734268"/>
              <a:gd name="connsiteY2" fmla="*/ 19965 h 229541"/>
              <a:gd name="connsiteX3" fmla="*/ 257202 w 734268"/>
              <a:gd name="connsiteY3" fmla="*/ 19965 h 229541"/>
              <a:gd name="connsiteX4" fmla="*/ 492152 w 734268"/>
              <a:gd name="connsiteY4" fmla="*/ 89815 h 229541"/>
              <a:gd name="connsiteX5" fmla="*/ 479452 w 734268"/>
              <a:gd name="connsiteY5" fmla="*/ 67590 h 229541"/>
              <a:gd name="connsiteX6" fmla="*/ 615977 w 734268"/>
              <a:gd name="connsiteY6" fmla="*/ 118390 h 229541"/>
              <a:gd name="connsiteX7" fmla="*/ 514377 w 734268"/>
              <a:gd name="connsiteY7" fmla="*/ 83465 h 229541"/>
              <a:gd name="connsiteX8" fmla="*/ 663602 w 734268"/>
              <a:gd name="connsiteY8" fmla="*/ 156490 h 229541"/>
              <a:gd name="connsiteX9" fmla="*/ 733452 w 734268"/>
              <a:gd name="connsiteY9" fmla="*/ 229515 h 229541"/>
              <a:gd name="connsiteX10" fmla="*/ 679477 w 734268"/>
              <a:gd name="connsiteY10" fmla="*/ 162840 h 229541"/>
              <a:gd name="connsiteX11" fmla="*/ 396902 w 734268"/>
              <a:gd name="connsiteY11" fmla="*/ 7265 h 229541"/>
              <a:gd name="connsiteX12" fmla="*/ 441352 w 734268"/>
              <a:gd name="connsiteY12" fmla="*/ 23140 h 229541"/>
              <a:gd name="connsiteX13" fmla="*/ 311177 w 734268"/>
              <a:gd name="connsiteY13" fmla="*/ 915 h 229541"/>
              <a:gd name="connsiteX14" fmla="*/ 27 w 734268"/>
              <a:gd name="connsiteY14" fmla="*/ 16790 h 22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4268" h="229541">
                <a:moveTo>
                  <a:pt x="27" y="16790"/>
                </a:moveTo>
                <a:cubicBezTo>
                  <a:pt x="-3148" y="16790"/>
                  <a:pt x="268315" y="386"/>
                  <a:pt x="292127" y="915"/>
                </a:cubicBezTo>
                <a:cubicBezTo>
                  <a:pt x="315939" y="1444"/>
                  <a:pt x="148723" y="16790"/>
                  <a:pt x="142902" y="19965"/>
                </a:cubicBezTo>
                <a:cubicBezTo>
                  <a:pt x="137081" y="23140"/>
                  <a:pt x="198994" y="8323"/>
                  <a:pt x="257202" y="19965"/>
                </a:cubicBezTo>
                <a:cubicBezTo>
                  <a:pt x="315410" y="31607"/>
                  <a:pt x="455110" y="81878"/>
                  <a:pt x="492152" y="89815"/>
                </a:cubicBezTo>
                <a:cubicBezTo>
                  <a:pt x="529194" y="97753"/>
                  <a:pt x="458815" y="62828"/>
                  <a:pt x="479452" y="67590"/>
                </a:cubicBezTo>
                <a:cubicBezTo>
                  <a:pt x="500089" y="72352"/>
                  <a:pt x="610156" y="115744"/>
                  <a:pt x="615977" y="118390"/>
                </a:cubicBezTo>
                <a:cubicBezTo>
                  <a:pt x="621798" y="121036"/>
                  <a:pt x="506440" y="77115"/>
                  <a:pt x="514377" y="83465"/>
                </a:cubicBezTo>
                <a:cubicBezTo>
                  <a:pt x="522314" y="89815"/>
                  <a:pt x="627090" y="132148"/>
                  <a:pt x="663602" y="156490"/>
                </a:cubicBezTo>
                <a:cubicBezTo>
                  <a:pt x="700115" y="180832"/>
                  <a:pt x="730806" y="228457"/>
                  <a:pt x="733452" y="229515"/>
                </a:cubicBezTo>
                <a:cubicBezTo>
                  <a:pt x="736098" y="230573"/>
                  <a:pt x="735569" y="199882"/>
                  <a:pt x="679477" y="162840"/>
                </a:cubicBezTo>
                <a:cubicBezTo>
                  <a:pt x="623385" y="125798"/>
                  <a:pt x="436590" y="30548"/>
                  <a:pt x="396902" y="7265"/>
                </a:cubicBezTo>
                <a:cubicBezTo>
                  <a:pt x="357215" y="-16018"/>
                  <a:pt x="455639" y="24198"/>
                  <a:pt x="441352" y="23140"/>
                </a:cubicBezTo>
                <a:cubicBezTo>
                  <a:pt x="427065" y="22082"/>
                  <a:pt x="377852" y="3561"/>
                  <a:pt x="311177" y="915"/>
                </a:cubicBezTo>
                <a:cubicBezTo>
                  <a:pt x="244502" y="-1731"/>
                  <a:pt x="3202" y="16790"/>
                  <a:pt x="27" y="16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C3581A6-85F9-4578-BC82-837AC120DE68}"/>
              </a:ext>
            </a:extLst>
          </p:cNvPr>
          <p:cNvSpPr/>
          <p:nvPr/>
        </p:nvSpPr>
        <p:spPr>
          <a:xfrm>
            <a:off x="5283192" y="6546825"/>
            <a:ext cx="197370" cy="184789"/>
          </a:xfrm>
          <a:custGeom>
            <a:avLst/>
            <a:gdLst>
              <a:gd name="connsiteX0" fmla="*/ 8 w 197370"/>
              <a:gd name="connsiteY0" fmla="*/ 25 h 184789"/>
              <a:gd name="connsiteX1" fmla="*/ 130183 w 197370"/>
              <a:gd name="connsiteY1" fmla="*/ 85750 h 184789"/>
              <a:gd name="connsiteX2" fmla="*/ 196858 w 197370"/>
              <a:gd name="connsiteY2" fmla="*/ 184175 h 184789"/>
              <a:gd name="connsiteX3" fmla="*/ 158758 w 197370"/>
              <a:gd name="connsiteY3" fmla="*/ 123850 h 184789"/>
              <a:gd name="connsiteX4" fmla="*/ 117483 w 197370"/>
              <a:gd name="connsiteY4" fmla="*/ 50825 h 184789"/>
              <a:gd name="connsiteX5" fmla="*/ 136533 w 197370"/>
              <a:gd name="connsiteY5" fmla="*/ 76225 h 184789"/>
              <a:gd name="connsiteX6" fmla="*/ 8 w 197370"/>
              <a:gd name="connsiteY6" fmla="*/ 25 h 18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370" h="184789">
                <a:moveTo>
                  <a:pt x="8" y="25"/>
                </a:moveTo>
                <a:cubicBezTo>
                  <a:pt x="-1050" y="1613"/>
                  <a:pt x="97375" y="55058"/>
                  <a:pt x="130183" y="85750"/>
                </a:cubicBezTo>
                <a:cubicBezTo>
                  <a:pt x="162991" y="116442"/>
                  <a:pt x="192096" y="177825"/>
                  <a:pt x="196858" y="184175"/>
                </a:cubicBezTo>
                <a:cubicBezTo>
                  <a:pt x="201620" y="190525"/>
                  <a:pt x="171987" y="146075"/>
                  <a:pt x="158758" y="123850"/>
                </a:cubicBezTo>
                <a:cubicBezTo>
                  <a:pt x="145529" y="101625"/>
                  <a:pt x="121187" y="58762"/>
                  <a:pt x="117483" y="50825"/>
                </a:cubicBezTo>
                <a:cubicBezTo>
                  <a:pt x="113779" y="42888"/>
                  <a:pt x="150820" y="79929"/>
                  <a:pt x="136533" y="76225"/>
                </a:cubicBezTo>
                <a:cubicBezTo>
                  <a:pt x="122246" y="72521"/>
                  <a:pt x="1066" y="-1563"/>
                  <a:pt x="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8CA35DF-3227-0DC9-A9CB-3C36A8F76820}"/>
              </a:ext>
            </a:extLst>
          </p:cNvPr>
          <p:cNvSpPr/>
          <p:nvPr/>
        </p:nvSpPr>
        <p:spPr>
          <a:xfrm>
            <a:off x="4457690" y="6502387"/>
            <a:ext cx="181291" cy="152540"/>
          </a:xfrm>
          <a:custGeom>
            <a:avLst/>
            <a:gdLst>
              <a:gd name="connsiteX0" fmla="*/ 10 w 181291"/>
              <a:gd name="connsiteY0" fmla="*/ 13 h 152540"/>
              <a:gd name="connsiteX1" fmla="*/ 104785 w 181291"/>
              <a:gd name="connsiteY1" fmla="*/ 79388 h 152540"/>
              <a:gd name="connsiteX2" fmla="*/ 180985 w 181291"/>
              <a:gd name="connsiteY2" fmla="*/ 152413 h 152540"/>
              <a:gd name="connsiteX3" fmla="*/ 133360 w 181291"/>
              <a:gd name="connsiteY3" fmla="*/ 98438 h 152540"/>
              <a:gd name="connsiteX4" fmla="*/ 111135 w 181291"/>
              <a:gd name="connsiteY4" fmla="*/ 73038 h 152540"/>
              <a:gd name="connsiteX5" fmla="*/ 10 w 181291"/>
              <a:gd name="connsiteY5" fmla="*/ 13 h 1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291" h="152540">
                <a:moveTo>
                  <a:pt x="10" y="13"/>
                </a:moveTo>
                <a:cubicBezTo>
                  <a:pt x="-1048" y="1071"/>
                  <a:pt x="74622" y="53988"/>
                  <a:pt x="104785" y="79388"/>
                </a:cubicBezTo>
                <a:cubicBezTo>
                  <a:pt x="134948" y="104788"/>
                  <a:pt x="176223" y="149238"/>
                  <a:pt x="180985" y="152413"/>
                </a:cubicBezTo>
                <a:cubicBezTo>
                  <a:pt x="185747" y="155588"/>
                  <a:pt x="133360" y="98438"/>
                  <a:pt x="133360" y="98438"/>
                </a:cubicBezTo>
                <a:cubicBezTo>
                  <a:pt x="121718" y="85209"/>
                  <a:pt x="125952" y="85738"/>
                  <a:pt x="111135" y="73038"/>
                </a:cubicBezTo>
                <a:cubicBezTo>
                  <a:pt x="96318" y="60338"/>
                  <a:pt x="1068" y="-1045"/>
                  <a:pt x="1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3492C6-619A-1864-DE18-E9F6330E8D1F}"/>
              </a:ext>
            </a:extLst>
          </p:cNvPr>
          <p:cNvSpPr/>
          <p:nvPr/>
        </p:nvSpPr>
        <p:spPr>
          <a:xfrm>
            <a:off x="4320774" y="6511845"/>
            <a:ext cx="255477" cy="152531"/>
          </a:xfrm>
          <a:custGeom>
            <a:avLst/>
            <a:gdLst>
              <a:gd name="connsiteX0" fmla="*/ 254401 w 255477"/>
              <a:gd name="connsiteY0" fmla="*/ 80 h 152531"/>
              <a:gd name="connsiteX1" fmla="*/ 194076 w 255477"/>
              <a:gd name="connsiteY1" fmla="*/ 38180 h 152531"/>
              <a:gd name="connsiteX2" fmla="*/ 181376 w 255477"/>
              <a:gd name="connsiteY2" fmla="*/ 54055 h 152531"/>
              <a:gd name="connsiteX3" fmla="*/ 401 w 255477"/>
              <a:gd name="connsiteY3" fmla="*/ 88980 h 152531"/>
              <a:gd name="connsiteX4" fmla="*/ 133751 w 255477"/>
              <a:gd name="connsiteY4" fmla="*/ 63580 h 152531"/>
              <a:gd name="connsiteX5" fmla="*/ 175026 w 255477"/>
              <a:gd name="connsiteY5" fmla="*/ 76280 h 152531"/>
              <a:gd name="connsiteX6" fmla="*/ 127401 w 255477"/>
              <a:gd name="connsiteY6" fmla="*/ 152480 h 152531"/>
              <a:gd name="connsiteX7" fmla="*/ 200426 w 255477"/>
              <a:gd name="connsiteY7" fmla="*/ 63580 h 152531"/>
              <a:gd name="connsiteX8" fmla="*/ 130576 w 255477"/>
              <a:gd name="connsiteY8" fmla="*/ 50880 h 152531"/>
              <a:gd name="connsiteX9" fmla="*/ 254401 w 255477"/>
              <a:gd name="connsiteY9" fmla="*/ 80 h 1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77" h="152531">
                <a:moveTo>
                  <a:pt x="254401" y="80"/>
                </a:moveTo>
                <a:cubicBezTo>
                  <a:pt x="264984" y="-2037"/>
                  <a:pt x="194076" y="38180"/>
                  <a:pt x="194076" y="38180"/>
                </a:cubicBezTo>
                <a:cubicBezTo>
                  <a:pt x="181905" y="47176"/>
                  <a:pt x="213655" y="45588"/>
                  <a:pt x="181376" y="54055"/>
                </a:cubicBezTo>
                <a:cubicBezTo>
                  <a:pt x="149097" y="62522"/>
                  <a:pt x="401" y="88980"/>
                  <a:pt x="401" y="88980"/>
                </a:cubicBezTo>
                <a:cubicBezTo>
                  <a:pt x="-7537" y="90568"/>
                  <a:pt x="104647" y="65697"/>
                  <a:pt x="133751" y="63580"/>
                </a:cubicBezTo>
                <a:cubicBezTo>
                  <a:pt x="162855" y="61463"/>
                  <a:pt x="176084" y="61463"/>
                  <a:pt x="175026" y="76280"/>
                </a:cubicBezTo>
                <a:cubicBezTo>
                  <a:pt x="173968" y="91097"/>
                  <a:pt x="123168" y="154597"/>
                  <a:pt x="127401" y="152480"/>
                </a:cubicBezTo>
                <a:cubicBezTo>
                  <a:pt x="131634" y="150363"/>
                  <a:pt x="199897" y="80513"/>
                  <a:pt x="200426" y="63580"/>
                </a:cubicBezTo>
                <a:cubicBezTo>
                  <a:pt x="200955" y="46647"/>
                  <a:pt x="124755" y="57230"/>
                  <a:pt x="130576" y="50880"/>
                </a:cubicBezTo>
                <a:cubicBezTo>
                  <a:pt x="136397" y="44530"/>
                  <a:pt x="243818" y="2197"/>
                  <a:pt x="25440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67082E1-5D79-2237-8A45-258A2D04CEA1}"/>
              </a:ext>
            </a:extLst>
          </p:cNvPr>
          <p:cNvSpPr/>
          <p:nvPr/>
        </p:nvSpPr>
        <p:spPr>
          <a:xfrm>
            <a:off x="4399836" y="6618908"/>
            <a:ext cx="210311" cy="134319"/>
          </a:xfrm>
          <a:custGeom>
            <a:avLst/>
            <a:gdLst>
              <a:gd name="connsiteX0" fmla="*/ 203914 w 210311"/>
              <a:gd name="connsiteY0" fmla="*/ 967 h 134319"/>
              <a:gd name="connsiteX1" fmla="*/ 714 w 210311"/>
              <a:gd name="connsiteY1" fmla="*/ 32717 h 134319"/>
              <a:gd name="connsiteX2" fmla="*/ 134064 w 210311"/>
              <a:gd name="connsiteY2" fmla="*/ 23192 h 134319"/>
              <a:gd name="connsiteX3" fmla="*/ 64214 w 210311"/>
              <a:gd name="connsiteY3" fmla="*/ 134317 h 134319"/>
              <a:gd name="connsiteX4" fmla="*/ 153114 w 210311"/>
              <a:gd name="connsiteY4" fmla="*/ 20017 h 134319"/>
              <a:gd name="connsiteX5" fmla="*/ 203914 w 210311"/>
              <a:gd name="connsiteY5" fmla="*/ 967 h 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1" h="134319">
                <a:moveTo>
                  <a:pt x="203914" y="967"/>
                </a:moveTo>
                <a:cubicBezTo>
                  <a:pt x="178514" y="3084"/>
                  <a:pt x="12356" y="29013"/>
                  <a:pt x="714" y="32717"/>
                </a:cubicBezTo>
                <a:cubicBezTo>
                  <a:pt x="-10928" y="36421"/>
                  <a:pt x="123481" y="6259"/>
                  <a:pt x="134064" y="23192"/>
                </a:cubicBezTo>
                <a:cubicBezTo>
                  <a:pt x="144647" y="40125"/>
                  <a:pt x="61039" y="134846"/>
                  <a:pt x="64214" y="134317"/>
                </a:cubicBezTo>
                <a:cubicBezTo>
                  <a:pt x="67389" y="133788"/>
                  <a:pt x="134064" y="41713"/>
                  <a:pt x="153114" y="20017"/>
                </a:cubicBezTo>
                <a:cubicBezTo>
                  <a:pt x="172164" y="-1679"/>
                  <a:pt x="229314" y="-1150"/>
                  <a:pt x="203914" y="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F83511B-7BD4-C15A-C26D-E2FD7E6D3927}"/>
              </a:ext>
            </a:extLst>
          </p:cNvPr>
          <p:cNvSpPr/>
          <p:nvPr/>
        </p:nvSpPr>
        <p:spPr>
          <a:xfrm>
            <a:off x="4584660" y="6635498"/>
            <a:ext cx="174267" cy="266988"/>
          </a:xfrm>
          <a:custGeom>
            <a:avLst/>
            <a:gdLst>
              <a:gd name="connsiteX0" fmla="*/ 12740 w 174267"/>
              <a:gd name="connsiteY0" fmla="*/ 252 h 266988"/>
              <a:gd name="connsiteX1" fmla="*/ 136565 w 174267"/>
              <a:gd name="connsiteY1" fmla="*/ 63752 h 266988"/>
              <a:gd name="connsiteX2" fmla="*/ 171490 w 174267"/>
              <a:gd name="connsiteY2" fmla="*/ 82802 h 266988"/>
              <a:gd name="connsiteX3" fmla="*/ 76240 w 174267"/>
              <a:gd name="connsiteY3" fmla="*/ 54227 h 266988"/>
              <a:gd name="connsiteX4" fmla="*/ 31790 w 174267"/>
              <a:gd name="connsiteY4" fmla="*/ 92327 h 266988"/>
              <a:gd name="connsiteX5" fmla="*/ 40 w 174267"/>
              <a:gd name="connsiteY5" fmla="*/ 266952 h 266988"/>
              <a:gd name="connsiteX6" fmla="*/ 38140 w 174267"/>
              <a:gd name="connsiteY6" fmla="*/ 76452 h 266988"/>
              <a:gd name="connsiteX7" fmla="*/ 41315 w 174267"/>
              <a:gd name="connsiteY7" fmla="*/ 47877 h 266988"/>
              <a:gd name="connsiteX8" fmla="*/ 44490 w 174267"/>
              <a:gd name="connsiteY8" fmla="*/ 41527 h 266988"/>
              <a:gd name="connsiteX9" fmla="*/ 12740 w 174267"/>
              <a:gd name="connsiteY9" fmla="*/ 252 h 26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267" h="266988">
                <a:moveTo>
                  <a:pt x="12740" y="252"/>
                </a:moveTo>
                <a:cubicBezTo>
                  <a:pt x="28086" y="3956"/>
                  <a:pt x="110107" y="49994"/>
                  <a:pt x="136565" y="63752"/>
                </a:cubicBezTo>
                <a:cubicBezTo>
                  <a:pt x="163023" y="77510"/>
                  <a:pt x="181544" y="84389"/>
                  <a:pt x="171490" y="82802"/>
                </a:cubicBezTo>
                <a:cubicBezTo>
                  <a:pt x="161436" y="81215"/>
                  <a:pt x="99523" y="52640"/>
                  <a:pt x="76240" y="54227"/>
                </a:cubicBezTo>
                <a:cubicBezTo>
                  <a:pt x="52957" y="55815"/>
                  <a:pt x="44490" y="56873"/>
                  <a:pt x="31790" y="92327"/>
                </a:cubicBezTo>
                <a:cubicBezTo>
                  <a:pt x="19090" y="127781"/>
                  <a:pt x="-1018" y="269598"/>
                  <a:pt x="40" y="266952"/>
                </a:cubicBezTo>
                <a:cubicBezTo>
                  <a:pt x="1098" y="264306"/>
                  <a:pt x="31261" y="112964"/>
                  <a:pt x="38140" y="76452"/>
                </a:cubicBezTo>
                <a:cubicBezTo>
                  <a:pt x="45019" y="39940"/>
                  <a:pt x="41315" y="47877"/>
                  <a:pt x="41315" y="47877"/>
                </a:cubicBezTo>
                <a:cubicBezTo>
                  <a:pt x="42373" y="42056"/>
                  <a:pt x="48194" y="48406"/>
                  <a:pt x="44490" y="41527"/>
                </a:cubicBezTo>
                <a:cubicBezTo>
                  <a:pt x="40786" y="34648"/>
                  <a:pt x="-2606" y="-3452"/>
                  <a:pt x="12740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31C48EB-5681-BE17-9F48-6D2CC131B363}"/>
              </a:ext>
            </a:extLst>
          </p:cNvPr>
          <p:cNvSpPr/>
          <p:nvPr/>
        </p:nvSpPr>
        <p:spPr>
          <a:xfrm>
            <a:off x="4636522" y="6724587"/>
            <a:ext cx="97507" cy="77278"/>
          </a:xfrm>
          <a:custGeom>
            <a:avLst/>
            <a:gdLst>
              <a:gd name="connsiteX0" fmla="*/ 97403 w 97507"/>
              <a:gd name="connsiteY0" fmla="*/ 63 h 77278"/>
              <a:gd name="connsiteX1" fmla="*/ 21203 w 97507"/>
              <a:gd name="connsiteY1" fmla="*/ 15938 h 77278"/>
              <a:gd name="connsiteX2" fmla="*/ 40253 w 97507"/>
              <a:gd name="connsiteY2" fmla="*/ 76263 h 77278"/>
              <a:gd name="connsiteX3" fmla="*/ 21203 w 97507"/>
              <a:gd name="connsiteY3" fmla="*/ 50863 h 77278"/>
              <a:gd name="connsiteX4" fmla="*/ 2153 w 97507"/>
              <a:gd name="connsiteY4" fmla="*/ 12763 h 77278"/>
              <a:gd name="connsiteX5" fmla="*/ 97403 w 97507"/>
              <a:gd name="connsiteY5" fmla="*/ 63 h 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07" h="77278">
                <a:moveTo>
                  <a:pt x="97403" y="63"/>
                </a:moveTo>
                <a:cubicBezTo>
                  <a:pt x="100578" y="592"/>
                  <a:pt x="30728" y="3238"/>
                  <a:pt x="21203" y="15938"/>
                </a:cubicBezTo>
                <a:cubicBezTo>
                  <a:pt x="11678" y="28638"/>
                  <a:pt x="40253" y="70442"/>
                  <a:pt x="40253" y="76263"/>
                </a:cubicBezTo>
                <a:cubicBezTo>
                  <a:pt x="40253" y="82084"/>
                  <a:pt x="27553" y="61446"/>
                  <a:pt x="21203" y="50863"/>
                </a:cubicBezTo>
                <a:cubicBezTo>
                  <a:pt x="14853" y="40280"/>
                  <a:pt x="-6843" y="23346"/>
                  <a:pt x="2153" y="12763"/>
                </a:cubicBezTo>
                <a:cubicBezTo>
                  <a:pt x="11149" y="2180"/>
                  <a:pt x="94228" y="-466"/>
                  <a:pt x="9740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B647F28-3C0E-E607-FF01-BF28D6E729CC}"/>
              </a:ext>
            </a:extLst>
          </p:cNvPr>
          <p:cNvSpPr/>
          <p:nvPr/>
        </p:nvSpPr>
        <p:spPr>
          <a:xfrm>
            <a:off x="4732262" y="6737078"/>
            <a:ext cx="544813" cy="207427"/>
          </a:xfrm>
          <a:custGeom>
            <a:avLst/>
            <a:gdLst>
              <a:gd name="connsiteX0" fmla="*/ 1663 w 544813"/>
              <a:gd name="connsiteY0" fmla="*/ 124097 h 207427"/>
              <a:gd name="connsiteX1" fmla="*/ 11188 w 544813"/>
              <a:gd name="connsiteY1" fmla="*/ 54247 h 207427"/>
              <a:gd name="connsiteX2" fmla="*/ 39763 w 544813"/>
              <a:gd name="connsiteY2" fmla="*/ 19322 h 207427"/>
              <a:gd name="connsiteX3" fmla="*/ 135013 w 544813"/>
              <a:gd name="connsiteY3" fmla="*/ 57422 h 207427"/>
              <a:gd name="connsiteX4" fmla="*/ 106438 w 544813"/>
              <a:gd name="connsiteY4" fmla="*/ 28847 h 207427"/>
              <a:gd name="connsiteX5" fmla="*/ 182638 w 544813"/>
              <a:gd name="connsiteY5" fmla="*/ 51072 h 207427"/>
              <a:gd name="connsiteX6" fmla="*/ 265188 w 544813"/>
              <a:gd name="connsiteY6" fmla="*/ 28847 h 207427"/>
              <a:gd name="connsiteX7" fmla="*/ 338213 w 544813"/>
              <a:gd name="connsiteY7" fmla="*/ 32022 h 207427"/>
              <a:gd name="connsiteX8" fmla="*/ 322338 w 544813"/>
              <a:gd name="connsiteY8" fmla="*/ 44722 h 207427"/>
              <a:gd name="connsiteX9" fmla="*/ 417588 w 544813"/>
              <a:gd name="connsiteY9" fmla="*/ 12972 h 207427"/>
              <a:gd name="connsiteX10" fmla="*/ 465213 w 544813"/>
              <a:gd name="connsiteY10" fmla="*/ 19322 h 207427"/>
              <a:gd name="connsiteX11" fmla="*/ 471563 w 544813"/>
              <a:gd name="connsiteY11" fmla="*/ 272 h 207427"/>
              <a:gd name="connsiteX12" fmla="*/ 465213 w 544813"/>
              <a:gd name="connsiteY12" fmla="*/ 12972 h 207427"/>
              <a:gd name="connsiteX13" fmla="*/ 544588 w 544813"/>
              <a:gd name="connsiteY13" fmla="*/ 73297 h 207427"/>
              <a:gd name="connsiteX14" fmla="*/ 436638 w 544813"/>
              <a:gd name="connsiteY14" fmla="*/ 19322 h 207427"/>
              <a:gd name="connsiteX15" fmla="*/ 389013 w 544813"/>
              <a:gd name="connsiteY15" fmla="*/ 35197 h 207427"/>
              <a:gd name="connsiteX16" fmla="*/ 471563 w 544813"/>
              <a:gd name="connsiteY16" fmla="*/ 133622 h 207427"/>
              <a:gd name="connsiteX17" fmla="*/ 376313 w 544813"/>
              <a:gd name="connsiteY17" fmla="*/ 60597 h 207427"/>
              <a:gd name="connsiteX18" fmla="*/ 306463 w 544813"/>
              <a:gd name="connsiteY18" fmla="*/ 44722 h 207427"/>
              <a:gd name="connsiteX19" fmla="*/ 328688 w 544813"/>
              <a:gd name="connsiteY19" fmla="*/ 98697 h 207427"/>
              <a:gd name="connsiteX20" fmla="*/ 338213 w 544813"/>
              <a:gd name="connsiteY20" fmla="*/ 143147 h 207427"/>
              <a:gd name="connsiteX21" fmla="*/ 284238 w 544813"/>
              <a:gd name="connsiteY21" fmla="*/ 54247 h 207427"/>
              <a:gd name="connsiteX22" fmla="*/ 296938 w 544813"/>
              <a:gd name="connsiteY22" fmla="*/ 117747 h 207427"/>
              <a:gd name="connsiteX23" fmla="*/ 290588 w 544813"/>
              <a:gd name="connsiteY23" fmla="*/ 181247 h 207427"/>
              <a:gd name="connsiteX24" fmla="*/ 290588 w 544813"/>
              <a:gd name="connsiteY24" fmla="*/ 95522 h 207427"/>
              <a:gd name="connsiteX25" fmla="*/ 211213 w 544813"/>
              <a:gd name="connsiteY25" fmla="*/ 54247 h 207427"/>
              <a:gd name="connsiteX26" fmla="*/ 258838 w 544813"/>
              <a:gd name="connsiteY26" fmla="*/ 117747 h 207427"/>
              <a:gd name="connsiteX27" fmla="*/ 262013 w 544813"/>
              <a:gd name="connsiteY27" fmla="*/ 155847 h 207427"/>
              <a:gd name="connsiteX28" fmla="*/ 195338 w 544813"/>
              <a:gd name="connsiteY28" fmla="*/ 63772 h 207427"/>
              <a:gd name="connsiteX29" fmla="*/ 192163 w 544813"/>
              <a:gd name="connsiteY29" fmla="*/ 108222 h 207427"/>
              <a:gd name="connsiteX30" fmla="*/ 160413 w 544813"/>
              <a:gd name="connsiteY30" fmla="*/ 206647 h 207427"/>
              <a:gd name="connsiteX31" fmla="*/ 166763 w 544813"/>
              <a:gd name="connsiteY31" fmla="*/ 149497 h 207427"/>
              <a:gd name="connsiteX32" fmla="*/ 166763 w 544813"/>
              <a:gd name="connsiteY32" fmla="*/ 63772 h 207427"/>
              <a:gd name="connsiteX33" fmla="*/ 135013 w 544813"/>
              <a:gd name="connsiteY33" fmla="*/ 51072 h 207427"/>
              <a:gd name="connsiteX34" fmla="*/ 150888 w 544813"/>
              <a:gd name="connsiteY34" fmla="*/ 155847 h 207427"/>
              <a:gd name="connsiteX35" fmla="*/ 138188 w 544813"/>
              <a:gd name="connsiteY35" fmla="*/ 73297 h 207427"/>
              <a:gd name="connsiteX36" fmla="*/ 119138 w 544813"/>
              <a:gd name="connsiteY36" fmla="*/ 54247 h 207427"/>
              <a:gd name="connsiteX37" fmla="*/ 106438 w 544813"/>
              <a:gd name="connsiteY37" fmla="*/ 117747 h 207427"/>
              <a:gd name="connsiteX38" fmla="*/ 96913 w 544813"/>
              <a:gd name="connsiteY38" fmla="*/ 44722 h 207427"/>
              <a:gd name="connsiteX39" fmla="*/ 77863 w 544813"/>
              <a:gd name="connsiteY39" fmla="*/ 76472 h 207427"/>
              <a:gd name="connsiteX40" fmla="*/ 74688 w 544813"/>
              <a:gd name="connsiteY40" fmla="*/ 35197 h 207427"/>
              <a:gd name="connsiteX41" fmla="*/ 42938 w 544813"/>
              <a:gd name="connsiteY41" fmla="*/ 57422 h 207427"/>
              <a:gd name="connsiteX42" fmla="*/ 1663 w 544813"/>
              <a:gd name="connsiteY42" fmla="*/ 124097 h 2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44813" h="207427">
                <a:moveTo>
                  <a:pt x="1663" y="124097"/>
                </a:moveTo>
                <a:cubicBezTo>
                  <a:pt x="-3629" y="123568"/>
                  <a:pt x="4838" y="71709"/>
                  <a:pt x="11188" y="54247"/>
                </a:cubicBezTo>
                <a:cubicBezTo>
                  <a:pt x="17538" y="36785"/>
                  <a:pt x="19126" y="18793"/>
                  <a:pt x="39763" y="19322"/>
                </a:cubicBezTo>
                <a:cubicBezTo>
                  <a:pt x="60400" y="19851"/>
                  <a:pt x="123901" y="55835"/>
                  <a:pt x="135013" y="57422"/>
                </a:cubicBezTo>
                <a:cubicBezTo>
                  <a:pt x="146125" y="59009"/>
                  <a:pt x="98501" y="29905"/>
                  <a:pt x="106438" y="28847"/>
                </a:cubicBezTo>
                <a:cubicBezTo>
                  <a:pt x="114375" y="27789"/>
                  <a:pt x="156180" y="51072"/>
                  <a:pt x="182638" y="51072"/>
                </a:cubicBezTo>
                <a:cubicBezTo>
                  <a:pt x="209096" y="51072"/>
                  <a:pt x="239259" y="32022"/>
                  <a:pt x="265188" y="28847"/>
                </a:cubicBezTo>
                <a:cubicBezTo>
                  <a:pt x="291117" y="25672"/>
                  <a:pt x="328688" y="29376"/>
                  <a:pt x="338213" y="32022"/>
                </a:cubicBezTo>
                <a:cubicBezTo>
                  <a:pt x="347738" y="34668"/>
                  <a:pt x="309109" y="47897"/>
                  <a:pt x="322338" y="44722"/>
                </a:cubicBezTo>
                <a:cubicBezTo>
                  <a:pt x="335567" y="41547"/>
                  <a:pt x="393776" y="17205"/>
                  <a:pt x="417588" y="12972"/>
                </a:cubicBezTo>
                <a:cubicBezTo>
                  <a:pt x="441400" y="8739"/>
                  <a:pt x="456217" y="21439"/>
                  <a:pt x="465213" y="19322"/>
                </a:cubicBezTo>
                <a:cubicBezTo>
                  <a:pt x="474209" y="17205"/>
                  <a:pt x="471563" y="272"/>
                  <a:pt x="471563" y="272"/>
                </a:cubicBezTo>
                <a:cubicBezTo>
                  <a:pt x="471563" y="-786"/>
                  <a:pt x="453042" y="801"/>
                  <a:pt x="465213" y="12972"/>
                </a:cubicBezTo>
                <a:cubicBezTo>
                  <a:pt x="477384" y="25143"/>
                  <a:pt x="549350" y="72239"/>
                  <a:pt x="544588" y="73297"/>
                </a:cubicBezTo>
                <a:cubicBezTo>
                  <a:pt x="539826" y="74355"/>
                  <a:pt x="462567" y="25672"/>
                  <a:pt x="436638" y="19322"/>
                </a:cubicBezTo>
                <a:cubicBezTo>
                  <a:pt x="410709" y="12972"/>
                  <a:pt x="383192" y="16147"/>
                  <a:pt x="389013" y="35197"/>
                </a:cubicBezTo>
                <a:cubicBezTo>
                  <a:pt x="394834" y="54247"/>
                  <a:pt x="473680" y="129389"/>
                  <a:pt x="471563" y="133622"/>
                </a:cubicBezTo>
                <a:cubicBezTo>
                  <a:pt x="469446" y="137855"/>
                  <a:pt x="403830" y="75414"/>
                  <a:pt x="376313" y="60597"/>
                </a:cubicBezTo>
                <a:cubicBezTo>
                  <a:pt x="348796" y="45780"/>
                  <a:pt x="314400" y="38372"/>
                  <a:pt x="306463" y="44722"/>
                </a:cubicBezTo>
                <a:cubicBezTo>
                  <a:pt x="298526" y="51072"/>
                  <a:pt x="323396" y="82293"/>
                  <a:pt x="328688" y="98697"/>
                </a:cubicBezTo>
                <a:cubicBezTo>
                  <a:pt x="333980" y="115101"/>
                  <a:pt x="345621" y="150555"/>
                  <a:pt x="338213" y="143147"/>
                </a:cubicBezTo>
                <a:cubicBezTo>
                  <a:pt x="330805" y="135739"/>
                  <a:pt x="291117" y="58480"/>
                  <a:pt x="284238" y="54247"/>
                </a:cubicBezTo>
                <a:cubicBezTo>
                  <a:pt x="277359" y="50014"/>
                  <a:pt x="295880" y="96580"/>
                  <a:pt x="296938" y="117747"/>
                </a:cubicBezTo>
                <a:cubicBezTo>
                  <a:pt x="297996" y="138914"/>
                  <a:pt x="291646" y="184951"/>
                  <a:pt x="290588" y="181247"/>
                </a:cubicBezTo>
                <a:cubicBezTo>
                  <a:pt x="289530" y="177543"/>
                  <a:pt x="303817" y="116689"/>
                  <a:pt x="290588" y="95522"/>
                </a:cubicBezTo>
                <a:cubicBezTo>
                  <a:pt x="277359" y="74355"/>
                  <a:pt x="216505" y="50543"/>
                  <a:pt x="211213" y="54247"/>
                </a:cubicBezTo>
                <a:cubicBezTo>
                  <a:pt x="205921" y="57951"/>
                  <a:pt x="250371" y="100814"/>
                  <a:pt x="258838" y="117747"/>
                </a:cubicBezTo>
                <a:cubicBezTo>
                  <a:pt x="267305" y="134680"/>
                  <a:pt x="272596" y="164843"/>
                  <a:pt x="262013" y="155847"/>
                </a:cubicBezTo>
                <a:cubicBezTo>
                  <a:pt x="251430" y="146851"/>
                  <a:pt x="206980" y="71709"/>
                  <a:pt x="195338" y="63772"/>
                </a:cubicBezTo>
                <a:cubicBezTo>
                  <a:pt x="183696" y="55834"/>
                  <a:pt x="197984" y="84409"/>
                  <a:pt x="192163" y="108222"/>
                </a:cubicBezTo>
                <a:cubicBezTo>
                  <a:pt x="186342" y="132035"/>
                  <a:pt x="164646" y="199768"/>
                  <a:pt x="160413" y="206647"/>
                </a:cubicBezTo>
                <a:cubicBezTo>
                  <a:pt x="156180" y="213526"/>
                  <a:pt x="165705" y="173309"/>
                  <a:pt x="166763" y="149497"/>
                </a:cubicBezTo>
                <a:cubicBezTo>
                  <a:pt x="167821" y="125685"/>
                  <a:pt x="172055" y="80176"/>
                  <a:pt x="166763" y="63772"/>
                </a:cubicBezTo>
                <a:cubicBezTo>
                  <a:pt x="161471" y="47368"/>
                  <a:pt x="137659" y="35726"/>
                  <a:pt x="135013" y="51072"/>
                </a:cubicBezTo>
                <a:cubicBezTo>
                  <a:pt x="132367" y="66418"/>
                  <a:pt x="150359" y="152143"/>
                  <a:pt x="150888" y="155847"/>
                </a:cubicBezTo>
                <a:cubicBezTo>
                  <a:pt x="151417" y="159551"/>
                  <a:pt x="143480" y="90230"/>
                  <a:pt x="138188" y="73297"/>
                </a:cubicBezTo>
                <a:cubicBezTo>
                  <a:pt x="132896" y="56364"/>
                  <a:pt x="124430" y="46839"/>
                  <a:pt x="119138" y="54247"/>
                </a:cubicBezTo>
                <a:cubicBezTo>
                  <a:pt x="113846" y="61655"/>
                  <a:pt x="110142" y="119334"/>
                  <a:pt x="106438" y="117747"/>
                </a:cubicBezTo>
                <a:cubicBezTo>
                  <a:pt x="102734" y="116160"/>
                  <a:pt x="101675" y="51601"/>
                  <a:pt x="96913" y="44722"/>
                </a:cubicBezTo>
                <a:cubicBezTo>
                  <a:pt x="92151" y="37843"/>
                  <a:pt x="81567" y="78059"/>
                  <a:pt x="77863" y="76472"/>
                </a:cubicBezTo>
                <a:cubicBezTo>
                  <a:pt x="74159" y="74885"/>
                  <a:pt x="80509" y="38372"/>
                  <a:pt x="74688" y="35197"/>
                </a:cubicBezTo>
                <a:cubicBezTo>
                  <a:pt x="68867" y="32022"/>
                  <a:pt x="52463" y="44722"/>
                  <a:pt x="42938" y="57422"/>
                </a:cubicBezTo>
                <a:cubicBezTo>
                  <a:pt x="33413" y="70122"/>
                  <a:pt x="6955" y="124626"/>
                  <a:pt x="1663" y="124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EBB26FB-4EDF-6CDC-03E0-E3D13F592A3E}"/>
              </a:ext>
            </a:extLst>
          </p:cNvPr>
          <p:cNvSpPr/>
          <p:nvPr/>
        </p:nvSpPr>
        <p:spPr>
          <a:xfrm>
            <a:off x="4495265" y="6508747"/>
            <a:ext cx="118059" cy="235277"/>
          </a:xfrm>
          <a:custGeom>
            <a:avLst/>
            <a:gdLst>
              <a:gd name="connsiteX0" fmla="*/ 38635 w 118059"/>
              <a:gd name="connsiteY0" fmla="*/ 3 h 235277"/>
              <a:gd name="connsiteX1" fmla="*/ 92610 w 118059"/>
              <a:gd name="connsiteY1" fmla="*/ 92078 h 235277"/>
              <a:gd name="connsiteX2" fmla="*/ 70385 w 118059"/>
              <a:gd name="connsiteY2" fmla="*/ 142878 h 235277"/>
              <a:gd name="connsiteX3" fmla="*/ 535 w 118059"/>
              <a:gd name="connsiteY3" fmla="*/ 234953 h 235277"/>
              <a:gd name="connsiteX4" fmla="*/ 111660 w 118059"/>
              <a:gd name="connsiteY4" fmla="*/ 107953 h 235277"/>
              <a:gd name="connsiteX5" fmla="*/ 105310 w 118059"/>
              <a:gd name="connsiteY5" fmla="*/ 60328 h 235277"/>
              <a:gd name="connsiteX6" fmla="*/ 111660 w 118059"/>
              <a:gd name="connsiteY6" fmla="*/ 95253 h 235277"/>
              <a:gd name="connsiteX7" fmla="*/ 38635 w 118059"/>
              <a:gd name="connsiteY7" fmla="*/ 3 h 2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059" h="235277">
                <a:moveTo>
                  <a:pt x="38635" y="3"/>
                </a:moveTo>
                <a:cubicBezTo>
                  <a:pt x="35460" y="-526"/>
                  <a:pt x="87318" y="68265"/>
                  <a:pt x="92610" y="92078"/>
                </a:cubicBezTo>
                <a:cubicBezTo>
                  <a:pt x="97902" y="115891"/>
                  <a:pt x="85731" y="119066"/>
                  <a:pt x="70385" y="142878"/>
                </a:cubicBezTo>
                <a:cubicBezTo>
                  <a:pt x="55039" y="166690"/>
                  <a:pt x="-6344" y="240774"/>
                  <a:pt x="535" y="234953"/>
                </a:cubicBezTo>
                <a:cubicBezTo>
                  <a:pt x="7414" y="229132"/>
                  <a:pt x="94197" y="137057"/>
                  <a:pt x="111660" y="107953"/>
                </a:cubicBezTo>
                <a:cubicBezTo>
                  <a:pt x="129123" y="78849"/>
                  <a:pt x="105310" y="62445"/>
                  <a:pt x="105310" y="60328"/>
                </a:cubicBezTo>
                <a:cubicBezTo>
                  <a:pt x="105310" y="58211"/>
                  <a:pt x="124889" y="103190"/>
                  <a:pt x="111660" y="95253"/>
                </a:cubicBezTo>
                <a:cubicBezTo>
                  <a:pt x="98431" y="87316"/>
                  <a:pt x="41810" y="532"/>
                  <a:pt x="3863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5BD3AA4C-DF9F-E800-7046-63CBA28757B9}"/>
              </a:ext>
            </a:extLst>
          </p:cNvPr>
          <p:cNvSpPr/>
          <p:nvPr/>
        </p:nvSpPr>
        <p:spPr>
          <a:xfrm>
            <a:off x="4609997" y="6654706"/>
            <a:ext cx="827204" cy="121105"/>
          </a:xfrm>
          <a:custGeom>
            <a:avLst/>
            <a:gdLst>
              <a:gd name="connsiteX0" fmla="*/ 103 w 827204"/>
              <a:gd name="connsiteY0" fmla="*/ 25494 h 121105"/>
              <a:gd name="connsiteX1" fmla="*/ 181078 w 827204"/>
              <a:gd name="connsiteY1" fmla="*/ 95344 h 121105"/>
              <a:gd name="connsiteX2" fmla="*/ 352528 w 827204"/>
              <a:gd name="connsiteY2" fmla="*/ 104869 h 121105"/>
              <a:gd name="connsiteX3" fmla="*/ 206478 w 827204"/>
              <a:gd name="connsiteY3" fmla="*/ 85819 h 121105"/>
              <a:gd name="connsiteX4" fmla="*/ 463653 w 827204"/>
              <a:gd name="connsiteY4" fmla="*/ 69944 h 121105"/>
              <a:gd name="connsiteX5" fmla="*/ 393803 w 827204"/>
              <a:gd name="connsiteY5" fmla="*/ 95344 h 121105"/>
              <a:gd name="connsiteX6" fmla="*/ 527153 w 827204"/>
              <a:gd name="connsiteY6" fmla="*/ 79469 h 121105"/>
              <a:gd name="connsiteX7" fmla="*/ 619228 w 827204"/>
              <a:gd name="connsiteY7" fmla="*/ 76294 h 121105"/>
              <a:gd name="connsiteX8" fmla="*/ 724003 w 827204"/>
              <a:gd name="connsiteY8" fmla="*/ 76294 h 121105"/>
              <a:gd name="connsiteX9" fmla="*/ 825603 w 827204"/>
              <a:gd name="connsiteY9" fmla="*/ 28669 h 121105"/>
              <a:gd name="connsiteX10" fmla="*/ 777978 w 827204"/>
              <a:gd name="connsiteY10" fmla="*/ 47719 h 121105"/>
              <a:gd name="connsiteX11" fmla="*/ 670028 w 827204"/>
              <a:gd name="connsiteY11" fmla="*/ 57244 h 121105"/>
              <a:gd name="connsiteX12" fmla="*/ 704953 w 827204"/>
              <a:gd name="connsiteY12" fmla="*/ 94 h 121105"/>
              <a:gd name="connsiteX13" fmla="*/ 654153 w 827204"/>
              <a:gd name="connsiteY13" fmla="*/ 44544 h 121105"/>
              <a:gd name="connsiteX14" fmla="*/ 495403 w 827204"/>
              <a:gd name="connsiteY14" fmla="*/ 76294 h 121105"/>
              <a:gd name="connsiteX15" fmla="*/ 336653 w 827204"/>
              <a:gd name="connsiteY15" fmla="*/ 120744 h 121105"/>
              <a:gd name="connsiteX16" fmla="*/ 352528 w 827204"/>
              <a:gd name="connsiteY16" fmla="*/ 95344 h 121105"/>
              <a:gd name="connsiteX17" fmla="*/ 149328 w 827204"/>
              <a:gd name="connsiteY17" fmla="*/ 60419 h 121105"/>
              <a:gd name="connsiteX18" fmla="*/ 206478 w 827204"/>
              <a:gd name="connsiteY18" fmla="*/ 88994 h 121105"/>
              <a:gd name="connsiteX19" fmla="*/ 103 w 827204"/>
              <a:gd name="connsiteY19" fmla="*/ 25494 h 1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204" h="121105">
                <a:moveTo>
                  <a:pt x="103" y="25494"/>
                </a:moveTo>
                <a:cubicBezTo>
                  <a:pt x="-4130" y="26552"/>
                  <a:pt x="122341" y="82115"/>
                  <a:pt x="181078" y="95344"/>
                </a:cubicBezTo>
                <a:cubicBezTo>
                  <a:pt x="239815" y="108573"/>
                  <a:pt x="348295" y="106456"/>
                  <a:pt x="352528" y="104869"/>
                </a:cubicBezTo>
                <a:cubicBezTo>
                  <a:pt x="356761" y="103282"/>
                  <a:pt x="187957" y="91640"/>
                  <a:pt x="206478" y="85819"/>
                </a:cubicBezTo>
                <a:cubicBezTo>
                  <a:pt x="224999" y="79998"/>
                  <a:pt x="432432" y="68357"/>
                  <a:pt x="463653" y="69944"/>
                </a:cubicBezTo>
                <a:cubicBezTo>
                  <a:pt x="494874" y="71531"/>
                  <a:pt x="383220" y="93757"/>
                  <a:pt x="393803" y="95344"/>
                </a:cubicBezTo>
                <a:cubicBezTo>
                  <a:pt x="404386" y="96932"/>
                  <a:pt x="489582" y="82644"/>
                  <a:pt x="527153" y="79469"/>
                </a:cubicBezTo>
                <a:cubicBezTo>
                  <a:pt x="564724" y="76294"/>
                  <a:pt x="586420" y="76823"/>
                  <a:pt x="619228" y="76294"/>
                </a:cubicBezTo>
                <a:cubicBezTo>
                  <a:pt x="652036" y="75765"/>
                  <a:pt x="689607" y="84231"/>
                  <a:pt x="724003" y="76294"/>
                </a:cubicBezTo>
                <a:cubicBezTo>
                  <a:pt x="758399" y="68357"/>
                  <a:pt x="816607" y="33431"/>
                  <a:pt x="825603" y="28669"/>
                </a:cubicBezTo>
                <a:cubicBezTo>
                  <a:pt x="834599" y="23907"/>
                  <a:pt x="803907" y="42957"/>
                  <a:pt x="777978" y="47719"/>
                </a:cubicBezTo>
                <a:cubicBezTo>
                  <a:pt x="752049" y="52481"/>
                  <a:pt x="682199" y="65181"/>
                  <a:pt x="670028" y="57244"/>
                </a:cubicBezTo>
                <a:cubicBezTo>
                  <a:pt x="657857" y="49307"/>
                  <a:pt x="707599" y="2211"/>
                  <a:pt x="704953" y="94"/>
                </a:cubicBezTo>
                <a:cubicBezTo>
                  <a:pt x="702307" y="-2023"/>
                  <a:pt x="689078" y="31844"/>
                  <a:pt x="654153" y="44544"/>
                </a:cubicBezTo>
                <a:cubicBezTo>
                  <a:pt x="619228" y="57244"/>
                  <a:pt x="548320" y="63594"/>
                  <a:pt x="495403" y="76294"/>
                </a:cubicBezTo>
                <a:cubicBezTo>
                  <a:pt x="442486" y="88994"/>
                  <a:pt x="360466" y="117569"/>
                  <a:pt x="336653" y="120744"/>
                </a:cubicBezTo>
                <a:cubicBezTo>
                  <a:pt x="312841" y="123919"/>
                  <a:pt x="383749" y="105398"/>
                  <a:pt x="352528" y="95344"/>
                </a:cubicBezTo>
                <a:cubicBezTo>
                  <a:pt x="321307" y="85290"/>
                  <a:pt x="173670" y="61477"/>
                  <a:pt x="149328" y="60419"/>
                </a:cubicBezTo>
                <a:cubicBezTo>
                  <a:pt x="124986" y="59361"/>
                  <a:pt x="227115" y="90052"/>
                  <a:pt x="206478" y="88994"/>
                </a:cubicBezTo>
                <a:cubicBezTo>
                  <a:pt x="185841" y="87936"/>
                  <a:pt x="4336" y="24436"/>
                  <a:pt x="103" y="25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ED9A786-D7F4-37AF-B44A-1079B8069318}"/>
              </a:ext>
            </a:extLst>
          </p:cNvPr>
          <p:cNvSpPr/>
          <p:nvPr/>
        </p:nvSpPr>
        <p:spPr>
          <a:xfrm>
            <a:off x="5095832" y="6575234"/>
            <a:ext cx="228858" cy="158948"/>
          </a:xfrm>
          <a:custGeom>
            <a:avLst/>
            <a:gdLst>
              <a:gd name="connsiteX0" fmla="*/ 228643 w 228858"/>
              <a:gd name="connsiteY0" fmla="*/ 191 h 158948"/>
              <a:gd name="connsiteX1" fmla="*/ 142918 w 228858"/>
              <a:gd name="connsiteY1" fmla="*/ 41466 h 158948"/>
              <a:gd name="connsiteX2" fmla="*/ 139743 w 228858"/>
              <a:gd name="connsiteY2" fmla="*/ 111316 h 158948"/>
              <a:gd name="connsiteX3" fmla="*/ 43 w 228858"/>
              <a:gd name="connsiteY3" fmla="*/ 158941 h 158948"/>
              <a:gd name="connsiteX4" fmla="*/ 155618 w 228858"/>
              <a:gd name="connsiteY4" fmla="*/ 108141 h 158948"/>
              <a:gd name="connsiteX5" fmla="*/ 114343 w 228858"/>
              <a:gd name="connsiteY5" fmla="*/ 57341 h 158948"/>
              <a:gd name="connsiteX6" fmla="*/ 228643 w 228858"/>
              <a:gd name="connsiteY6" fmla="*/ 191 h 15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58" h="158948">
                <a:moveTo>
                  <a:pt x="228643" y="191"/>
                </a:moveTo>
                <a:cubicBezTo>
                  <a:pt x="233405" y="-2455"/>
                  <a:pt x="157735" y="22945"/>
                  <a:pt x="142918" y="41466"/>
                </a:cubicBezTo>
                <a:cubicBezTo>
                  <a:pt x="128101" y="59987"/>
                  <a:pt x="163555" y="91737"/>
                  <a:pt x="139743" y="111316"/>
                </a:cubicBezTo>
                <a:cubicBezTo>
                  <a:pt x="115931" y="130895"/>
                  <a:pt x="-2603" y="159470"/>
                  <a:pt x="43" y="158941"/>
                </a:cubicBezTo>
                <a:cubicBezTo>
                  <a:pt x="2689" y="158412"/>
                  <a:pt x="136568" y="125074"/>
                  <a:pt x="155618" y="108141"/>
                </a:cubicBezTo>
                <a:cubicBezTo>
                  <a:pt x="174668" y="91208"/>
                  <a:pt x="99526" y="75862"/>
                  <a:pt x="114343" y="57341"/>
                </a:cubicBezTo>
                <a:cubicBezTo>
                  <a:pt x="129160" y="38820"/>
                  <a:pt x="223881" y="2837"/>
                  <a:pt x="228643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61EFF3B-C84B-B6A2-CEE5-01320FE9A4C8}"/>
              </a:ext>
            </a:extLst>
          </p:cNvPr>
          <p:cNvSpPr/>
          <p:nvPr/>
        </p:nvSpPr>
        <p:spPr>
          <a:xfrm>
            <a:off x="5143500" y="6640273"/>
            <a:ext cx="234965" cy="93902"/>
          </a:xfrm>
          <a:custGeom>
            <a:avLst/>
            <a:gdLst>
              <a:gd name="connsiteX0" fmla="*/ 0 w 234965"/>
              <a:gd name="connsiteY0" fmla="*/ 93902 h 93902"/>
              <a:gd name="connsiteX1" fmla="*/ 79375 w 234965"/>
              <a:gd name="connsiteY1" fmla="*/ 74852 h 93902"/>
              <a:gd name="connsiteX2" fmla="*/ 158750 w 234965"/>
              <a:gd name="connsiteY2" fmla="*/ 1827 h 93902"/>
              <a:gd name="connsiteX3" fmla="*/ 146050 w 234965"/>
              <a:gd name="connsiteY3" fmla="*/ 24052 h 93902"/>
              <a:gd name="connsiteX4" fmla="*/ 142875 w 234965"/>
              <a:gd name="connsiteY4" fmla="*/ 46277 h 93902"/>
              <a:gd name="connsiteX5" fmla="*/ 177800 w 234965"/>
              <a:gd name="connsiteY5" fmla="*/ 24052 h 93902"/>
              <a:gd name="connsiteX6" fmla="*/ 234950 w 234965"/>
              <a:gd name="connsiteY6" fmla="*/ 14527 h 93902"/>
              <a:gd name="connsiteX7" fmla="*/ 184150 w 234965"/>
              <a:gd name="connsiteY7" fmla="*/ 33577 h 93902"/>
              <a:gd name="connsiteX8" fmla="*/ 0 w 234965"/>
              <a:gd name="connsiteY8" fmla="*/ 93902 h 9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65" h="93902">
                <a:moveTo>
                  <a:pt x="0" y="93902"/>
                </a:moveTo>
                <a:cubicBezTo>
                  <a:pt x="26458" y="92050"/>
                  <a:pt x="52917" y="90198"/>
                  <a:pt x="79375" y="74852"/>
                </a:cubicBezTo>
                <a:cubicBezTo>
                  <a:pt x="105833" y="59506"/>
                  <a:pt x="158750" y="1827"/>
                  <a:pt x="158750" y="1827"/>
                </a:cubicBezTo>
                <a:cubicBezTo>
                  <a:pt x="169862" y="-6640"/>
                  <a:pt x="148696" y="16644"/>
                  <a:pt x="146050" y="24052"/>
                </a:cubicBezTo>
                <a:cubicBezTo>
                  <a:pt x="143404" y="31460"/>
                  <a:pt x="137583" y="46277"/>
                  <a:pt x="142875" y="46277"/>
                </a:cubicBezTo>
                <a:cubicBezTo>
                  <a:pt x="148167" y="46277"/>
                  <a:pt x="162454" y="29344"/>
                  <a:pt x="177800" y="24052"/>
                </a:cubicBezTo>
                <a:cubicBezTo>
                  <a:pt x="193146" y="18760"/>
                  <a:pt x="233892" y="12939"/>
                  <a:pt x="234950" y="14527"/>
                </a:cubicBezTo>
                <a:cubicBezTo>
                  <a:pt x="236008" y="16115"/>
                  <a:pt x="184150" y="33577"/>
                  <a:pt x="184150" y="33577"/>
                </a:cubicBezTo>
                <a:lnTo>
                  <a:pt x="0" y="939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68DFCAC-D720-3660-19CE-985887713412}"/>
              </a:ext>
            </a:extLst>
          </p:cNvPr>
          <p:cNvSpPr/>
          <p:nvPr/>
        </p:nvSpPr>
        <p:spPr>
          <a:xfrm>
            <a:off x="5295668" y="6562721"/>
            <a:ext cx="140049" cy="158761"/>
          </a:xfrm>
          <a:custGeom>
            <a:avLst/>
            <a:gdLst>
              <a:gd name="connsiteX0" fmla="*/ 232 w 140049"/>
              <a:gd name="connsiteY0" fmla="*/ 4 h 158761"/>
              <a:gd name="connsiteX1" fmla="*/ 85957 w 140049"/>
              <a:gd name="connsiteY1" fmla="*/ 69854 h 158761"/>
              <a:gd name="connsiteX2" fmla="*/ 124057 w 140049"/>
              <a:gd name="connsiteY2" fmla="*/ 117479 h 158761"/>
              <a:gd name="connsiteX3" fmla="*/ 139932 w 140049"/>
              <a:gd name="connsiteY3" fmla="*/ 158754 h 158761"/>
              <a:gd name="connsiteX4" fmla="*/ 130407 w 140049"/>
              <a:gd name="connsiteY4" fmla="*/ 114304 h 158761"/>
              <a:gd name="connsiteX5" fmla="*/ 114532 w 140049"/>
              <a:gd name="connsiteY5" fmla="*/ 73029 h 158761"/>
              <a:gd name="connsiteX6" fmla="*/ 232 w 140049"/>
              <a:gd name="connsiteY6" fmla="*/ 4 h 15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49" h="158761">
                <a:moveTo>
                  <a:pt x="232" y="4"/>
                </a:moveTo>
                <a:cubicBezTo>
                  <a:pt x="-4531" y="-525"/>
                  <a:pt x="65320" y="50275"/>
                  <a:pt x="85957" y="69854"/>
                </a:cubicBezTo>
                <a:cubicBezTo>
                  <a:pt x="106594" y="89433"/>
                  <a:pt x="115061" y="102662"/>
                  <a:pt x="124057" y="117479"/>
                </a:cubicBezTo>
                <a:cubicBezTo>
                  <a:pt x="133053" y="132296"/>
                  <a:pt x="138874" y="159283"/>
                  <a:pt x="139932" y="158754"/>
                </a:cubicBezTo>
                <a:cubicBezTo>
                  <a:pt x="140990" y="158225"/>
                  <a:pt x="134640" y="128591"/>
                  <a:pt x="130407" y="114304"/>
                </a:cubicBezTo>
                <a:cubicBezTo>
                  <a:pt x="126174" y="100017"/>
                  <a:pt x="131465" y="86258"/>
                  <a:pt x="114532" y="73029"/>
                </a:cubicBezTo>
                <a:cubicBezTo>
                  <a:pt x="97599" y="59800"/>
                  <a:pt x="4995" y="533"/>
                  <a:pt x="23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1393038-F905-E906-9573-BA688909390E}"/>
              </a:ext>
            </a:extLst>
          </p:cNvPr>
          <p:cNvSpPr/>
          <p:nvPr/>
        </p:nvSpPr>
        <p:spPr>
          <a:xfrm>
            <a:off x="4574930" y="6391267"/>
            <a:ext cx="500902" cy="331797"/>
          </a:xfrm>
          <a:custGeom>
            <a:avLst/>
            <a:gdLst>
              <a:gd name="connsiteX0" fmla="*/ 495545 w 500902"/>
              <a:gd name="connsiteY0" fmla="*/ 34933 h 331797"/>
              <a:gd name="connsiteX1" fmla="*/ 422520 w 500902"/>
              <a:gd name="connsiteY1" fmla="*/ 66683 h 331797"/>
              <a:gd name="connsiteX2" fmla="*/ 454270 w 500902"/>
              <a:gd name="connsiteY2" fmla="*/ 114308 h 331797"/>
              <a:gd name="connsiteX3" fmla="*/ 441570 w 500902"/>
              <a:gd name="connsiteY3" fmla="*/ 222258 h 331797"/>
              <a:gd name="connsiteX4" fmla="*/ 346320 w 500902"/>
              <a:gd name="connsiteY4" fmla="*/ 311158 h 331797"/>
              <a:gd name="connsiteX5" fmla="*/ 216145 w 500902"/>
              <a:gd name="connsiteY5" fmla="*/ 330208 h 331797"/>
              <a:gd name="connsiteX6" fmla="*/ 133595 w 500902"/>
              <a:gd name="connsiteY6" fmla="*/ 282583 h 331797"/>
              <a:gd name="connsiteX7" fmla="*/ 73270 w 500902"/>
              <a:gd name="connsiteY7" fmla="*/ 215908 h 331797"/>
              <a:gd name="connsiteX8" fmla="*/ 51045 w 500902"/>
              <a:gd name="connsiteY8" fmla="*/ 184158 h 331797"/>
              <a:gd name="connsiteX9" fmla="*/ 47870 w 500902"/>
              <a:gd name="connsiteY9" fmla="*/ 104783 h 331797"/>
              <a:gd name="connsiteX10" fmla="*/ 245 w 500902"/>
              <a:gd name="connsiteY10" fmla="*/ 130183 h 331797"/>
              <a:gd name="connsiteX11" fmla="*/ 41520 w 500902"/>
              <a:gd name="connsiteY11" fmla="*/ 50808 h 331797"/>
              <a:gd name="connsiteX12" fmla="*/ 251070 w 500902"/>
              <a:gd name="connsiteY12" fmla="*/ 8 h 331797"/>
              <a:gd name="connsiteX13" fmla="*/ 495545 w 500902"/>
              <a:gd name="connsiteY13" fmla="*/ 34933 h 33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0902" h="331797">
                <a:moveTo>
                  <a:pt x="495545" y="34933"/>
                </a:moveTo>
                <a:cubicBezTo>
                  <a:pt x="524120" y="46045"/>
                  <a:pt x="429399" y="53454"/>
                  <a:pt x="422520" y="66683"/>
                </a:cubicBezTo>
                <a:cubicBezTo>
                  <a:pt x="415641" y="79912"/>
                  <a:pt x="451095" y="88379"/>
                  <a:pt x="454270" y="114308"/>
                </a:cubicBezTo>
                <a:cubicBezTo>
                  <a:pt x="457445" y="140237"/>
                  <a:pt x="459562" y="189450"/>
                  <a:pt x="441570" y="222258"/>
                </a:cubicBezTo>
                <a:cubicBezTo>
                  <a:pt x="423578" y="255066"/>
                  <a:pt x="383891" y="293166"/>
                  <a:pt x="346320" y="311158"/>
                </a:cubicBezTo>
                <a:cubicBezTo>
                  <a:pt x="308749" y="329150"/>
                  <a:pt x="251599" y="334970"/>
                  <a:pt x="216145" y="330208"/>
                </a:cubicBezTo>
                <a:cubicBezTo>
                  <a:pt x="180691" y="325446"/>
                  <a:pt x="157407" y="301633"/>
                  <a:pt x="133595" y="282583"/>
                </a:cubicBezTo>
                <a:cubicBezTo>
                  <a:pt x="109783" y="263533"/>
                  <a:pt x="87028" y="232312"/>
                  <a:pt x="73270" y="215908"/>
                </a:cubicBezTo>
                <a:cubicBezTo>
                  <a:pt x="59512" y="199504"/>
                  <a:pt x="55278" y="202679"/>
                  <a:pt x="51045" y="184158"/>
                </a:cubicBezTo>
                <a:cubicBezTo>
                  <a:pt x="46812" y="165637"/>
                  <a:pt x="56337" y="113779"/>
                  <a:pt x="47870" y="104783"/>
                </a:cubicBezTo>
                <a:cubicBezTo>
                  <a:pt x="39403" y="95787"/>
                  <a:pt x="1303" y="139179"/>
                  <a:pt x="245" y="130183"/>
                </a:cubicBezTo>
                <a:cubicBezTo>
                  <a:pt x="-813" y="121187"/>
                  <a:pt x="-284" y="72504"/>
                  <a:pt x="41520" y="50808"/>
                </a:cubicBezTo>
                <a:cubicBezTo>
                  <a:pt x="83324" y="29112"/>
                  <a:pt x="182808" y="537"/>
                  <a:pt x="251070" y="8"/>
                </a:cubicBezTo>
                <a:cubicBezTo>
                  <a:pt x="319332" y="-521"/>
                  <a:pt x="466970" y="23821"/>
                  <a:pt x="495545" y="349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A4287489-C3CF-EF72-F9B1-5E20ACF0DA65}"/>
              </a:ext>
            </a:extLst>
          </p:cNvPr>
          <p:cNvSpPr/>
          <p:nvPr/>
        </p:nvSpPr>
        <p:spPr>
          <a:xfrm>
            <a:off x="4696328" y="6488271"/>
            <a:ext cx="62789" cy="627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2F93BB04-4C46-65C1-D246-1B4B465EE885}"/>
              </a:ext>
            </a:extLst>
          </p:cNvPr>
          <p:cNvSpPr/>
          <p:nvPr/>
        </p:nvSpPr>
        <p:spPr>
          <a:xfrm rot="21391129">
            <a:off x="4782205" y="6451429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0DC8F949-1CD1-84A9-5BAB-02C5FE0AC08E}"/>
              </a:ext>
            </a:extLst>
          </p:cNvPr>
          <p:cNvSpPr/>
          <p:nvPr/>
        </p:nvSpPr>
        <p:spPr>
          <a:xfrm rot="1405538">
            <a:off x="4938121" y="6503524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1F5FE46-0F6B-ABCF-DCEC-3775AEBACB1A}"/>
              </a:ext>
            </a:extLst>
          </p:cNvPr>
          <p:cNvSpPr/>
          <p:nvPr/>
        </p:nvSpPr>
        <p:spPr>
          <a:xfrm>
            <a:off x="4234258" y="6407105"/>
            <a:ext cx="369628" cy="170743"/>
          </a:xfrm>
          <a:custGeom>
            <a:avLst/>
            <a:gdLst>
              <a:gd name="connsiteX0" fmla="*/ 1192 w 369628"/>
              <a:gd name="connsiteY0" fmla="*/ 114345 h 170743"/>
              <a:gd name="connsiteX1" fmla="*/ 229792 w 369628"/>
              <a:gd name="connsiteY1" fmla="*/ 155620 h 170743"/>
              <a:gd name="connsiteX2" fmla="*/ 166292 w 369628"/>
              <a:gd name="connsiteY2" fmla="*/ 168320 h 170743"/>
              <a:gd name="connsiteX3" fmla="*/ 347267 w 369628"/>
              <a:gd name="connsiteY3" fmla="*/ 111170 h 170743"/>
              <a:gd name="connsiteX4" fmla="*/ 293292 w 369628"/>
              <a:gd name="connsiteY4" fmla="*/ 107995 h 170743"/>
              <a:gd name="connsiteX5" fmla="*/ 347267 w 369628"/>
              <a:gd name="connsiteY5" fmla="*/ 57195 h 170743"/>
              <a:gd name="connsiteX6" fmla="*/ 296467 w 369628"/>
              <a:gd name="connsiteY6" fmla="*/ 45 h 170743"/>
              <a:gd name="connsiteX7" fmla="*/ 369492 w 369628"/>
              <a:gd name="connsiteY7" fmla="*/ 66720 h 170743"/>
              <a:gd name="connsiteX8" fmla="*/ 274242 w 369628"/>
              <a:gd name="connsiteY8" fmla="*/ 101645 h 170743"/>
              <a:gd name="connsiteX9" fmla="*/ 67867 w 369628"/>
              <a:gd name="connsiteY9" fmla="*/ 88945 h 170743"/>
              <a:gd name="connsiteX10" fmla="*/ 277417 w 369628"/>
              <a:gd name="connsiteY10" fmla="*/ 111170 h 170743"/>
              <a:gd name="connsiteX11" fmla="*/ 144067 w 369628"/>
              <a:gd name="connsiteY11" fmla="*/ 117520 h 170743"/>
              <a:gd name="connsiteX12" fmla="*/ 1192 w 369628"/>
              <a:gd name="connsiteY12" fmla="*/ 114345 h 17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628" h="170743">
                <a:moveTo>
                  <a:pt x="1192" y="114345"/>
                </a:moveTo>
                <a:cubicBezTo>
                  <a:pt x="15480" y="120695"/>
                  <a:pt x="202275" y="146624"/>
                  <a:pt x="229792" y="155620"/>
                </a:cubicBezTo>
                <a:cubicBezTo>
                  <a:pt x="257309" y="164616"/>
                  <a:pt x="146713" y="175728"/>
                  <a:pt x="166292" y="168320"/>
                </a:cubicBezTo>
                <a:cubicBezTo>
                  <a:pt x="185871" y="160912"/>
                  <a:pt x="326100" y="121224"/>
                  <a:pt x="347267" y="111170"/>
                </a:cubicBezTo>
                <a:cubicBezTo>
                  <a:pt x="368434" y="101116"/>
                  <a:pt x="293292" y="116991"/>
                  <a:pt x="293292" y="107995"/>
                </a:cubicBezTo>
                <a:cubicBezTo>
                  <a:pt x="293292" y="98999"/>
                  <a:pt x="346738" y="75187"/>
                  <a:pt x="347267" y="57195"/>
                </a:cubicBezTo>
                <a:cubicBezTo>
                  <a:pt x="347796" y="39203"/>
                  <a:pt x="292763" y="-1542"/>
                  <a:pt x="296467" y="45"/>
                </a:cubicBezTo>
                <a:cubicBezTo>
                  <a:pt x="300171" y="1632"/>
                  <a:pt x="373196" y="49787"/>
                  <a:pt x="369492" y="66720"/>
                </a:cubicBezTo>
                <a:cubicBezTo>
                  <a:pt x="365788" y="83653"/>
                  <a:pt x="324513" y="97941"/>
                  <a:pt x="274242" y="101645"/>
                </a:cubicBezTo>
                <a:cubicBezTo>
                  <a:pt x="223971" y="105349"/>
                  <a:pt x="67338" y="87358"/>
                  <a:pt x="67867" y="88945"/>
                </a:cubicBezTo>
                <a:cubicBezTo>
                  <a:pt x="68396" y="90532"/>
                  <a:pt x="264717" y="106407"/>
                  <a:pt x="277417" y="111170"/>
                </a:cubicBezTo>
                <a:cubicBezTo>
                  <a:pt x="290117" y="115933"/>
                  <a:pt x="183225" y="116462"/>
                  <a:pt x="144067" y="117520"/>
                </a:cubicBezTo>
                <a:cubicBezTo>
                  <a:pt x="104909" y="118578"/>
                  <a:pt x="-13096" y="107995"/>
                  <a:pt x="1192" y="11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BFACF4A-8C3B-DA29-FE84-CDEEEA5ECB7B}"/>
              </a:ext>
            </a:extLst>
          </p:cNvPr>
          <p:cNvSpPr/>
          <p:nvPr/>
        </p:nvSpPr>
        <p:spPr>
          <a:xfrm>
            <a:off x="4463820" y="6642027"/>
            <a:ext cx="185346" cy="205298"/>
          </a:xfrm>
          <a:custGeom>
            <a:avLst/>
            <a:gdLst>
              <a:gd name="connsiteX0" fmla="*/ 230 w 185346"/>
              <a:gd name="connsiteY0" fmla="*/ 73 h 205298"/>
              <a:gd name="connsiteX1" fmla="*/ 98655 w 185346"/>
              <a:gd name="connsiteY1" fmla="*/ 82623 h 205298"/>
              <a:gd name="connsiteX2" fmla="*/ 98655 w 185346"/>
              <a:gd name="connsiteY2" fmla="*/ 165173 h 205298"/>
              <a:gd name="connsiteX3" fmla="*/ 146280 w 185346"/>
              <a:gd name="connsiteY3" fmla="*/ 66748 h 205298"/>
              <a:gd name="connsiteX4" fmla="*/ 108180 w 185346"/>
              <a:gd name="connsiteY4" fmla="*/ 203273 h 205298"/>
              <a:gd name="connsiteX5" fmla="*/ 111355 w 185346"/>
              <a:gd name="connsiteY5" fmla="*/ 142948 h 205298"/>
              <a:gd name="connsiteX6" fmla="*/ 184380 w 185346"/>
              <a:gd name="connsiteY6" fmla="*/ 66748 h 205298"/>
              <a:gd name="connsiteX7" fmla="*/ 149455 w 185346"/>
              <a:gd name="connsiteY7" fmla="*/ 79448 h 205298"/>
              <a:gd name="connsiteX8" fmla="*/ 95480 w 185346"/>
              <a:gd name="connsiteY8" fmla="*/ 15948 h 205298"/>
              <a:gd name="connsiteX9" fmla="*/ 130405 w 185346"/>
              <a:gd name="connsiteY9" fmla="*/ 66748 h 205298"/>
              <a:gd name="connsiteX10" fmla="*/ 230 w 185346"/>
              <a:gd name="connsiteY10" fmla="*/ 73 h 20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346" h="205298">
                <a:moveTo>
                  <a:pt x="230" y="73"/>
                </a:moveTo>
                <a:cubicBezTo>
                  <a:pt x="-5062" y="2719"/>
                  <a:pt x="82251" y="55106"/>
                  <a:pt x="98655" y="82623"/>
                </a:cubicBezTo>
                <a:cubicBezTo>
                  <a:pt x="115059" y="110140"/>
                  <a:pt x="90718" y="167819"/>
                  <a:pt x="98655" y="165173"/>
                </a:cubicBezTo>
                <a:cubicBezTo>
                  <a:pt x="106592" y="162527"/>
                  <a:pt x="144693" y="60398"/>
                  <a:pt x="146280" y="66748"/>
                </a:cubicBezTo>
                <a:cubicBezTo>
                  <a:pt x="147868" y="73098"/>
                  <a:pt x="114001" y="190573"/>
                  <a:pt x="108180" y="203273"/>
                </a:cubicBezTo>
                <a:cubicBezTo>
                  <a:pt x="102359" y="215973"/>
                  <a:pt x="98655" y="165702"/>
                  <a:pt x="111355" y="142948"/>
                </a:cubicBezTo>
                <a:cubicBezTo>
                  <a:pt x="124055" y="120194"/>
                  <a:pt x="178030" y="77331"/>
                  <a:pt x="184380" y="66748"/>
                </a:cubicBezTo>
                <a:cubicBezTo>
                  <a:pt x="190730" y="56165"/>
                  <a:pt x="164272" y="87915"/>
                  <a:pt x="149455" y="79448"/>
                </a:cubicBezTo>
                <a:cubicBezTo>
                  <a:pt x="134638" y="70981"/>
                  <a:pt x="98655" y="18065"/>
                  <a:pt x="95480" y="15948"/>
                </a:cubicBezTo>
                <a:cubicBezTo>
                  <a:pt x="92305" y="13831"/>
                  <a:pt x="140988" y="66219"/>
                  <a:pt x="130405" y="66748"/>
                </a:cubicBezTo>
                <a:cubicBezTo>
                  <a:pt x="119822" y="67277"/>
                  <a:pt x="5522" y="-2573"/>
                  <a:pt x="230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395DA8B-6757-2D4F-60F9-196C73BB441C}"/>
              </a:ext>
            </a:extLst>
          </p:cNvPr>
          <p:cNvSpPr/>
          <p:nvPr/>
        </p:nvSpPr>
        <p:spPr>
          <a:xfrm>
            <a:off x="4637024" y="6771539"/>
            <a:ext cx="601911" cy="115120"/>
          </a:xfrm>
          <a:custGeom>
            <a:avLst/>
            <a:gdLst>
              <a:gd name="connsiteX0" fmla="*/ 1651 w 601911"/>
              <a:gd name="connsiteY0" fmla="*/ 95986 h 115120"/>
              <a:gd name="connsiteX1" fmla="*/ 319151 w 601911"/>
              <a:gd name="connsiteY1" fmla="*/ 83286 h 115120"/>
              <a:gd name="connsiteX2" fmla="*/ 268351 w 601911"/>
              <a:gd name="connsiteY2" fmla="*/ 99161 h 115120"/>
              <a:gd name="connsiteX3" fmla="*/ 484251 w 601911"/>
              <a:gd name="connsiteY3" fmla="*/ 736 h 115120"/>
              <a:gd name="connsiteX4" fmla="*/ 389001 w 601911"/>
              <a:gd name="connsiteY4" fmla="*/ 73761 h 115120"/>
              <a:gd name="connsiteX5" fmla="*/ 601726 w 601911"/>
              <a:gd name="connsiteY5" fmla="*/ 736 h 115120"/>
              <a:gd name="connsiteX6" fmla="*/ 423926 w 601911"/>
              <a:gd name="connsiteY6" fmla="*/ 38836 h 115120"/>
              <a:gd name="connsiteX7" fmla="*/ 296926 w 601911"/>
              <a:gd name="connsiteY7" fmla="*/ 83286 h 115120"/>
              <a:gd name="connsiteX8" fmla="*/ 535051 w 601911"/>
              <a:gd name="connsiteY8" fmla="*/ 73761 h 115120"/>
              <a:gd name="connsiteX9" fmla="*/ 179451 w 601911"/>
              <a:gd name="connsiteY9" fmla="*/ 115036 h 115120"/>
              <a:gd name="connsiteX10" fmla="*/ 477901 w 601911"/>
              <a:gd name="connsiteY10" fmla="*/ 61061 h 115120"/>
              <a:gd name="connsiteX11" fmla="*/ 1651 w 601911"/>
              <a:gd name="connsiteY11" fmla="*/ 95986 h 11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1911" h="115120">
                <a:moveTo>
                  <a:pt x="1651" y="95986"/>
                </a:moveTo>
                <a:cubicBezTo>
                  <a:pt x="-24807" y="99690"/>
                  <a:pt x="274701" y="82757"/>
                  <a:pt x="319151" y="83286"/>
                </a:cubicBezTo>
                <a:cubicBezTo>
                  <a:pt x="363601" y="83815"/>
                  <a:pt x="240834" y="112919"/>
                  <a:pt x="268351" y="99161"/>
                </a:cubicBezTo>
                <a:cubicBezTo>
                  <a:pt x="295868" y="85403"/>
                  <a:pt x="464143" y="4969"/>
                  <a:pt x="484251" y="736"/>
                </a:cubicBezTo>
                <a:cubicBezTo>
                  <a:pt x="504359" y="-3497"/>
                  <a:pt x="369422" y="73761"/>
                  <a:pt x="389001" y="73761"/>
                </a:cubicBezTo>
                <a:cubicBezTo>
                  <a:pt x="408580" y="73761"/>
                  <a:pt x="595905" y="6557"/>
                  <a:pt x="601726" y="736"/>
                </a:cubicBezTo>
                <a:cubicBezTo>
                  <a:pt x="607547" y="-5085"/>
                  <a:pt x="474726" y="25078"/>
                  <a:pt x="423926" y="38836"/>
                </a:cubicBezTo>
                <a:cubicBezTo>
                  <a:pt x="373126" y="52594"/>
                  <a:pt x="278405" y="77465"/>
                  <a:pt x="296926" y="83286"/>
                </a:cubicBezTo>
                <a:cubicBezTo>
                  <a:pt x="315447" y="89107"/>
                  <a:pt x="554630" y="68469"/>
                  <a:pt x="535051" y="73761"/>
                </a:cubicBezTo>
                <a:cubicBezTo>
                  <a:pt x="515472" y="79053"/>
                  <a:pt x="188976" y="117153"/>
                  <a:pt x="179451" y="115036"/>
                </a:cubicBezTo>
                <a:cubicBezTo>
                  <a:pt x="169926" y="112919"/>
                  <a:pt x="507534" y="62648"/>
                  <a:pt x="477901" y="61061"/>
                </a:cubicBezTo>
                <a:cubicBezTo>
                  <a:pt x="448268" y="59474"/>
                  <a:pt x="28109" y="92282"/>
                  <a:pt x="1651" y="95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BB44F67-1854-721E-2C9C-A1650E525A0B}"/>
              </a:ext>
            </a:extLst>
          </p:cNvPr>
          <p:cNvSpPr/>
          <p:nvPr/>
        </p:nvSpPr>
        <p:spPr>
          <a:xfrm>
            <a:off x="5456975" y="5892222"/>
            <a:ext cx="436051" cy="447189"/>
          </a:xfrm>
          <a:custGeom>
            <a:avLst/>
            <a:gdLst>
              <a:gd name="connsiteX0" fmla="*/ 292950 w 436051"/>
              <a:gd name="connsiteY0" fmla="*/ 445078 h 447189"/>
              <a:gd name="connsiteX1" fmla="*/ 385025 w 436051"/>
              <a:gd name="connsiteY1" fmla="*/ 378403 h 447189"/>
              <a:gd name="connsiteX2" fmla="*/ 388200 w 436051"/>
              <a:gd name="connsiteY2" fmla="*/ 229178 h 447189"/>
              <a:gd name="connsiteX3" fmla="*/ 435825 w 436051"/>
              <a:gd name="connsiteY3" fmla="*/ 302203 h 447189"/>
              <a:gd name="connsiteX4" fmla="*/ 365975 w 436051"/>
              <a:gd name="connsiteY4" fmla="*/ 99003 h 447189"/>
              <a:gd name="connsiteX5" fmla="*/ 385025 w 436051"/>
              <a:gd name="connsiteY5" fmla="*/ 140278 h 447189"/>
              <a:gd name="connsiteX6" fmla="*/ 115150 w 436051"/>
              <a:gd name="connsiteY6" fmla="*/ 19628 h 447189"/>
              <a:gd name="connsiteX7" fmla="*/ 264375 w 436051"/>
              <a:gd name="connsiteY7" fmla="*/ 105353 h 447189"/>
              <a:gd name="connsiteX8" fmla="*/ 850 w 436051"/>
              <a:gd name="connsiteY8" fmla="*/ 578 h 447189"/>
              <a:gd name="connsiteX9" fmla="*/ 175475 w 436051"/>
              <a:gd name="connsiteY9" fmla="*/ 162503 h 447189"/>
              <a:gd name="connsiteX10" fmla="*/ 35775 w 436051"/>
              <a:gd name="connsiteY10" fmla="*/ 19628 h 447189"/>
              <a:gd name="connsiteX11" fmla="*/ 242150 w 436051"/>
              <a:gd name="connsiteY11" fmla="*/ 108528 h 447189"/>
              <a:gd name="connsiteX12" fmla="*/ 353275 w 436051"/>
              <a:gd name="connsiteY12" fmla="*/ 149803 h 447189"/>
              <a:gd name="connsiteX13" fmla="*/ 391375 w 436051"/>
              <a:gd name="connsiteY13" fmla="*/ 241878 h 447189"/>
              <a:gd name="connsiteX14" fmla="*/ 378675 w 436051"/>
              <a:gd name="connsiteY14" fmla="*/ 219653 h 447189"/>
              <a:gd name="connsiteX15" fmla="*/ 327875 w 436051"/>
              <a:gd name="connsiteY15" fmla="*/ 343478 h 447189"/>
              <a:gd name="connsiteX16" fmla="*/ 362800 w 436051"/>
              <a:gd name="connsiteY16" fmla="*/ 226003 h 447189"/>
              <a:gd name="connsiteX17" fmla="*/ 375500 w 436051"/>
              <a:gd name="connsiteY17" fmla="*/ 337128 h 447189"/>
              <a:gd name="connsiteX18" fmla="*/ 372325 w 436051"/>
              <a:gd name="connsiteY18" fmla="*/ 368878 h 447189"/>
              <a:gd name="connsiteX19" fmla="*/ 410425 w 436051"/>
              <a:gd name="connsiteY19" fmla="*/ 305378 h 447189"/>
              <a:gd name="connsiteX20" fmla="*/ 292950 w 436051"/>
              <a:gd name="connsiteY20" fmla="*/ 445078 h 44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6051" h="447189">
                <a:moveTo>
                  <a:pt x="292950" y="445078"/>
                </a:moveTo>
                <a:cubicBezTo>
                  <a:pt x="288717" y="457249"/>
                  <a:pt x="369150" y="414386"/>
                  <a:pt x="385025" y="378403"/>
                </a:cubicBezTo>
                <a:cubicBezTo>
                  <a:pt x="400900" y="342420"/>
                  <a:pt x="379733" y="241878"/>
                  <a:pt x="388200" y="229178"/>
                </a:cubicBezTo>
                <a:cubicBezTo>
                  <a:pt x="396667" y="216478"/>
                  <a:pt x="439529" y="323899"/>
                  <a:pt x="435825" y="302203"/>
                </a:cubicBezTo>
                <a:cubicBezTo>
                  <a:pt x="432121" y="280507"/>
                  <a:pt x="374442" y="125991"/>
                  <a:pt x="365975" y="99003"/>
                </a:cubicBezTo>
                <a:cubicBezTo>
                  <a:pt x="357508" y="72015"/>
                  <a:pt x="426829" y="153507"/>
                  <a:pt x="385025" y="140278"/>
                </a:cubicBezTo>
                <a:cubicBezTo>
                  <a:pt x="343221" y="127049"/>
                  <a:pt x="135258" y="25449"/>
                  <a:pt x="115150" y="19628"/>
                </a:cubicBezTo>
                <a:cubicBezTo>
                  <a:pt x="95042" y="13807"/>
                  <a:pt x="283425" y="108528"/>
                  <a:pt x="264375" y="105353"/>
                </a:cubicBezTo>
                <a:cubicBezTo>
                  <a:pt x="245325" y="102178"/>
                  <a:pt x="15667" y="-8947"/>
                  <a:pt x="850" y="578"/>
                </a:cubicBezTo>
                <a:cubicBezTo>
                  <a:pt x="-13967" y="10103"/>
                  <a:pt x="169654" y="159328"/>
                  <a:pt x="175475" y="162503"/>
                </a:cubicBezTo>
                <a:cubicBezTo>
                  <a:pt x="181296" y="165678"/>
                  <a:pt x="24663" y="28624"/>
                  <a:pt x="35775" y="19628"/>
                </a:cubicBezTo>
                <a:cubicBezTo>
                  <a:pt x="46887" y="10632"/>
                  <a:pt x="189233" y="86832"/>
                  <a:pt x="242150" y="108528"/>
                </a:cubicBezTo>
                <a:cubicBezTo>
                  <a:pt x="295067" y="130224"/>
                  <a:pt x="328404" y="127578"/>
                  <a:pt x="353275" y="149803"/>
                </a:cubicBezTo>
                <a:cubicBezTo>
                  <a:pt x="378146" y="172028"/>
                  <a:pt x="387142" y="230236"/>
                  <a:pt x="391375" y="241878"/>
                </a:cubicBezTo>
                <a:cubicBezTo>
                  <a:pt x="395608" y="253520"/>
                  <a:pt x="389258" y="202720"/>
                  <a:pt x="378675" y="219653"/>
                </a:cubicBezTo>
                <a:cubicBezTo>
                  <a:pt x="368092" y="236586"/>
                  <a:pt x="330521" y="342420"/>
                  <a:pt x="327875" y="343478"/>
                </a:cubicBezTo>
                <a:cubicBezTo>
                  <a:pt x="325229" y="344536"/>
                  <a:pt x="354863" y="227061"/>
                  <a:pt x="362800" y="226003"/>
                </a:cubicBezTo>
                <a:cubicBezTo>
                  <a:pt x="370737" y="224945"/>
                  <a:pt x="373912" y="313315"/>
                  <a:pt x="375500" y="337128"/>
                </a:cubicBezTo>
                <a:cubicBezTo>
                  <a:pt x="377088" y="360941"/>
                  <a:pt x="366504" y="374170"/>
                  <a:pt x="372325" y="368878"/>
                </a:cubicBezTo>
                <a:cubicBezTo>
                  <a:pt x="378146" y="363586"/>
                  <a:pt x="417833" y="295324"/>
                  <a:pt x="410425" y="305378"/>
                </a:cubicBezTo>
                <a:cubicBezTo>
                  <a:pt x="403017" y="315432"/>
                  <a:pt x="297183" y="432907"/>
                  <a:pt x="292950" y="445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B94F633-17B8-CD77-BEDC-4799279A96D9}"/>
              </a:ext>
            </a:extLst>
          </p:cNvPr>
          <p:cNvSpPr/>
          <p:nvPr/>
        </p:nvSpPr>
        <p:spPr>
          <a:xfrm>
            <a:off x="4927597" y="5727641"/>
            <a:ext cx="590626" cy="343188"/>
          </a:xfrm>
          <a:custGeom>
            <a:avLst/>
            <a:gdLst>
              <a:gd name="connsiteX0" fmla="*/ 590553 w 590626"/>
              <a:gd name="connsiteY0" fmla="*/ 342959 h 343188"/>
              <a:gd name="connsiteX1" fmla="*/ 460378 w 590626"/>
              <a:gd name="connsiteY1" fmla="*/ 241359 h 343188"/>
              <a:gd name="connsiteX2" fmla="*/ 396878 w 590626"/>
              <a:gd name="connsiteY2" fmla="*/ 127059 h 343188"/>
              <a:gd name="connsiteX3" fmla="*/ 152403 w 590626"/>
              <a:gd name="connsiteY3" fmla="*/ 88959 h 343188"/>
              <a:gd name="connsiteX4" fmla="*/ 212728 w 590626"/>
              <a:gd name="connsiteY4" fmla="*/ 88959 h 343188"/>
              <a:gd name="connsiteX5" fmla="*/ 88903 w 590626"/>
              <a:gd name="connsiteY5" fmla="*/ 98484 h 343188"/>
              <a:gd name="connsiteX6" fmla="*/ 266703 w 590626"/>
              <a:gd name="connsiteY6" fmla="*/ 59 h 343188"/>
              <a:gd name="connsiteX7" fmla="*/ 3 w 590626"/>
              <a:gd name="connsiteY7" fmla="*/ 114359 h 343188"/>
              <a:gd name="connsiteX8" fmla="*/ 273053 w 590626"/>
              <a:gd name="connsiteY8" fmla="*/ 76259 h 343188"/>
              <a:gd name="connsiteX9" fmla="*/ 536578 w 590626"/>
              <a:gd name="connsiteY9" fmla="*/ 238184 h 343188"/>
              <a:gd name="connsiteX10" fmla="*/ 441328 w 590626"/>
              <a:gd name="connsiteY10" fmla="*/ 212784 h 343188"/>
              <a:gd name="connsiteX11" fmla="*/ 590553 w 590626"/>
              <a:gd name="connsiteY11" fmla="*/ 342959 h 3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0626" h="343188">
                <a:moveTo>
                  <a:pt x="590553" y="342959"/>
                </a:moveTo>
                <a:cubicBezTo>
                  <a:pt x="593728" y="347721"/>
                  <a:pt x="492657" y="277342"/>
                  <a:pt x="460378" y="241359"/>
                </a:cubicBezTo>
                <a:cubicBezTo>
                  <a:pt x="428099" y="205376"/>
                  <a:pt x="448207" y="152459"/>
                  <a:pt x="396878" y="127059"/>
                </a:cubicBezTo>
                <a:cubicBezTo>
                  <a:pt x="345549" y="101659"/>
                  <a:pt x="183095" y="95309"/>
                  <a:pt x="152403" y="88959"/>
                </a:cubicBezTo>
                <a:cubicBezTo>
                  <a:pt x="121711" y="82609"/>
                  <a:pt x="223311" y="87371"/>
                  <a:pt x="212728" y="88959"/>
                </a:cubicBezTo>
                <a:cubicBezTo>
                  <a:pt x="202145" y="90546"/>
                  <a:pt x="79907" y="113301"/>
                  <a:pt x="88903" y="98484"/>
                </a:cubicBezTo>
                <a:cubicBezTo>
                  <a:pt x="97899" y="83667"/>
                  <a:pt x="281520" y="-2587"/>
                  <a:pt x="266703" y="59"/>
                </a:cubicBezTo>
                <a:cubicBezTo>
                  <a:pt x="251886" y="2705"/>
                  <a:pt x="-1055" y="101659"/>
                  <a:pt x="3" y="114359"/>
                </a:cubicBezTo>
                <a:cubicBezTo>
                  <a:pt x="1061" y="127059"/>
                  <a:pt x="183624" y="55622"/>
                  <a:pt x="273053" y="76259"/>
                </a:cubicBezTo>
                <a:cubicBezTo>
                  <a:pt x="362482" y="96896"/>
                  <a:pt x="508532" y="215430"/>
                  <a:pt x="536578" y="238184"/>
                </a:cubicBezTo>
                <a:cubicBezTo>
                  <a:pt x="564624" y="260938"/>
                  <a:pt x="434978" y="199026"/>
                  <a:pt x="441328" y="212784"/>
                </a:cubicBezTo>
                <a:cubicBezTo>
                  <a:pt x="447678" y="226542"/>
                  <a:pt x="587378" y="338197"/>
                  <a:pt x="590553" y="342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C379754-7628-6FBE-BE3A-177EF7929A1F}"/>
              </a:ext>
            </a:extLst>
          </p:cNvPr>
          <p:cNvSpPr/>
          <p:nvPr/>
        </p:nvSpPr>
        <p:spPr>
          <a:xfrm>
            <a:off x="3810354" y="6025560"/>
            <a:ext cx="396552" cy="126894"/>
          </a:xfrm>
          <a:custGeom>
            <a:avLst/>
            <a:gdLst>
              <a:gd name="connsiteX0" fmla="*/ 386996 w 396552"/>
              <a:gd name="connsiteY0" fmla="*/ 124415 h 126894"/>
              <a:gd name="connsiteX1" fmla="*/ 104421 w 396552"/>
              <a:gd name="connsiteY1" fmla="*/ 60915 h 126894"/>
              <a:gd name="connsiteX2" fmla="*/ 2821 w 396552"/>
              <a:gd name="connsiteY2" fmla="*/ 48215 h 126894"/>
              <a:gd name="connsiteX3" fmla="*/ 199671 w 396552"/>
              <a:gd name="connsiteY3" fmla="*/ 67265 h 126894"/>
              <a:gd name="connsiteX4" fmla="*/ 364771 w 396552"/>
              <a:gd name="connsiteY4" fmla="*/ 60915 h 126894"/>
              <a:gd name="connsiteX5" fmla="*/ 186971 w 396552"/>
              <a:gd name="connsiteY5" fmla="*/ 25990 h 126894"/>
              <a:gd name="connsiteX6" fmla="*/ 107596 w 396552"/>
              <a:gd name="connsiteY6" fmla="*/ 590 h 126894"/>
              <a:gd name="connsiteX7" fmla="*/ 329846 w 396552"/>
              <a:gd name="connsiteY7" fmla="*/ 51390 h 126894"/>
              <a:gd name="connsiteX8" fmla="*/ 256821 w 396552"/>
              <a:gd name="connsiteY8" fmla="*/ 57740 h 126894"/>
              <a:gd name="connsiteX9" fmla="*/ 326671 w 396552"/>
              <a:gd name="connsiteY9" fmla="*/ 108540 h 126894"/>
              <a:gd name="connsiteX10" fmla="*/ 386996 w 396552"/>
              <a:gd name="connsiteY10" fmla="*/ 124415 h 12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552" h="126894">
                <a:moveTo>
                  <a:pt x="386996" y="124415"/>
                </a:moveTo>
                <a:cubicBezTo>
                  <a:pt x="349954" y="116477"/>
                  <a:pt x="168450" y="73615"/>
                  <a:pt x="104421" y="60915"/>
                </a:cubicBezTo>
                <a:cubicBezTo>
                  <a:pt x="40392" y="48215"/>
                  <a:pt x="-13054" y="47157"/>
                  <a:pt x="2821" y="48215"/>
                </a:cubicBezTo>
                <a:cubicBezTo>
                  <a:pt x="18696" y="49273"/>
                  <a:pt x="139346" y="65148"/>
                  <a:pt x="199671" y="67265"/>
                </a:cubicBezTo>
                <a:cubicBezTo>
                  <a:pt x="259996" y="69382"/>
                  <a:pt x="366888" y="67794"/>
                  <a:pt x="364771" y="60915"/>
                </a:cubicBezTo>
                <a:cubicBezTo>
                  <a:pt x="362654" y="54036"/>
                  <a:pt x="229833" y="36044"/>
                  <a:pt x="186971" y="25990"/>
                </a:cubicBezTo>
                <a:cubicBezTo>
                  <a:pt x="144108" y="15936"/>
                  <a:pt x="83784" y="-3643"/>
                  <a:pt x="107596" y="590"/>
                </a:cubicBezTo>
                <a:cubicBezTo>
                  <a:pt x="131408" y="4823"/>
                  <a:pt x="304975" y="41865"/>
                  <a:pt x="329846" y="51390"/>
                </a:cubicBezTo>
                <a:cubicBezTo>
                  <a:pt x="354717" y="60915"/>
                  <a:pt x="257350" y="48215"/>
                  <a:pt x="256821" y="57740"/>
                </a:cubicBezTo>
                <a:cubicBezTo>
                  <a:pt x="256292" y="67265"/>
                  <a:pt x="310796" y="97427"/>
                  <a:pt x="326671" y="108540"/>
                </a:cubicBezTo>
                <a:cubicBezTo>
                  <a:pt x="342546" y="119652"/>
                  <a:pt x="424038" y="132353"/>
                  <a:pt x="386996" y="124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6EB14B6-4878-16EB-BFFA-0C778EC893CE}"/>
              </a:ext>
            </a:extLst>
          </p:cNvPr>
          <p:cNvSpPr/>
          <p:nvPr/>
        </p:nvSpPr>
        <p:spPr>
          <a:xfrm>
            <a:off x="5228517" y="6009307"/>
            <a:ext cx="457125" cy="273427"/>
          </a:xfrm>
          <a:custGeom>
            <a:avLst/>
            <a:gdLst>
              <a:gd name="connsiteX0" fmla="*/ 454733 w 457125"/>
              <a:gd name="connsiteY0" fmla="*/ 270843 h 273427"/>
              <a:gd name="connsiteX1" fmla="*/ 334083 w 457125"/>
              <a:gd name="connsiteY1" fmla="*/ 204168 h 273427"/>
              <a:gd name="connsiteX2" fmla="*/ 181683 w 457125"/>
              <a:gd name="connsiteY2" fmla="*/ 51768 h 273427"/>
              <a:gd name="connsiteX3" fmla="*/ 340433 w 457125"/>
              <a:gd name="connsiteY3" fmla="*/ 232743 h 273427"/>
              <a:gd name="connsiteX4" fmla="*/ 146758 w 457125"/>
              <a:gd name="connsiteY4" fmla="*/ 93043 h 273427"/>
              <a:gd name="connsiteX5" fmla="*/ 29283 w 457125"/>
              <a:gd name="connsiteY5" fmla="*/ 968 h 273427"/>
              <a:gd name="connsiteX6" fmla="*/ 197558 w 457125"/>
              <a:gd name="connsiteY6" fmla="*/ 150193 h 273427"/>
              <a:gd name="connsiteX7" fmla="*/ 708 w 457125"/>
              <a:gd name="connsiteY7" fmla="*/ 13668 h 273427"/>
              <a:gd name="connsiteX8" fmla="*/ 283283 w 457125"/>
              <a:gd name="connsiteY8" fmla="*/ 197818 h 273427"/>
              <a:gd name="connsiteX9" fmla="*/ 222958 w 457125"/>
              <a:gd name="connsiteY9" fmla="*/ 121618 h 273427"/>
              <a:gd name="connsiteX10" fmla="*/ 454733 w 457125"/>
              <a:gd name="connsiteY10" fmla="*/ 270843 h 27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125" h="273427">
                <a:moveTo>
                  <a:pt x="454733" y="270843"/>
                </a:moveTo>
                <a:cubicBezTo>
                  <a:pt x="473254" y="284601"/>
                  <a:pt x="379591" y="240680"/>
                  <a:pt x="334083" y="204168"/>
                </a:cubicBezTo>
                <a:cubicBezTo>
                  <a:pt x="288575" y="167656"/>
                  <a:pt x="180625" y="47006"/>
                  <a:pt x="181683" y="51768"/>
                </a:cubicBezTo>
                <a:cubicBezTo>
                  <a:pt x="182741" y="56530"/>
                  <a:pt x="346254" y="225864"/>
                  <a:pt x="340433" y="232743"/>
                </a:cubicBezTo>
                <a:cubicBezTo>
                  <a:pt x="334612" y="239622"/>
                  <a:pt x="198616" y="131672"/>
                  <a:pt x="146758" y="93043"/>
                </a:cubicBezTo>
                <a:cubicBezTo>
                  <a:pt x="94900" y="54414"/>
                  <a:pt x="20816" y="-8557"/>
                  <a:pt x="29283" y="968"/>
                </a:cubicBezTo>
                <a:cubicBezTo>
                  <a:pt x="37750" y="10493"/>
                  <a:pt x="202320" y="148076"/>
                  <a:pt x="197558" y="150193"/>
                </a:cubicBezTo>
                <a:cubicBezTo>
                  <a:pt x="192796" y="152310"/>
                  <a:pt x="-13579" y="5731"/>
                  <a:pt x="708" y="13668"/>
                </a:cubicBezTo>
                <a:cubicBezTo>
                  <a:pt x="14995" y="21605"/>
                  <a:pt x="246241" y="179826"/>
                  <a:pt x="283283" y="197818"/>
                </a:cubicBezTo>
                <a:cubicBezTo>
                  <a:pt x="320325" y="215810"/>
                  <a:pt x="197029" y="109447"/>
                  <a:pt x="222958" y="121618"/>
                </a:cubicBezTo>
                <a:cubicBezTo>
                  <a:pt x="248887" y="133789"/>
                  <a:pt x="436212" y="257085"/>
                  <a:pt x="454733" y="270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B76111-6755-5FF7-329D-D1B694061190}"/>
              </a:ext>
            </a:extLst>
          </p:cNvPr>
          <p:cNvSpPr/>
          <p:nvPr/>
        </p:nvSpPr>
        <p:spPr>
          <a:xfrm>
            <a:off x="4494660" y="5718175"/>
            <a:ext cx="814100" cy="460384"/>
          </a:xfrm>
          <a:custGeom>
            <a:avLst/>
            <a:gdLst>
              <a:gd name="connsiteX0" fmla="*/ 813940 w 814100"/>
              <a:gd name="connsiteY0" fmla="*/ 460375 h 460384"/>
              <a:gd name="connsiteX1" fmla="*/ 728215 w 814100"/>
              <a:gd name="connsiteY1" fmla="*/ 333375 h 460384"/>
              <a:gd name="connsiteX2" fmla="*/ 547240 w 814100"/>
              <a:gd name="connsiteY2" fmla="*/ 193675 h 460384"/>
              <a:gd name="connsiteX3" fmla="*/ 299590 w 814100"/>
              <a:gd name="connsiteY3" fmla="*/ 133350 h 460384"/>
              <a:gd name="connsiteX4" fmla="*/ 474215 w 814100"/>
              <a:gd name="connsiteY4" fmla="*/ 95250 h 460384"/>
              <a:gd name="connsiteX5" fmla="*/ 1140 w 814100"/>
              <a:gd name="connsiteY5" fmla="*/ 92075 h 460384"/>
              <a:gd name="connsiteX6" fmla="*/ 344040 w 814100"/>
              <a:gd name="connsiteY6" fmla="*/ 95250 h 460384"/>
              <a:gd name="connsiteX7" fmla="*/ 423415 w 814100"/>
              <a:gd name="connsiteY7" fmla="*/ 60325 h 460384"/>
              <a:gd name="connsiteX8" fmla="*/ 553590 w 814100"/>
              <a:gd name="connsiteY8" fmla="*/ 0 h 460384"/>
              <a:gd name="connsiteX9" fmla="*/ 385315 w 814100"/>
              <a:gd name="connsiteY9" fmla="*/ 60325 h 460384"/>
              <a:gd name="connsiteX10" fmla="*/ 372615 w 814100"/>
              <a:gd name="connsiteY10" fmla="*/ 101600 h 460384"/>
              <a:gd name="connsiteX11" fmla="*/ 556765 w 814100"/>
              <a:gd name="connsiteY11" fmla="*/ 174625 h 460384"/>
              <a:gd name="connsiteX12" fmla="*/ 569465 w 814100"/>
              <a:gd name="connsiteY12" fmla="*/ 206375 h 460384"/>
              <a:gd name="connsiteX13" fmla="*/ 709165 w 814100"/>
              <a:gd name="connsiteY13" fmla="*/ 327025 h 460384"/>
              <a:gd name="connsiteX14" fmla="*/ 813940 w 814100"/>
              <a:gd name="connsiteY14" fmla="*/ 460375 h 46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100" h="460384">
                <a:moveTo>
                  <a:pt x="813940" y="460375"/>
                </a:moveTo>
                <a:cubicBezTo>
                  <a:pt x="817115" y="461433"/>
                  <a:pt x="772665" y="377825"/>
                  <a:pt x="728215" y="333375"/>
                </a:cubicBezTo>
                <a:cubicBezTo>
                  <a:pt x="683765" y="288925"/>
                  <a:pt x="618677" y="227012"/>
                  <a:pt x="547240" y="193675"/>
                </a:cubicBezTo>
                <a:cubicBezTo>
                  <a:pt x="475803" y="160338"/>
                  <a:pt x="311761" y="149754"/>
                  <a:pt x="299590" y="133350"/>
                </a:cubicBezTo>
                <a:cubicBezTo>
                  <a:pt x="287419" y="116946"/>
                  <a:pt x="523957" y="102129"/>
                  <a:pt x="474215" y="95250"/>
                </a:cubicBezTo>
                <a:cubicBezTo>
                  <a:pt x="424473" y="88371"/>
                  <a:pt x="1140" y="92075"/>
                  <a:pt x="1140" y="92075"/>
                </a:cubicBezTo>
                <a:cubicBezTo>
                  <a:pt x="-20556" y="92075"/>
                  <a:pt x="273661" y="100542"/>
                  <a:pt x="344040" y="95250"/>
                </a:cubicBezTo>
                <a:cubicBezTo>
                  <a:pt x="414419" y="89958"/>
                  <a:pt x="423415" y="60325"/>
                  <a:pt x="423415" y="60325"/>
                </a:cubicBezTo>
                <a:cubicBezTo>
                  <a:pt x="458340" y="44450"/>
                  <a:pt x="559940" y="0"/>
                  <a:pt x="553590" y="0"/>
                </a:cubicBezTo>
                <a:cubicBezTo>
                  <a:pt x="547240" y="0"/>
                  <a:pt x="415477" y="43392"/>
                  <a:pt x="385315" y="60325"/>
                </a:cubicBezTo>
                <a:cubicBezTo>
                  <a:pt x="355153" y="77258"/>
                  <a:pt x="344040" y="82550"/>
                  <a:pt x="372615" y="101600"/>
                </a:cubicBezTo>
                <a:cubicBezTo>
                  <a:pt x="401190" y="120650"/>
                  <a:pt x="523957" y="157163"/>
                  <a:pt x="556765" y="174625"/>
                </a:cubicBezTo>
                <a:cubicBezTo>
                  <a:pt x="589573" y="192087"/>
                  <a:pt x="544065" y="180975"/>
                  <a:pt x="569465" y="206375"/>
                </a:cubicBezTo>
                <a:cubicBezTo>
                  <a:pt x="594865" y="231775"/>
                  <a:pt x="668948" y="288396"/>
                  <a:pt x="709165" y="327025"/>
                </a:cubicBezTo>
                <a:cubicBezTo>
                  <a:pt x="749382" y="365654"/>
                  <a:pt x="810765" y="459317"/>
                  <a:pt x="813940" y="46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D5F926F-D669-B28F-69EF-63896C6ED2E3}"/>
              </a:ext>
            </a:extLst>
          </p:cNvPr>
          <p:cNvSpPr/>
          <p:nvPr/>
        </p:nvSpPr>
        <p:spPr>
          <a:xfrm>
            <a:off x="4242201" y="5608591"/>
            <a:ext cx="556349" cy="197409"/>
          </a:xfrm>
          <a:custGeom>
            <a:avLst/>
            <a:gdLst>
              <a:gd name="connsiteX0" fmla="*/ 517124 w 556349"/>
              <a:gd name="connsiteY0" fmla="*/ 1634 h 197409"/>
              <a:gd name="connsiteX1" fmla="*/ 5949 w 556349"/>
              <a:gd name="connsiteY1" fmla="*/ 192134 h 197409"/>
              <a:gd name="connsiteX2" fmla="*/ 234549 w 556349"/>
              <a:gd name="connsiteY2" fmla="*/ 147684 h 197409"/>
              <a:gd name="connsiteX3" fmla="*/ 177399 w 556349"/>
              <a:gd name="connsiteY3" fmla="*/ 185784 h 197409"/>
              <a:gd name="connsiteX4" fmla="*/ 552049 w 556349"/>
              <a:gd name="connsiteY4" fmla="*/ 154034 h 197409"/>
              <a:gd name="connsiteX5" fmla="*/ 364724 w 556349"/>
              <a:gd name="connsiteY5" fmla="*/ 154034 h 197409"/>
              <a:gd name="connsiteX6" fmla="*/ 120249 w 556349"/>
              <a:gd name="connsiteY6" fmla="*/ 144509 h 197409"/>
              <a:gd name="connsiteX7" fmla="*/ 209149 w 556349"/>
              <a:gd name="connsiteY7" fmla="*/ 106409 h 197409"/>
              <a:gd name="connsiteX8" fmla="*/ 151999 w 556349"/>
              <a:gd name="connsiteY8" fmla="*/ 100059 h 197409"/>
              <a:gd name="connsiteX9" fmla="*/ 517124 w 556349"/>
              <a:gd name="connsiteY9" fmla="*/ 1634 h 19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349" h="197409">
                <a:moveTo>
                  <a:pt x="517124" y="1634"/>
                </a:moveTo>
                <a:cubicBezTo>
                  <a:pt x="492782" y="16980"/>
                  <a:pt x="53045" y="167792"/>
                  <a:pt x="5949" y="192134"/>
                </a:cubicBezTo>
                <a:cubicBezTo>
                  <a:pt x="-41147" y="216476"/>
                  <a:pt x="205974" y="148742"/>
                  <a:pt x="234549" y="147684"/>
                </a:cubicBezTo>
                <a:cubicBezTo>
                  <a:pt x="263124" y="146626"/>
                  <a:pt x="124482" y="184726"/>
                  <a:pt x="177399" y="185784"/>
                </a:cubicBezTo>
                <a:cubicBezTo>
                  <a:pt x="230316" y="186842"/>
                  <a:pt x="520828" y="159326"/>
                  <a:pt x="552049" y="154034"/>
                </a:cubicBezTo>
                <a:cubicBezTo>
                  <a:pt x="583270" y="148742"/>
                  <a:pt x="436691" y="155621"/>
                  <a:pt x="364724" y="154034"/>
                </a:cubicBezTo>
                <a:cubicBezTo>
                  <a:pt x="292757" y="152447"/>
                  <a:pt x="146178" y="152446"/>
                  <a:pt x="120249" y="144509"/>
                </a:cubicBezTo>
                <a:cubicBezTo>
                  <a:pt x="94320" y="136572"/>
                  <a:pt x="203857" y="113817"/>
                  <a:pt x="209149" y="106409"/>
                </a:cubicBezTo>
                <a:cubicBezTo>
                  <a:pt x="214441" y="99001"/>
                  <a:pt x="103316" y="116463"/>
                  <a:pt x="151999" y="100059"/>
                </a:cubicBezTo>
                <a:cubicBezTo>
                  <a:pt x="200682" y="83655"/>
                  <a:pt x="541466" y="-13712"/>
                  <a:pt x="517124" y="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15DFB28-4744-0539-9A78-992613D36FE6}"/>
              </a:ext>
            </a:extLst>
          </p:cNvPr>
          <p:cNvSpPr/>
          <p:nvPr/>
        </p:nvSpPr>
        <p:spPr>
          <a:xfrm>
            <a:off x="4632902" y="5902215"/>
            <a:ext cx="560326" cy="232386"/>
          </a:xfrm>
          <a:custGeom>
            <a:avLst/>
            <a:gdLst>
              <a:gd name="connsiteX0" fmla="*/ 558223 w 560326"/>
              <a:gd name="connsiteY0" fmla="*/ 231885 h 232386"/>
              <a:gd name="connsiteX1" fmla="*/ 364548 w 560326"/>
              <a:gd name="connsiteY1" fmla="*/ 104885 h 232386"/>
              <a:gd name="connsiteX2" fmla="*/ 5773 w 560326"/>
              <a:gd name="connsiteY2" fmla="*/ 25510 h 232386"/>
              <a:gd name="connsiteX3" fmla="*/ 158173 w 560326"/>
              <a:gd name="connsiteY3" fmla="*/ 54085 h 232386"/>
              <a:gd name="connsiteX4" fmla="*/ 358198 w 560326"/>
              <a:gd name="connsiteY4" fmla="*/ 184260 h 232386"/>
              <a:gd name="connsiteX5" fmla="*/ 161348 w 560326"/>
              <a:gd name="connsiteY5" fmla="*/ 57260 h 232386"/>
              <a:gd name="connsiteX6" fmla="*/ 56573 w 560326"/>
              <a:gd name="connsiteY6" fmla="*/ 110 h 232386"/>
              <a:gd name="connsiteX7" fmla="*/ 243898 w 560326"/>
              <a:gd name="connsiteY7" fmla="*/ 69960 h 232386"/>
              <a:gd name="connsiteX8" fmla="*/ 247073 w 560326"/>
              <a:gd name="connsiteY8" fmla="*/ 54085 h 232386"/>
              <a:gd name="connsiteX9" fmla="*/ 558223 w 560326"/>
              <a:gd name="connsiteY9" fmla="*/ 231885 h 23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0326" h="232386">
                <a:moveTo>
                  <a:pt x="558223" y="231885"/>
                </a:moveTo>
                <a:cubicBezTo>
                  <a:pt x="577802" y="240352"/>
                  <a:pt x="456623" y="139281"/>
                  <a:pt x="364548" y="104885"/>
                </a:cubicBezTo>
                <a:cubicBezTo>
                  <a:pt x="272473" y="70489"/>
                  <a:pt x="40169" y="33977"/>
                  <a:pt x="5773" y="25510"/>
                </a:cubicBezTo>
                <a:cubicBezTo>
                  <a:pt x="-28623" y="17043"/>
                  <a:pt x="99436" y="27627"/>
                  <a:pt x="158173" y="54085"/>
                </a:cubicBezTo>
                <a:cubicBezTo>
                  <a:pt x="216910" y="80543"/>
                  <a:pt x="357669" y="183731"/>
                  <a:pt x="358198" y="184260"/>
                </a:cubicBezTo>
                <a:cubicBezTo>
                  <a:pt x="358727" y="184789"/>
                  <a:pt x="211619" y="87952"/>
                  <a:pt x="161348" y="57260"/>
                </a:cubicBezTo>
                <a:cubicBezTo>
                  <a:pt x="111077" y="26568"/>
                  <a:pt x="42815" y="-2007"/>
                  <a:pt x="56573" y="110"/>
                </a:cubicBezTo>
                <a:cubicBezTo>
                  <a:pt x="70331" y="2227"/>
                  <a:pt x="243898" y="69960"/>
                  <a:pt x="243898" y="69960"/>
                </a:cubicBezTo>
                <a:cubicBezTo>
                  <a:pt x="275648" y="78956"/>
                  <a:pt x="187806" y="24981"/>
                  <a:pt x="247073" y="54085"/>
                </a:cubicBezTo>
                <a:cubicBezTo>
                  <a:pt x="306340" y="83189"/>
                  <a:pt x="538644" y="223418"/>
                  <a:pt x="558223" y="23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0D67AE1-97FC-2257-5047-D0209C02E6D2}"/>
              </a:ext>
            </a:extLst>
          </p:cNvPr>
          <p:cNvSpPr/>
          <p:nvPr/>
        </p:nvSpPr>
        <p:spPr>
          <a:xfrm>
            <a:off x="3965400" y="5870513"/>
            <a:ext cx="869015" cy="165322"/>
          </a:xfrm>
          <a:custGeom>
            <a:avLst/>
            <a:gdLst>
              <a:gd name="connsiteX0" fmla="*/ 368475 w 869015"/>
              <a:gd name="connsiteY0" fmla="*/ 165162 h 165322"/>
              <a:gd name="connsiteX1" fmla="*/ 285925 w 869015"/>
              <a:gd name="connsiteY1" fmla="*/ 95312 h 165322"/>
              <a:gd name="connsiteX2" fmla="*/ 76375 w 869015"/>
              <a:gd name="connsiteY2" fmla="*/ 92137 h 165322"/>
              <a:gd name="connsiteX3" fmla="*/ 330375 w 869015"/>
              <a:gd name="connsiteY3" fmla="*/ 101662 h 165322"/>
              <a:gd name="connsiteX4" fmla="*/ 574850 w 869015"/>
              <a:gd name="connsiteY4" fmla="*/ 92137 h 165322"/>
              <a:gd name="connsiteX5" fmla="*/ 492300 w 869015"/>
              <a:gd name="connsiteY5" fmla="*/ 28637 h 165322"/>
              <a:gd name="connsiteX6" fmla="*/ 863775 w 869015"/>
              <a:gd name="connsiteY6" fmla="*/ 139762 h 165322"/>
              <a:gd name="connsiteX7" fmla="*/ 682800 w 869015"/>
              <a:gd name="connsiteY7" fmla="*/ 73087 h 165322"/>
              <a:gd name="connsiteX8" fmla="*/ 301800 w 869015"/>
              <a:gd name="connsiteY8" fmla="*/ 62 h 165322"/>
              <a:gd name="connsiteX9" fmla="*/ 470075 w 869015"/>
              <a:gd name="connsiteY9" fmla="*/ 85787 h 165322"/>
              <a:gd name="connsiteX10" fmla="*/ 473250 w 869015"/>
              <a:gd name="connsiteY10" fmla="*/ 44512 h 165322"/>
              <a:gd name="connsiteX11" fmla="*/ 222425 w 869015"/>
              <a:gd name="connsiteY11" fmla="*/ 34987 h 165322"/>
              <a:gd name="connsiteX12" fmla="*/ 101775 w 869015"/>
              <a:gd name="connsiteY12" fmla="*/ 12762 h 165322"/>
              <a:gd name="connsiteX13" fmla="*/ 419275 w 869015"/>
              <a:gd name="connsiteY13" fmla="*/ 47687 h 165322"/>
              <a:gd name="connsiteX14" fmla="*/ 501825 w 869015"/>
              <a:gd name="connsiteY14" fmla="*/ 73087 h 165322"/>
              <a:gd name="connsiteX15" fmla="*/ 3350 w 869015"/>
              <a:gd name="connsiteY15" fmla="*/ 41337 h 165322"/>
              <a:gd name="connsiteX16" fmla="*/ 289100 w 869015"/>
              <a:gd name="connsiteY16" fmla="*/ 73087 h 165322"/>
              <a:gd name="connsiteX17" fmla="*/ 368475 w 869015"/>
              <a:gd name="connsiteY17" fmla="*/ 165162 h 16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015" h="165322">
                <a:moveTo>
                  <a:pt x="368475" y="165162"/>
                </a:moveTo>
                <a:cubicBezTo>
                  <a:pt x="367946" y="168866"/>
                  <a:pt x="334608" y="107483"/>
                  <a:pt x="285925" y="95312"/>
                </a:cubicBezTo>
                <a:cubicBezTo>
                  <a:pt x="237242" y="83141"/>
                  <a:pt x="68967" y="91079"/>
                  <a:pt x="76375" y="92137"/>
                </a:cubicBezTo>
                <a:cubicBezTo>
                  <a:pt x="83783" y="93195"/>
                  <a:pt x="247296" y="101662"/>
                  <a:pt x="330375" y="101662"/>
                </a:cubicBezTo>
                <a:cubicBezTo>
                  <a:pt x="413454" y="101662"/>
                  <a:pt x="547863" y="104308"/>
                  <a:pt x="574850" y="92137"/>
                </a:cubicBezTo>
                <a:cubicBezTo>
                  <a:pt x="601838" y="79966"/>
                  <a:pt x="444146" y="20700"/>
                  <a:pt x="492300" y="28637"/>
                </a:cubicBezTo>
                <a:cubicBezTo>
                  <a:pt x="540454" y="36574"/>
                  <a:pt x="832025" y="132354"/>
                  <a:pt x="863775" y="139762"/>
                </a:cubicBezTo>
                <a:cubicBezTo>
                  <a:pt x="895525" y="147170"/>
                  <a:pt x="776462" y="96370"/>
                  <a:pt x="682800" y="73087"/>
                </a:cubicBezTo>
                <a:cubicBezTo>
                  <a:pt x="589138" y="49804"/>
                  <a:pt x="337254" y="-2055"/>
                  <a:pt x="301800" y="62"/>
                </a:cubicBezTo>
                <a:cubicBezTo>
                  <a:pt x="266346" y="2179"/>
                  <a:pt x="441500" y="78379"/>
                  <a:pt x="470075" y="85787"/>
                </a:cubicBezTo>
                <a:cubicBezTo>
                  <a:pt x="498650" y="93195"/>
                  <a:pt x="514525" y="52979"/>
                  <a:pt x="473250" y="44512"/>
                </a:cubicBezTo>
                <a:cubicBezTo>
                  <a:pt x="431975" y="36045"/>
                  <a:pt x="284337" y="40279"/>
                  <a:pt x="222425" y="34987"/>
                </a:cubicBezTo>
                <a:cubicBezTo>
                  <a:pt x="160512" y="29695"/>
                  <a:pt x="68967" y="10645"/>
                  <a:pt x="101775" y="12762"/>
                </a:cubicBezTo>
                <a:cubicBezTo>
                  <a:pt x="134583" y="14879"/>
                  <a:pt x="352600" y="37633"/>
                  <a:pt x="419275" y="47687"/>
                </a:cubicBezTo>
                <a:cubicBezTo>
                  <a:pt x="485950" y="57741"/>
                  <a:pt x="571146" y="74145"/>
                  <a:pt x="501825" y="73087"/>
                </a:cubicBezTo>
                <a:cubicBezTo>
                  <a:pt x="432504" y="72029"/>
                  <a:pt x="38804" y="41337"/>
                  <a:pt x="3350" y="41337"/>
                </a:cubicBezTo>
                <a:cubicBezTo>
                  <a:pt x="-32104" y="41337"/>
                  <a:pt x="224012" y="54566"/>
                  <a:pt x="289100" y="73087"/>
                </a:cubicBezTo>
                <a:cubicBezTo>
                  <a:pt x="354187" y="91608"/>
                  <a:pt x="369004" y="161458"/>
                  <a:pt x="368475" y="16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2D7F4F0-4B58-A876-E9B2-3F1E4347DA22}"/>
              </a:ext>
            </a:extLst>
          </p:cNvPr>
          <p:cNvSpPr/>
          <p:nvPr/>
        </p:nvSpPr>
        <p:spPr>
          <a:xfrm>
            <a:off x="3979890" y="5803292"/>
            <a:ext cx="461945" cy="194716"/>
          </a:xfrm>
          <a:custGeom>
            <a:avLst/>
            <a:gdLst>
              <a:gd name="connsiteX0" fmla="*/ 461935 w 461945"/>
              <a:gd name="connsiteY0" fmla="*/ 6958 h 194716"/>
              <a:gd name="connsiteX1" fmla="*/ 230160 w 461945"/>
              <a:gd name="connsiteY1" fmla="*/ 19658 h 194716"/>
              <a:gd name="connsiteX2" fmla="*/ 1560 w 461945"/>
              <a:gd name="connsiteY2" fmla="*/ 194283 h 194716"/>
              <a:gd name="connsiteX3" fmla="*/ 134910 w 461945"/>
              <a:gd name="connsiteY3" fmla="*/ 67283 h 194716"/>
              <a:gd name="connsiteX4" fmla="*/ 239685 w 461945"/>
              <a:gd name="connsiteY4" fmla="*/ 3783 h 194716"/>
              <a:gd name="connsiteX5" fmla="*/ 461935 w 461945"/>
              <a:gd name="connsiteY5" fmla="*/ 6958 h 19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945" h="194716">
                <a:moveTo>
                  <a:pt x="461935" y="6958"/>
                </a:moveTo>
                <a:cubicBezTo>
                  <a:pt x="460347" y="9604"/>
                  <a:pt x="306889" y="-11563"/>
                  <a:pt x="230160" y="19658"/>
                </a:cubicBezTo>
                <a:cubicBezTo>
                  <a:pt x="153431" y="50879"/>
                  <a:pt x="17435" y="186346"/>
                  <a:pt x="1560" y="194283"/>
                </a:cubicBezTo>
                <a:cubicBezTo>
                  <a:pt x="-14315" y="202220"/>
                  <a:pt x="95222" y="99033"/>
                  <a:pt x="134910" y="67283"/>
                </a:cubicBezTo>
                <a:cubicBezTo>
                  <a:pt x="174597" y="35533"/>
                  <a:pt x="191002" y="12779"/>
                  <a:pt x="239685" y="3783"/>
                </a:cubicBezTo>
                <a:cubicBezTo>
                  <a:pt x="288368" y="-5213"/>
                  <a:pt x="463523" y="4312"/>
                  <a:pt x="461935" y="6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4B3FFF2-753F-175D-8EDB-2B87DAF782E4}"/>
              </a:ext>
            </a:extLst>
          </p:cNvPr>
          <p:cNvSpPr/>
          <p:nvPr/>
        </p:nvSpPr>
        <p:spPr>
          <a:xfrm>
            <a:off x="5619723" y="5978501"/>
            <a:ext cx="104802" cy="320116"/>
          </a:xfrm>
          <a:custGeom>
            <a:avLst/>
            <a:gdLst>
              <a:gd name="connsiteX0" fmla="*/ 27 w 104802"/>
              <a:gd name="connsiteY0" fmla="*/ 24 h 320116"/>
              <a:gd name="connsiteX1" fmla="*/ 76227 w 104802"/>
              <a:gd name="connsiteY1" fmla="*/ 120674 h 320116"/>
              <a:gd name="connsiteX2" fmla="*/ 79402 w 104802"/>
              <a:gd name="connsiteY2" fmla="*/ 260374 h 320116"/>
              <a:gd name="connsiteX3" fmla="*/ 104802 w 104802"/>
              <a:gd name="connsiteY3" fmla="*/ 190524 h 320116"/>
              <a:gd name="connsiteX4" fmla="*/ 79402 w 104802"/>
              <a:gd name="connsiteY4" fmla="*/ 317524 h 320116"/>
              <a:gd name="connsiteX5" fmla="*/ 79402 w 104802"/>
              <a:gd name="connsiteY5" fmla="*/ 263549 h 320116"/>
              <a:gd name="connsiteX6" fmla="*/ 27 w 104802"/>
              <a:gd name="connsiteY6" fmla="*/ 117499 h 320116"/>
              <a:gd name="connsiteX7" fmla="*/ 88927 w 104802"/>
              <a:gd name="connsiteY7" fmla="*/ 234974 h 320116"/>
              <a:gd name="connsiteX8" fmla="*/ 73052 w 104802"/>
              <a:gd name="connsiteY8" fmla="*/ 111149 h 320116"/>
              <a:gd name="connsiteX9" fmla="*/ 27 w 104802"/>
              <a:gd name="connsiteY9" fmla="*/ 24 h 32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02" h="320116">
                <a:moveTo>
                  <a:pt x="27" y="24"/>
                </a:moveTo>
                <a:cubicBezTo>
                  <a:pt x="556" y="1611"/>
                  <a:pt x="62998" y="77282"/>
                  <a:pt x="76227" y="120674"/>
                </a:cubicBezTo>
                <a:cubicBezTo>
                  <a:pt x="89456" y="164066"/>
                  <a:pt x="74640" y="248732"/>
                  <a:pt x="79402" y="260374"/>
                </a:cubicBezTo>
                <a:cubicBezTo>
                  <a:pt x="84164" y="272016"/>
                  <a:pt x="104802" y="180999"/>
                  <a:pt x="104802" y="190524"/>
                </a:cubicBezTo>
                <a:cubicBezTo>
                  <a:pt x="104802" y="200049"/>
                  <a:pt x="83635" y="305353"/>
                  <a:pt x="79402" y="317524"/>
                </a:cubicBezTo>
                <a:cubicBezTo>
                  <a:pt x="75169" y="329695"/>
                  <a:pt x="92631" y="296886"/>
                  <a:pt x="79402" y="263549"/>
                </a:cubicBezTo>
                <a:cubicBezTo>
                  <a:pt x="66173" y="230212"/>
                  <a:pt x="-1560" y="122261"/>
                  <a:pt x="27" y="117499"/>
                </a:cubicBezTo>
                <a:cubicBezTo>
                  <a:pt x="1614" y="112737"/>
                  <a:pt x="76756" y="236032"/>
                  <a:pt x="88927" y="234974"/>
                </a:cubicBezTo>
                <a:cubicBezTo>
                  <a:pt x="101098" y="233916"/>
                  <a:pt x="84694" y="147132"/>
                  <a:pt x="73052" y="111149"/>
                </a:cubicBezTo>
                <a:cubicBezTo>
                  <a:pt x="61410" y="75166"/>
                  <a:pt x="-502" y="-1563"/>
                  <a:pt x="2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C04DBBA0-0B00-2A75-581B-2617E4A89BBC}"/>
              </a:ext>
            </a:extLst>
          </p:cNvPr>
          <p:cNvSpPr/>
          <p:nvPr/>
        </p:nvSpPr>
        <p:spPr>
          <a:xfrm>
            <a:off x="5184523" y="6664122"/>
            <a:ext cx="239090" cy="82767"/>
          </a:xfrm>
          <a:custGeom>
            <a:avLst/>
            <a:gdLst>
              <a:gd name="connsiteX0" fmla="*/ 252 w 239090"/>
              <a:gd name="connsiteY0" fmla="*/ 82753 h 82767"/>
              <a:gd name="connsiteX1" fmla="*/ 168527 w 239090"/>
              <a:gd name="connsiteY1" fmla="*/ 12903 h 82767"/>
              <a:gd name="connsiteX2" fmla="*/ 238377 w 239090"/>
              <a:gd name="connsiteY2" fmla="*/ 203 h 82767"/>
              <a:gd name="connsiteX3" fmla="*/ 206627 w 239090"/>
              <a:gd name="connsiteY3" fmla="*/ 16078 h 82767"/>
              <a:gd name="connsiteX4" fmla="*/ 209802 w 239090"/>
              <a:gd name="connsiteY4" fmla="*/ 6553 h 82767"/>
              <a:gd name="connsiteX5" fmla="*/ 252 w 239090"/>
              <a:gd name="connsiteY5" fmla="*/ 82753 h 8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0" h="82767">
                <a:moveTo>
                  <a:pt x="252" y="82753"/>
                </a:moveTo>
                <a:cubicBezTo>
                  <a:pt x="-6627" y="83811"/>
                  <a:pt x="128840" y="26661"/>
                  <a:pt x="168527" y="12903"/>
                </a:cubicBezTo>
                <a:cubicBezTo>
                  <a:pt x="208214" y="-855"/>
                  <a:pt x="232027" y="-326"/>
                  <a:pt x="238377" y="203"/>
                </a:cubicBezTo>
                <a:cubicBezTo>
                  <a:pt x="244727" y="732"/>
                  <a:pt x="206627" y="16078"/>
                  <a:pt x="206627" y="16078"/>
                </a:cubicBezTo>
                <a:cubicBezTo>
                  <a:pt x="201865" y="17136"/>
                  <a:pt x="239964" y="-855"/>
                  <a:pt x="209802" y="6553"/>
                </a:cubicBezTo>
                <a:cubicBezTo>
                  <a:pt x="179640" y="13961"/>
                  <a:pt x="7131" y="81695"/>
                  <a:pt x="252" y="82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0755703-0C66-4C47-E3E2-707C42871134}"/>
              </a:ext>
            </a:extLst>
          </p:cNvPr>
          <p:cNvSpPr/>
          <p:nvPr/>
        </p:nvSpPr>
        <p:spPr>
          <a:xfrm>
            <a:off x="5406514" y="6516925"/>
            <a:ext cx="198002" cy="274577"/>
          </a:xfrm>
          <a:custGeom>
            <a:avLst/>
            <a:gdLst>
              <a:gd name="connsiteX0" fmla="*/ 511 w 198002"/>
              <a:gd name="connsiteY0" fmla="*/ 1350 h 274577"/>
              <a:gd name="connsiteX1" fmla="*/ 86236 w 198002"/>
              <a:gd name="connsiteY1" fmla="*/ 153750 h 274577"/>
              <a:gd name="connsiteX2" fmla="*/ 83061 w 198002"/>
              <a:gd name="connsiteY2" fmla="*/ 77550 h 274577"/>
              <a:gd name="connsiteX3" fmla="*/ 108461 w 198002"/>
              <a:gd name="connsiteY3" fmla="*/ 144225 h 274577"/>
              <a:gd name="connsiteX4" fmla="*/ 159261 w 198002"/>
              <a:gd name="connsiteY4" fmla="*/ 87075 h 274577"/>
              <a:gd name="connsiteX5" fmla="*/ 146561 w 198002"/>
              <a:gd name="connsiteY5" fmla="*/ 134700 h 274577"/>
              <a:gd name="connsiteX6" fmla="*/ 197361 w 198002"/>
              <a:gd name="connsiteY6" fmla="*/ 274400 h 274577"/>
              <a:gd name="connsiteX7" fmla="*/ 168786 w 198002"/>
              <a:gd name="connsiteY7" fmla="*/ 163275 h 274577"/>
              <a:gd name="connsiteX8" fmla="*/ 79886 w 198002"/>
              <a:gd name="connsiteY8" fmla="*/ 134700 h 274577"/>
              <a:gd name="connsiteX9" fmla="*/ 86236 w 198002"/>
              <a:gd name="connsiteY9" fmla="*/ 17225 h 274577"/>
              <a:gd name="connsiteX10" fmla="*/ 51311 w 198002"/>
              <a:gd name="connsiteY10" fmla="*/ 74375 h 274577"/>
              <a:gd name="connsiteX11" fmla="*/ 511 w 198002"/>
              <a:gd name="connsiteY11" fmla="*/ 1350 h 27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002" h="274577">
                <a:moveTo>
                  <a:pt x="511" y="1350"/>
                </a:moveTo>
                <a:cubicBezTo>
                  <a:pt x="6332" y="14579"/>
                  <a:pt x="72478" y="141050"/>
                  <a:pt x="86236" y="153750"/>
                </a:cubicBezTo>
                <a:cubicBezTo>
                  <a:pt x="99994" y="166450"/>
                  <a:pt x="79357" y="79137"/>
                  <a:pt x="83061" y="77550"/>
                </a:cubicBezTo>
                <a:cubicBezTo>
                  <a:pt x="86765" y="75963"/>
                  <a:pt x="95761" y="142638"/>
                  <a:pt x="108461" y="144225"/>
                </a:cubicBezTo>
                <a:cubicBezTo>
                  <a:pt x="121161" y="145812"/>
                  <a:pt x="152911" y="88663"/>
                  <a:pt x="159261" y="87075"/>
                </a:cubicBezTo>
                <a:cubicBezTo>
                  <a:pt x="165611" y="85488"/>
                  <a:pt x="140211" y="103479"/>
                  <a:pt x="146561" y="134700"/>
                </a:cubicBezTo>
                <a:cubicBezTo>
                  <a:pt x="152911" y="165921"/>
                  <a:pt x="193657" y="269638"/>
                  <a:pt x="197361" y="274400"/>
                </a:cubicBezTo>
                <a:cubicBezTo>
                  <a:pt x="201065" y="279162"/>
                  <a:pt x="188365" y="186558"/>
                  <a:pt x="168786" y="163275"/>
                </a:cubicBezTo>
                <a:cubicBezTo>
                  <a:pt x="149207" y="139992"/>
                  <a:pt x="93644" y="159042"/>
                  <a:pt x="79886" y="134700"/>
                </a:cubicBezTo>
                <a:cubicBezTo>
                  <a:pt x="66128" y="110358"/>
                  <a:pt x="90999" y="27279"/>
                  <a:pt x="86236" y="17225"/>
                </a:cubicBezTo>
                <a:cubicBezTo>
                  <a:pt x="81474" y="7171"/>
                  <a:pt x="62423" y="72258"/>
                  <a:pt x="51311" y="74375"/>
                </a:cubicBezTo>
                <a:cubicBezTo>
                  <a:pt x="40199" y="76492"/>
                  <a:pt x="-5310" y="-11879"/>
                  <a:pt x="511" y="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84BBFCE-4E05-284E-4BAB-CA3D350F5387}"/>
              </a:ext>
            </a:extLst>
          </p:cNvPr>
          <p:cNvSpPr/>
          <p:nvPr/>
        </p:nvSpPr>
        <p:spPr>
          <a:xfrm>
            <a:off x="4956058" y="6447018"/>
            <a:ext cx="394953" cy="179231"/>
          </a:xfrm>
          <a:custGeom>
            <a:avLst/>
            <a:gdLst>
              <a:gd name="connsiteX0" fmla="*/ 117 w 394953"/>
              <a:gd name="connsiteY0" fmla="*/ 1407 h 179231"/>
              <a:gd name="connsiteX1" fmla="*/ 136642 w 394953"/>
              <a:gd name="connsiteY1" fmla="*/ 49032 h 179231"/>
              <a:gd name="connsiteX2" fmla="*/ 139817 w 394953"/>
              <a:gd name="connsiteY2" fmla="*/ 33157 h 179231"/>
              <a:gd name="connsiteX3" fmla="*/ 209667 w 394953"/>
              <a:gd name="connsiteY3" fmla="*/ 93482 h 179231"/>
              <a:gd name="connsiteX4" fmla="*/ 209667 w 394953"/>
              <a:gd name="connsiteY4" fmla="*/ 83957 h 179231"/>
              <a:gd name="connsiteX5" fmla="*/ 285867 w 394953"/>
              <a:gd name="connsiteY5" fmla="*/ 137932 h 179231"/>
              <a:gd name="connsiteX6" fmla="*/ 276342 w 394953"/>
              <a:gd name="connsiteY6" fmla="*/ 122057 h 179231"/>
              <a:gd name="connsiteX7" fmla="*/ 393817 w 394953"/>
              <a:gd name="connsiteY7" fmla="*/ 179207 h 179231"/>
              <a:gd name="connsiteX8" fmla="*/ 330317 w 394953"/>
              <a:gd name="connsiteY8" fmla="*/ 128407 h 179231"/>
              <a:gd name="connsiteX9" fmla="*/ 238242 w 394953"/>
              <a:gd name="connsiteY9" fmla="*/ 71257 h 179231"/>
              <a:gd name="connsiteX10" fmla="*/ 165217 w 394953"/>
              <a:gd name="connsiteY10" fmla="*/ 17282 h 179231"/>
              <a:gd name="connsiteX11" fmla="*/ 117 w 394953"/>
              <a:gd name="connsiteY11" fmla="*/ 1407 h 17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953" h="179231">
                <a:moveTo>
                  <a:pt x="117" y="1407"/>
                </a:moveTo>
                <a:cubicBezTo>
                  <a:pt x="-4646" y="6699"/>
                  <a:pt x="136642" y="49032"/>
                  <a:pt x="136642" y="49032"/>
                </a:cubicBezTo>
                <a:cubicBezTo>
                  <a:pt x="159925" y="54324"/>
                  <a:pt x="127646" y="25749"/>
                  <a:pt x="139817" y="33157"/>
                </a:cubicBezTo>
                <a:cubicBezTo>
                  <a:pt x="151988" y="40565"/>
                  <a:pt x="209667" y="93482"/>
                  <a:pt x="209667" y="93482"/>
                </a:cubicBezTo>
                <a:cubicBezTo>
                  <a:pt x="221309" y="101949"/>
                  <a:pt x="196967" y="76549"/>
                  <a:pt x="209667" y="83957"/>
                </a:cubicBezTo>
                <a:cubicBezTo>
                  <a:pt x="222367" y="91365"/>
                  <a:pt x="285867" y="137932"/>
                  <a:pt x="285867" y="137932"/>
                </a:cubicBezTo>
                <a:cubicBezTo>
                  <a:pt x="296979" y="144282"/>
                  <a:pt x="258350" y="115178"/>
                  <a:pt x="276342" y="122057"/>
                </a:cubicBezTo>
                <a:cubicBezTo>
                  <a:pt x="294334" y="128936"/>
                  <a:pt x="384821" y="178149"/>
                  <a:pt x="393817" y="179207"/>
                </a:cubicBezTo>
                <a:cubicBezTo>
                  <a:pt x="402813" y="180265"/>
                  <a:pt x="356246" y="146399"/>
                  <a:pt x="330317" y="128407"/>
                </a:cubicBezTo>
                <a:cubicBezTo>
                  <a:pt x="304388" y="110415"/>
                  <a:pt x="265759" y="89778"/>
                  <a:pt x="238242" y="71257"/>
                </a:cubicBezTo>
                <a:cubicBezTo>
                  <a:pt x="210725" y="52736"/>
                  <a:pt x="199084" y="27865"/>
                  <a:pt x="165217" y="17282"/>
                </a:cubicBezTo>
                <a:cubicBezTo>
                  <a:pt x="131350" y="6699"/>
                  <a:pt x="4880" y="-3885"/>
                  <a:pt x="117" y="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7DBB7C-741F-EF15-E560-72E3D0E017F7}"/>
              </a:ext>
            </a:extLst>
          </p:cNvPr>
          <p:cNvSpPr/>
          <p:nvPr/>
        </p:nvSpPr>
        <p:spPr>
          <a:xfrm>
            <a:off x="6296022" y="6626164"/>
            <a:ext cx="86829" cy="149675"/>
          </a:xfrm>
          <a:custGeom>
            <a:avLst/>
            <a:gdLst>
              <a:gd name="connsiteX0" fmla="*/ 3 w 86829"/>
              <a:gd name="connsiteY0" fmla="*/ 61 h 149675"/>
              <a:gd name="connsiteX1" fmla="*/ 60328 w 86829"/>
              <a:gd name="connsiteY1" fmla="*/ 117536 h 149675"/>
              <a:gd name="connsiteX2" fmla="*/ 31753 w 86829"/>
              <a:gd name="connsiteY2" fmla="*/ 76261 h 149675"/>
              <a:gd name="connsiteX3" fmla="*/ 85728 w 86829"/>
              <a:gd name="connsiteY3" fmla="*/ 149286 h 149675"/>
              <a:gd name="connsiteX4" fmla="*/ 63503 w 86829"/>
              <a:gd name="connsiteY4" fmla="*/ 101661 h 149675"/>
              <a:gd name="connsiteX5" fmla="*/ 3 w 86829"/>
              <a:gd name="connsiteY5" fmla="*/ 61 h 1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29" h="149675">
                <a:moveTo>
                  <a:pt x="3" y="61"/>
                </a:moveTo>
                <a:cubicBezTo>
                  <a:pt x="-526" y="2707"/>
                  <a:pt x="55036" y="104836"/>
                  <a:pt x="60328" y="117536"/>
                </a:cubicBezTo>
                <a:cubicBezTo>
                  <a:pt x="65620" y="130236"/>
                  <a:pt x="27520" y="70969"/>
                  <a:pt x="31753" y="76261"/>
                </a:cubicBezTo>
                <a:cubicBezTo>
                  <a:pt x="35986" y="81553"/>
                  <a:pt x="80436" y="145053"/>
                  <a:pt x="85728" y="149286"/>
                </a:cubicBezTo>
                <a:cubicBezTo>
                  <a:pt x="91020" y="153519"/>
                  <a:pt x="76203" y="122298"/>
                  <a:pt x="63503" y="101661"/>
                </a:cubicBezTo>
                <a:cubicBezTo>
                  <a:pt x="50803" y="81024"/>
                  <a:pt x="532" y="-2585"/>
                  <a:pt x="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C7360BA-56E7-5A14-F77F-A281E13DBCF0}"/>
              </a:ext>
            </a:extLst>
          </p:cNvPr>
          <p:cNvSpPr/>
          <p:nvPr/>
        </p:nvSpPr>
        <p:spPr>
          <a:xfrm>
            <a:off x="6229241" y="6363403"/>
            <a:ext cx="671617" cy="364422"/>
          </a:xfrm>
          <a:custGeom>
            <a:avLst/>
            <a:gdLst>
              <a:gd name="connsiteX0" fmla="*/ 109 w 671617"/>
              <a:gd name="connsiteY0" fmla="*/ 364422 h 364422"/>
              <a:gd name="connsiteX1" fmla="*/ 85834 w 671617"/>
              <a:gd name="connsiteY1" fmla="*/ 243772 h 364422"/>
              <a:gd name="connsiteX2" fmla="*/ 76309 w 671617"/>
              <a:gd name="connsiteY2" fmla="*/ 265997 h 364422"/>
              <a:gd name="connsiteX3" fmla="*/ 127109 w 671617"/>
              <a:gd name="connsiteY3" fmla="*/ 221547 h 364422"/>
              <a:gd name="connsiteX4" fmla="*/ 244584 w 671617"/>
              <a:gd name="connsiteY4" fmla="*/ 183447 h 364422"/>
              <a:gd name="connsiteX5" fmla="*/ 225534 w 671617"/>
              <a:gd name="connsiteY5" fmla="*/ 189797 h 364422"/>
              <a:gd name="connsiteX6" fmla="*/ 349359 w 671617"/>
              <a:gd name="connsiteY6" fmla="*/ 145347 h 364422"/>
              <a:gd name="connsiteX7" fmla="*/ 501759 w 671617"/>
              <a:gd name="connsiteY7" fmla="*/ 154872 h 364422"/>
              <a:gd name="connsiteX8" fmla="*/ 368409 w 671617"/>
              <a:gd name="connsiteY8" fmla="*/ 154872 h 364422"/>
              <a:gd name="connsiteX9" fmla="*/ 466834 w 671617"/>
              <a:gd name="connsiteY9" fmla="*/ 164397 h 364422"/>
              <a:gd name="connsiteX10" fmla="*/ 266809 w 671617"/>
              <a:gd name="connsiteY10" fmla="*/ 167572 h 364422"/>
              <a:gd name="connsiteX11" fmla="*/ 504934 w 671617"/>
              <a:gd name="connsiteY11" fmla="*/ 161222 h 364422"/>
              <a:gd name="connsiteX12" fmla="*/ 574784 w 671617"/>
              <a:gd name="connsiteY12" fmla="*/ 164397 h 364422"/>
              <a:gd name="connsiteX13" fmla="*/ 603359 w 671617"/>
              <a:gd name="connsiteY13" fmla="*/ 189797 h 364422"/>
              <a:gd name="connsiteX14" fmla="*/ 597009 w 671617"/>
              <a:gd name="connsiteY14" fmla="*/ 170747 h 364422"/>
              <a:gd name="connsiteX15" fmla="*/ 654159 w 671617"/>
              <a:gd name="connsiteY15" fmla="*/ 212022 h 364422"/>
              <a:gd name="connsiteX16" fmla="*/ 638284 w 671617"/>
              <a:gd name="connsiteY16" fmla="*/ 196147 h 364422"/>
              <a:gd name="connsiteX17" fmla="*/ 670034 w 671617"/>
              <a:gd name="connsiteY17" fmla="*/ 81847 h 364422"/>
              <a:gd name="connsiteX18" fmla="*/ 660509 w 671617"/>
              <a:gd name="connsiteY18" fmla="*/ 116772 h 364422"/>
              <a:gd name="connsiteX19" fmla="*/ 606534 w 671617"/>
              <a:gd name="connsiteY19" fmla="*/ 154872 h 364422"/>
              <a:gd name="connsiteX20" fmla="*/ 622409 w 671617"/>
              <a:gd name="connsiteY20" fmla="*/ 126297 h 364422"/>
              <a:gd name="connsiteX21" fmla="*/ 625584 w 671617"/>
              <a:gd name="connsiteY21" fmla="*/ 27872 h 364422"/>
              <a:gd name="connsiteX22" fmla="*/ 616059 w 671617"/>
              <a:gd name="connsiteY22" fmla="*/ 78672 h 364422"/>
              <a:gd name="connsiteX23" fmla="*/ 555734 w 671617"/>
              <a:gd name="connsiteY23" fmla="*/ 138997 h 364422"/>
              <a:gd name="connsiteX24" fmla="*/ 558909 w 671617"/>
              <a:gd name="connsiteY24" fmla="*/ 85022 h 364422"/>
              <a:gd name="connsiteX25" fmla="*/ 539859 w 671617"/>
              <a:gd name="connsiteY25" fmla="*/ 2472 h 364422"/>
              <a:gd name="connsiteX26" fmla="*/ 543034 w 671617"/>
              <a:gd name="connsiteY26" fmla="*/ 31047 h 364422"/>
              <a:gd name="connsiteX27" fmla="*/ 523984 w 671617"/>
              <a:gd name="connsiteY27" fmla="*/ 126297 h 364422"/>
              <a:gd name="connsiteX28" fmla="*/ 501759 w 671617"/>
              <a:gd name="connsiteY28" fmla="*/ 78672 h 364422"/>
              <a:gd name="connsiteX29" fmla="*/ 501759 w 671617"/>
              <a:gd name="connsiteY29" fmla="*/ 123122 h 364422"/>
              <a:gd name="connsiteX30" fmla="*/ 482709 w 671617"/>
              <a:gd name="connsiteY30" fmla="*/ 97722 h 364422"/>
              <a:gd name="connsiteX31" fmla="*/ 470009 w 671617"/>
              <a:gd name="connsiteY31" fmla="*/ 123122 h 364422"/>
              <a:gd name="connsiteX32" fmla="*/ 444609 w 671617"/>
              <a:gd name="connsiteY32" fmla="*/ 97722 h 364422"/>
              <a:gd name="connsiteX33" fmla="*/ 435084 w 671617"/>
              <a:gd name="connsiteY33" fmla="*/ 110422 h 364422"/>
              <a:gd name="connsiteX34" fmla="*/ 231884 w 671617"/>
              <a:gd name="connsiteY34" fmla="*/ 173922 h 364422"/>
              <a:gd name="connsiteX35" fmla="*/ 346184 w 671617"/>
              <a:gd name="connsiteY35" fmla="*/ 119947 h 364422"/>
              <a:gd name="connsiteX36" fmla="*/ 257284 w 671617"/>
              <a:gd name="connsiteY36" fmla="*/ 148522 h 364422"/>
              <a:gd name="connsiteX37" fmla="*/ 190609 w 671617"/>
              <a:gd name="connsiteY37" fmla="*/ 170747 h 364422"/>
              <a:gd name="connsiteX38" fmla="*/ 130284 w 671617"/>
              <a:gd name="connsiteY38" fmla="*/ 189797 h 364422"/>
              <a:gd name="connsiteX39" fmla="*/ 174734 w 671617"/>
              <a:gd name="connsiteY39" fmla="*/ 180272 h 364422"/>
              <a:gd name="connsiteX40" fmla="*/ 92184 w 671617"/>
              <a:gd name="connsiteY40" fmla="*/ 227897 h 364422"/>
              <a:gd name="connsiteX41" fmla="*/ 114409 w 671617"/>
              <a:gd name="connsiteY41" fmla="*/ 199322 h 364422"/>
              <a:gd name="connsiteX42" fmla="*/ 66784 w 671617"/>
              <a:gd name="connsiteY42" fmla="*/ 240597 h 364422"/>
              <a:gd name="connsiteX43" fmla="*/ 41384 w 671617"/>
              <a:gd name="connsiteY43" fmla="*/ 294572 h 364422"/>
              <a:gd name="connsiteX44" fmla="*/ 66784 w 671617"/>
              <a:gd name="connsiteY44" fmla="*/ 243772 h 364422"/>
              <a:gd name="connsiteX45" fmla="*/ 109 w 671617"/>
              <a:gd name="connsiteY45" fmla="*/ 364422 h 36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1617" h="364422">
                <a:moveTo>
                  <a:pt x="109" y="364422"/>
                </a:moveTo>
                <a:cubicBezTo>
                  <a:pt x="3284" y="364422"/>
                  <a:pt x="73134" y="260176"/>
                  <a:pt x="85834" y="243772"/>
                </a:cubicBezTo>
                <a:cubicBezTo>
                  <a:pt x="98534" y="227368"/>
                  <a:pt x="69430" y="269701"/>
                  <a:pt x="76309" y="265997"/>
                </a:cubicBezTo>
                <a:cubicBezTo>
                  <a:pt x="83188" y="262293"/>
                  <a:pt x="99063" y="235305"/>
                  <a:pt x="127109" y="221547"/>
                </a:cubicBezTo>
                <a:cubicBezTo>
                  <a:pt x="155155" y="207789"/>
                  <a:pt x="228180" y="188739"/>
                  <a:pt x="244584" y="183447"/>
                </a:cubicBezTo>
                <a:cubicBezTo>
                  <a:pt x="260988" y="178155"/>
                  <a:pt x="225534" y="189797"/>
                  <a:pt x="225534" y="189797"/>
                </a:cubicBezTo>
                <a:cubicBezTo>
                  <a:pt x="242996" y="183447"/>
                  <a:pt x="303322" y="151168"/>
                  <a:pt x="349359" y="145347"/>
                </a:cubicBezTo>
                <a:cubicBezTo>
                  <a:pt x="395396" y="139526"/>
                  <a:pt x="498584" y="153285"/>
                  <a:pt x="501759" y="154872"/>
                </a:cubicBezTo>
                <a:cubicBezTo>
                  <a:pt x="504934" y="156459"/>
                  <a:pt x="374230" y="153284"/>
                  <a:pt x="368409" y="154872"/>
                </a:cubicBezTo>
                <a:cubicBezTo>
                  <a:pt x="362588" y="156459"/>
                  <a:pt x="483767" y="162280"/>
                  <a:pt x="466834" y="164397"/>
                </a:cubicBezTo>
                <a:cubicBezTo>
                  <a:pt x="449901" y="166514"/>
                  <a:pt x="260459" y="168101"/>
                  <a:pt x="266809" y="167572"/>
                </a:cubicBezTo>
                <a:cubicBezTo>
                  <a:pt x="273159" y="167043"/>
                  <a:pt x="453605" y="161751"/>
                  <a:pt x="504934" y="161222"/>
                </a:cubicBezTo>
                <a:cubicBezTo>
                  <a:pt x="556263" y="160693"/>
                  <a:pt x="558380" y="159634"/>
                  <a:pt x="574784" y="164397"/>
                </a:cubicBezTo>
                <a:cubicBezTo>
                  <a:pt x="591188" y="169160"/>
                  <a:pt x="603359" y="189797"/>
                  <a:pt x="603359" y="189797"/>
                </a:cubicBezTo>
                <a:cubicBezTo>
                  <a:pt x="607063" y="190855"/>
                  <a:pt x="588542" y="167043"/>
                  <a:pt x="597009" y="170747"/>
                </a:cubicBezTo>
                <a:cubicBezTo>
                  <a:pt x="605476" y="174451"/>
                  <a:pt x="654159" y="212022"/>
                  <a:pt x="654159" y="212022"/>
                </a:cubicBezTo>
                <a:cubicBezTo>
                  <a:pt x="661038" y="216255"/>
                  <a:pt x="635638" y="217843"/>
                  <a:pt x="638284" y="196147"/>
                </a:cubicBezTo>
                <a:cubicBezTo>
                  <a:pt x="640930" y="174451"/>
                  <a:pt x="666330" y="95076"/>
                  <a:pt x="670034" y="81847"/>
                </a:cubicBezTo>
                <a:cubicBezTo>
                  <a:pt x="673738" y="68618"/>
                  <a:pt x="671092" y="104601"/>
                  <a:pt x="660509" y="116772"/>
                </a:cubicBezTo>
                <a:cubicBezTo>
                  <a:pt x="649926" y="128943"/>
                  <a:pt x="612884" y="153284"/>
                  <a:pt x="606534" y="154872"/>
                </a:cubicBezTo>
                <a:cubicBezTo>
                  <a:pt x="600184" y="156459"/>
                  <a:pt x="619234" y="147464"/>
                  <a:pt x="622409" y="126297"/>
                </a:cubicBezTo>
                <a:cubicBezTo>
                  <a:pt x="625584" y="105130"/>
                  <a:pt x="626642" y="35809"/>
                  <a:pt x="625584" y="27872"/>
                </a:cubicBezTo>
                <a:cubicBezTo>
                  <a:pt x="624526" y="19935"/>
                  <a:pt x="627701" y="60151"/>
                  <a:pt x="616059" y="78672"/>
                </a:cubicBezTo>
                <a:cubicBezTo>
                  <a:pt x="604417" y="97193"/>
                  <a:pt x="565259" y="137939"/>
                  <a:pt x="555734" y="138997"/>
                </a:cubicBezTo>
                <a:cubicBezTo>
                  <a:pt x="546209" y="140055"/>
                  <a:pt x="561555" y="107776"/>
                  <a:pt x="558909" y="85022"/>
                </a:cubicBezTo>
                <a:cubicBezTo>
                  <a:pt x="556263" y="62268"/>
                  <a:pt x="542505" y="11468"/>
                  <a:pt x="539859" y="2472"/>
                </a:cubicBezTo>
                <a:cubicBezTo>
                  <a:pt x="537213" y="-6524"/>
                  <a:pt x="545680" y="10410"/>
                  <a:pt x="543034" y="31047"/>
                </a:cubicBezTo>
                <a:cubicBezTo>
                  <a:pt x="540388" y="51684"/>
                  <a:pt x="530863" y="118359"/>
                  <a:pt x="523984" y="126297"/>
                </a:cubicBezTo>
                <a:cubicBezTo>
                  <a:pt x="517105" y="134235"/>
                  <a:pt x="505463" y="79201"/>
                  <a:pt x="501759" y="78672"/>
                </a:cubicBezTo>
                <a:cubicBezTo>
                  <a:pt x="498055" y="78143"/>
                  <a:pt x="504934" y="119947"/>
                  <a:pt x="501759" y="123122"/>
                </a:cubicBezTo>
                <a:cubicBezTo>
                  <a:pt x="498584" y="126297"/>
                  <a:pt x="488001" y="97722"/>
                  <a:pt x="482709" y="97722"/>
                </a:cubicBezTo>
                <a:cubicBezTo>
                  <a:pt x="477417" y="97722"/>
                  <a:pt x="476359" y="123122"/>
                  <a:pt x="470009" y="123122"/>
                </a:cubicBezTo>
                <a:cubicBezTo>
                  <a:pt x="463659" y="123122"/>
                  <a:pt x="444609" y="97722"/>
                  <a:pt x="444609" y="97722"/>
                </a:cubicBezTo>
                <a:cubicBezTo>
                  <a:pt x="438788" y="95605"/>
                  <a:pt x="470538" y="97722"/>
                  <a:pt x="435084" y="110422"/>
                </a:cubicBezTo>
                <a:cubicBezTo>
                  <a:pt x="399630" y="123122"/>
                  <a:pt x="246701" y="172335"/>
                  <a:pt x="231884" y="173922"/>
                </a:cubicBezTo>
                <a:cubicBezTo>
                  <a:pt x="217067" y="175509"/>
                  <a:pt x="341951" y="124180"/>
                  <a:pt x="346184" y="119947"/>
                </a:cubicBezTo>
                <a:cubicBezTo>
                  <a:pt x="350417" y="115714"/>
                  <a:pt x="257284" y="148522"/>
                  <a:pt x="257284" y="148522"/>
                </a:cubicBezTo>
                <a:lnTo>
                  <a:pt x="190609" y="170747"/>
                </a:lnTo>
                <a:cubicBezTo>
                  <a:pt x="169443" y="177626"/>
                  <a:pt x="132930" y="188209"/>
                  <a:pt x="130284" y="189797"/>
                </a:cubicBezTo>
                <a:cubicBezTo>
                  <a:pt x="127638" y="191384"/>
                  <a:pt x="181084" y="173922"/>
                  <a:pt x="174734" y="180272"/>
                </a:cubicBezTo>
                <a:cubicBezTo>
                  <a:pt x="168384" y="186622"/>
                  <a:pt x="102238" y="224722"/>
                  <a:pt x="92184" y="227897"/>
                </a:cubicBezTo>
                <a:cubicBezTo>
                  <a:pt x="82130" y="231072"/>
                  <a:pt x="118642" y="197205"/>
                  <a:pt x="114409" y="199322"/>
                </a:cubicBezTo>
                <a:cubicBezTo>
                  <a:pt x="110176" y="201439"/>
                  <a:pt x="78955" y="224722"/>
                  <a:pt x="66784" y="240597"/>
                </a:cubicBezTo>
                <a:cubicBezTo>
                  <a:pt x="54613" y="256472"/>
                  <a:pt x="41384" y="294043"/>
                  <a:pt x="41384" y="294572"/>
                </a:cubicBezTo>
                <a:cubicBezTo>
                  <a:pt x="41384" y="295101"/>
                  <a:pt x="69959" y="238480"/>
                  <a:pt x="66784" y="243772"/>
                </a:cubicBezTo>
                <a:cubicBezTo>
                  <a:pt x="63609" y="249064"/>
                  <a:pt x="-3066" y="364422"/>
                  <a:pt x="109" y="36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EC97F21-BD2C-301C-F7D2-43360D4CA7D8}"/>
              </a:ext>
            </a:extLst>
          </p:cNvPr>
          <p:cNvSpPr/>
          <p:nvPr/>
        </p:nvSpPr>
        <p:spPr>
          <a:xfrm>
            <a:off x="6219554" y="6404784"/>
            <a:ext cx="684029" cy="269108"/>
          </a:xfrm>
          <a:custGeom>
            <a:avLst/>
            <a:gdLst>
              <a:gd name="connsiteX0" fmla="*/ 271 w 684029"/>
              <a:gd name="connsiteY0" fmla="*/ 269066 h 269108"/>
              <a:gd name="connsiteX1" fmla="*/ 120921 w 684029"/>
              <a:gd name="connsiteY1" fmla="*/ 103966 h 269108"/>
              <a:gd name="connsiteX2" fmla="*/ 101871 w 684029"/>
              <a:gd name="connsiteY2" fmla="*/ 145241 h 269108"/>
              <a:gd name="connsiteX3" fmla="*/ 260621 w 684029"/>
              <a:gd name="connsiteY3" fmla="*/ 65866 h 269108"/>
              <a:gd name="connsiteX4" fmla="*/ 241571 w 684029"/>
              <a:gd name="connsiteY4" fmla="*/ 91266 h 269108"/>
              <a:gd name="connsiteX5" fmla="*/ 435246 w 684029"/>
              <a:gd name="connsiteY5" fmla="*/ 24591 h 269108"/>
              <a:gd name="connsiteX6" fmla="*/ 374921 w 684029"/>
              <a:gd name="connsiteY6" fmla="*/ 59516 h 269108"/>
              <a:gd name="connsiteX7" fmla="*/ 498746 w 684029"/>
              <a:gd name="connsiteY7" fmla="*/ 21416 h 269108"/>
              <a:gd name="connsiteX8" fmla="*/ 613046 w 684029"/>
              <a:gd name="connsiteY8" fmla="*/ 37291 h 269108"/>
              <a:gd name="connsiteX9" fmla="*/ 444771 w 684029"/>
              <a:gd name="connsiteY9" fmla="*/ 34116 h 269108"/>
              <a:gd name="connsiteX10" fmla="*/ 584471 w 684029"/>
              <a:gd name="connsiteY10" fmla="*/ 40466 h 269108"/>
              <a:gd name="connsiteX11" fmla="*/ 682896 w 684029"/>
              <a:gd name="connsiteY11" fmla="*/ 56341 h 269108"/>
              <a:gd name="connsiteX12" fmla="*/ 628921 w 684029"/>
              <a:gd name="connsiteY12" fmla="*/ 34116 h 269108"/>
              <a:gd name="connsiteX13" fmla="*/ 495571 w 684029"/>
              <a:gd name="connsiteY13" fmla="*/ 2366 h 269108"/>
              <a:gd name="connsiteX14" fmla="*/ 511446 w 684029"/>
              <a:gd name="connsiteY14" fmla="*/ 8716 h 269108"/>
              <a:gd name="connsiteX15" fmla="*/ 324121 w 684029"/>
              <a:gd name="connsiteY15" fmla="*/ 59516 h 269108"/>
              <a:gd name="connsiteX16" fmla="*/ 263796 w 684029"/>
              <a:gd name="connsiteY16" fmla="*/ 53166 h 269108"/>
              <a:gd name="connsiteX17" fmla="*/ 200296 w 684029"/>
              <a:gd name="connsiteY17" fmla="*/ 88091 h 269108"/>
              <a:gd name="connsiteX18" fmla="*/ 98696 w 684029"/>
              <a:gd name="connsiteY18" fmla="*/ 107141 h 269108"/>
              <a:gd name="connsiteX19" fmla="*/ 146321 w 684029"/>
              <a:gd name="connsiteY19" fmla="*/ 69041 h 269108"/>
              <a:gd name="connsiteX20" fmla="*/ 89171 w 684029"/>
              <a:gd name="connsiteY20" fmla="*/ 119841 h 269108"/>
              <a:gd name="connsiteX21" fmla="*/ 271 w 684029"/>
              <a:gd name="connsiteY21" fmla="*/ 269066 h 26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84029" h="269108">
                <a:moveTo>
                  <a:pt x="271" y="269066"/>
                </a:moveTo>
                <a:cubicBezTo>
                  <a:pt x="5563" y="266420"/>
                  <a:pt x="103988" y="124603"/>
                  <a:pt x="120921" y="103966"/>
                </a:cubicBezTo>
                <a:cubicBezTo>
                  <a:pt x="137854" y="83328"/>
                  <a:pt x="78588" y="151591"/>
                  <a:pt x="101871" y="145241"/>
                </a:cubicBezTo>
                <a:cubicBezTo>
                  <a:pt x="125154" y="138891"/>
                  <a:pt x="237338" y="74862"/>
                  <a:pt x="260621" y="65866"/>
                </a:cubicBezTo>
                <a:cubicBezTo>
                  <a:pt x="283904" y="56870"/>
                  <a:pt x="212467" y="98145"/>
                  <a:pt x="241571" y="91266"/>
                </a:cubicBezTo>
                <a:cubicBezTo>
                  <a:pt x="270675" y="84387"/>
                  <a:pt x="413021" y="29883"/>
                  <a:pt x="435246" y="24591"/>
                </a:cubicBezTo>
                <a:cubicBezTo>
                  <a:pt x="457471" y="19299"/>
                  <a:pt x="364338" y="60045"/>
                  <a:pt x="374921" y="59516"/>
                </a:cubicBezTo>
                <a:cubicBezTo>
                  <a:pt x="385504" y="58987"/>
                  <a:pt x="459059" y="25120"/>
                  <a:pt x="498746" y="21416"/>
                </a:cubicBezTo>
                <a:cubicBezTo>
                  <a:pt x="538433" y="17712"/>
                  <a:pt x="622042" y="35174"/>
                  <a:pt x="613046" y="37291"/>
                </a:cubicBezTo>
                <a:cubicBezTo>
                  <a:pt x="604050" y="39408"/>
                  <a:pt x="449534" y="33587"/>
                  <a:pt x="444771" y="34116"/>
                </a:cubicBezTo>
                <a:cubicBezTo>
                  <a:pt x="440009" y="34645"/>
                  <a:pt x="544784" y="36762"/>
                  <a:pt x="584471" y="40466"/>
                </a:cubicBezTo>
                <a:cubicBezTo>
                  <a:pt x="624158" y="44170"/>
                  <a:pt x="675488" y="57399"/>
                  <a:pt x="682896" y="56341"/>
                </a:cubicBezTo>
                <a:cubicBezTo>
                  <a:pt x="690304" y="55283"/>
                  <a:pt x="660142" y="43112"/>
                  <a:pt x="628921" y="34116"/>
                </a:cubicBezTo>
                <a:cubicBezTo>
                  <a:pt x="597700" y="25120"/>
                  <a:pt x="495571" y="2366"/>
                  <a:pt x="495571" y="2366"/>
                </a:cubicBezTo>
                <a:cubicBezTo>
                  <a:pt x="475992" y="-1867"/>
                  <a:pt x="540021" y="-809"/>
                  <a:pt x="511446" y="8716"/>
                </a:cubicBezTo>
                <a:cubicBezTo>
                  <a:pt x="482871" y="18241"/>
                  <a:pt x="365396" y="52108"/>
                  <a:pt x="324121" y="59516"/>
                </a:cubicBezTo>
                <a:cubicBezTo>
                  <a:pt x="282846" y="66924"/>
                  <a:pt x="284433" y="48404"/>
                  <a:pt x="263796" y="53166"/>
                </a:cubicBezTo>
                <a:cubicBezTo>
                  <a:pt x="243159" y="57928"/>
                  <a:pt x="227813" y="79095"/>
                  <a:pt x="200296" y="88091"/>
                </a:cubicBezTo>
                <a:cubicBezTo>
                  <a:pt x="172779" y="97087"/>
                  <a:pt x="107692" y="110316"/>
                  <a:pt x="98696" y="107141"/>
                </a:cubicBezTo>
                <a:cubicBezTo>
                  <a:pt x="89700" y="103966"/>
                  <a:pt x="147909" y="66924"/>
                  <a:pt x="146321" y="69041"/>
                </a:cubicBezTo>
                <a:cubicBezTo>
                  <a:pt x="144733" y="71158"/>
                  <a:pt x="109808" y="89679"/>
                  <a:pt x="89171" y="119841"/>
                </a:cubicBezTo>
                <a:cubicBezTo>
                  <a:pt x="68534" y="150003"/>
                  <a:pt x="-5021" y="271712"/>
                  <a:pt x="271" y="26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E25815E-AFAB-C240-115F-73AB9A86177C}"/>
              </a:ext>
            </a:extLst>
          </p:cNvPr>
          <p:cNvSpPr/>
          <p:nvPr/>
        </p:nvSpPr>
        <p:spPr>
          <a:xfrm>
            <a:off x="6807175" y="6537237"/>
            <a:ext cx="51361" cy="200202"/>
          </a:xfrm>
          <a:custGeom>
            <a:avLst/>
            <a:gdLst>
              <a:gd name="connsiteX0" fmla="*/ 50825 w 51361"/>
              <a:gd name="connsiteY0" fmla="*/ 88 h 200202"/>
              <a:gd name="connsiteX1" fmla="*/ 34950 w 51361"/>
              <a:gd name="connsiteY1" fmla="*/ 98513 h 200202"/>
              <a:gd name="connsiteX2" fmla="*/ 6375 w 51361"/>
              <a:gd name="connsiteY2" fmla="*/ 149313 h 200202"/>
              <a:gd name="connsiteX3" fmla="*/ 3200 w 51361"/>
              <a:gd name="connsiteY3" fmla="*/ 200113 h 200202"/>
              <a:gd name="connsiteX4" fmla="*/ 6375 w 51361"/>
              <a:gd name="connsiteY4" fmla="*/ 136613 h 200202"/>
              <a:gd name="connsiteX5" fmla="*/ 19075 w 51361"/>
              <a:gd name="connsiteY5" fmla="*/ 82638 h 200202"/>
              <a:gd name="connsiteX6" fmla="*/ 25 w 51361"/>
              <a:gd name="connsiteY6" fmla="*/ 200113 h 200202"/>
              <a:gd name="connsiteX7" fmla="*/ 15900 w 51361"/>
              <a:gd name="connsiteY7" fmla="*/ 82638 h 200202"/>
              <a:gd name="connsiteX8" fmla="*/ 50825 w 51361"/>
              <a:gd name="connsiteY8" fmla="*/ 88 h 20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61" h="200202">
                <a:moveTo>
                  <a:pt x="50825" y="88"/>
                </a:moveTo>
                <a:cubicBezTo>
                  <a:pt x="54000" y="2734"/>
                  <a:pt x="42358" y="73642"/>
                  <a:pt x="34950" y="98513"/>
                </a:cubicBezTo>
                <a:cubicBezTo>
                  <a:pt x="27542" y="123384"/>
                  <a:pt x="11667" y="132380"/>
                  <a:pt x="6375" y="149313"/>
                </a:cubicBezTo>
                <a:cubicBezTo>
                  <a:pt x="1083" y="166246"/>
                  <a:pt x="3200" y="202230"/>
                  <a:pt x="3200" y="200113"/>
                </a:cubicBezTo>
                <a:cubicBezTo>
                  <a:pt x="3200" y="197996"/>
                  <a:pt x="3729" y="156192"/>
                  <a:pt x="6375" y="136613"/>
                </a:cubicBezTo>
                <a:cubicBezTo>
                  <a:pt x="9021" y="117034"/>
                  <a:pt x="20133" y="72055"/>
                  <a:pt x="19075" y="82638"/>
                </a:cubicBezTo>
                <a:cubicBezTo>
                  <a:pt x="18017" y="93221"/>
                  <a:pt x="554" y="200113"/>
                  <a:pt x="25" y="200113"/>
                </a:cubicBezTo>
                <a:cubicBezTo>
                  <a:pt x="-504" y="200113"/>
                  <a:pt x="7433" y="110684"/>
                  <a:pt x="15900" y="82638"/>
                </a:cubicBezTo>
                <a:cubicBezTo>
                  <a:pt x="24367" y="54592"/>
                  <a:pt x="47650" y="-2558"/>
                  <a:pt x="5082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9477FF5-499C-7AB9-ABA3-D5801CCF3E2C}"/>
              </a:ext>
            </a:extLst>
          </p:cNvPr>
          <p:cNvSpPr/>
          <p:nvPr/>
        </p:nvSpPr>
        <p:spPr>
          <a:xfrm>
            <a:off x="6439789" y="6600540"/>
            <a:ext cx="431132" cy="216354"/>
          </a:xfrm>
          <a:custGeom>
            <a:avLst/>
            <a:gdLst>
              <a:gd name="connsiteX0" fmla="*/ 430911 w 431132"/>
              <a:gd name="connsiteY0" fmla="*/ 285 h 216354"/>
              <a:gd name="connsiteX1" fmla="*/ 418211 w 431132"/>
              <a:gd name="connsiteY1" fmla="*/ 76485 h 216354"/>
              <a:gd name="connsiteX2" fmla="*/ 424561 w 431132"/>
              <a:gd name="connsiteY2" fmla="*/ 149510 h 216354"/>
              <a:gd name="connsiteX3" fmla="*/ 342011 w 431132"/>
              <a:gd name="connsiteY3" fmla="*/ 187610 h 216354"/>
              <a:gd name="connsiteX4" fmla="*/ 415036 w 431132"/>
              <a:gd name="connsiteY4" fmla="*/ 174910 h 216354"/>
              <a:gd name="connsiteX5" fmla="*/ 294386 w 431132"/>
              <a:gd name="connsiteY5" fmla="*/ 203485 h 216354"/>
              <a:gd name="connsiteX6" fmla="*/ 199136 w 431132"/>
              <a:gd name="connsiteY6" fmla="*/ 216185 h 216354"/>
              <a:gd name="connsiteX7" fmla="*/ 345186 w 431132"/>
              <a:gd name="connsiteY7" fmla="*/ 206660 h 216354"/>
              <a:gd name="connsiteX8" fmla="*/ 94361 w 431132"/>
              <a:gd name="connsiteY8" fmla="*/ 184435 h 216354"/>
              <a:gd name="connsiteX9" fmla="*/ 11811 w 431132"/>
              <a:gd name="connsiteY9" fmla="*/ 184435 h 216354"/>
              <a:gd name="connsiteX10" fmla="*/ 329311 w 431132"/>
              <a:gd name="connsiteY10" fmla="*/ 216185 h 216354"/>
              <a:gd name="connsiteX11" fmla="*/ 405511 w 431132"/>
              <a:gd name="connsiteY11" fmla="*/ 168560 h 216354"/>
              <a:gd name="connsiteX12" fmla="*/ 408686 w 431132"/>
              <a:gd name="connsiteY12" fmla="*/ 98710 h 216354"/>
              <a:gd name="connsiteX13" fmla="*/ 405511 w 431132"/>
              <a:gd name="connsiteY13" fmla="*/ 105060 h 216354"/>
              <a:gd name="connsiteX14" fmla="*/ 430911 w 431132"/>
              <a:gd name="connsiteY14" fmla="*/ 285 h 21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132" h="216354">
                <a:moveTo>
                  <a:pt x="430911" y="285"/>
                </a:moveTo>
                <a:cubicBezTo>
                  <a:pt x="433028" y="-4477"/>
                  <a:pt x="419269" y="51614"/>
                  <a:pt x="418211" y="76485"/>
                </a:cubicBezTo>
                <a:cubicBezTo>
                  <a:pt x="417153" y="101356"/>
                  <a:pt x="437261" y="130989"/>
                  <a:pt x="424561" y="149510"/>
                </a:cubicBezTo>
                <a:cubicBezTo>
                  <a:pt x="411861" y="168031"/>
                  <a:pt x="343598" y="183377"/>
                  <a:pt x="342011" y="187610"/>
                </a:cubicBezTo>
                <a:cubicBezTo>
                  <a:pt x="340424" y="191843"/>
                  <a:pt x="422973" y="172264"/>
                  <a:pt x="415036" y="174910"/>
                </a:cubicBezTo>
                <a:cubicBezTo>
                  <a:pt x="407099" y="177556"/>
                  <a:pt x="330369" y="196606"/>
                  <a:pt x="294386" y="203485"/>
                </a:cubicBezTo>
                <a:cubicBezTo>
                  <a:pt x="258403" y="210364"/>
                  <a:pt x="199136" y="216185"/>
                  <a:pt x="199136" y="216185"/>
                </a:cubicBezTo>
                <a:cubicBezTo>
                  <a:pt x="207603" y="216714"/>
                  <a:pt x="362648" y="211952"/>
                  <a:pt x="345186" y="206660"/>
                </a:cubicBezTo>
                <a:cubicBezTo>
                  <a:pt x="327724" y="201368"/>
                  <a:pt x="149923" y="188139"/>
                  <a:pt x="94361" y="184435"/>
                </a:cubicBezTo>
                <a:cubicBezTo>
                  <a:pt x="38799" y="180731"/>
                  <a:pt x="-27347" y="179143"/>
                  <a:pt x="11811" y="184435"/>
                </a:cubicBezTo>
                <a:cubicBezTo>
                  <a:pt x="50969" y="189727"/>
                  <a:pt x="263694" y="218831"/>
                  <a:pt x="329311" y="216185"/>
                </a:cubicBezTo>
                <a:cubicBezTo>
                  <a:pt x="394928" y="213539"/>
                  <a:pt x="392282" y="188139"/>
                  <a:pt x="405511" y="168560"/>
                </a:cubicBezTo>
                <a:cubicBezTo>
                  <a:pt x="418740" y="148981"/>
                  <a:pt x="408686" y="98710"/>
                  <a:pt x="408686" y="98710"/>
                </a:cubicBezTo>
                <a:cubicBezTo>
                  <a:pt x="408686" y="88127"/>
                  <a:pt x="401278" y="117760"/>
                  <a:pt x="405511" y="105060"/>
                </a:cubicBezTo>
                <a:cubicBezTo>
                  <a:pt x="409744" y="92360"/>
                  <a:pt x="428794" y="5047"/>
                  <a:pt x="430911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C7F2C69-A22B-29C4-1491-F8CC9C58CC11}"/>
              </a:ext>
            </a:extLst>
          </p:cNvPr>
          <p:cNvSpPr/>
          <p:nvPr/>
        </p:nvSpPr>
        <p:spPr>
          <a:xfrm>
            <a:off x="6535891" y="6670281"/>
            <a:ext cx="323544" cy="127480"/>
          </a:xfrm>
          <a:custGeom>
            <a:avLst/>
            <a:gdLst>
              <a:gd name="connsiteX0" fmla="*/ 1434 w 323544"/>
              <a:gd name="connsiteY0" fmla="*/ 127394 h 127480"/>
              <a:gd name="connsiteX1" fmla="*/ 144309 w 323544"/>
              <a:gd name="connsiteY1" fmla="*/ 89294 h 127480"/>
              <a:gd name="connsiteX2" fmla="*/ 131609 w 323544"/>
              <a:gd name="connsiteY2" fmla="*/ 111519 h 127480"/>
              <a:gd name="connsiteX3" fmla="*/ 233209 w 323544"/>
              <a:gd name="connsiteY3" fmla="*/ 92469 h 127480"/>
              <a:gd name="connsiteX4" fmla="*/ 172884 w 323544"/>
              <a:gd name="connsiteY4" fmla="*/ 121044 h 127480"/>
              <a:gd name="connsiteX5" fmla="*/ 226859 w 323544"/>
              <a:gd name="connsiteY5" fmla="*/ 86119 h 127480"/>
              <a:gd name="connsiteX6" fmla="*/ 252259 w 323544"/>
              <a:gd name="connsiteY6" fmla="*/ 13094 h 127480"/>
              <a:gd name="connsiteX7" fmla="*/ 242734 w 323544"/>
              <a:gd name="connsiteY7" fmla="*/ 76594 h 127480"/>
              <a:gd name="connsiteX8" fmla="*/ 322109 w 323544"/>
              <a:gd name="connsiteY8" fmla="*/ 394 h 127480"/>
              <a:gd name="connsiteX9" fmla="*/ 290359 w 323544"/>
              <a:gd name="connsiteY9" fmla="*/ 48019 h 127480"/>
              <a:gd name="connsiteX10" fmla="*/ 245909 w 323544"/>
              <a:gd name="connsiteY10" fmla="*/ 76594 h 127480"/>
              <a:gd name="connsiteX11" fmla="*/ 1434 w 323544"/>
              <a:gd name="connsiteY11" fmla="*/ 127394 h 12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544" h="127480">
                <a:moveTo>
                  <a:pt x="1434" y="127394"/>
                </a:moveTo>
                <a:cubicBezTo>
                  <a:pt x="-15499" y="129511"/>
                  <a:pt x="122613" y="91940"/>
                  <a:pt x="144309" y="89294"/>
                </a:cubicBezTo>
                <a:cubicBezTo>
                  <a:pt x="166005" y="86648"/>
                  <a:pt x="116792" y="110990"/>
                  <a:pt x="131609" y="111519"/>
                </a:cubicBezTo>
                <a:cubicBezTo>
                  <a:pt x="146426" y="112048"/>
                  <a:pt x="226330" y="90882"/>
                  <a:pt x="233209" y="92469"/>
                </a:cubicBezTo>
                <a:cubicBezTo>
                  <a:pt x="240088" y="94056"/>
                  <a:pt x="173942" y="122102"/>
                  <a:pt x="172884" y="121044"/>
                </a:cubicBezTo>
                <a:cubicBezTo>
                  <a:pt x="171826" y="119986"/>
                  <a:pt x="213630" y="104111"/>
                  <a:pt x="226859" y="86119"/>
                </a:cubicBezTo>
                <a:cubicBezTo>
                  <a:pt x="240088" y="68127"/>
                  <a:pt x="249613" y="14681"/>
                  <a:pt x="252259" y="13094"/>
                </a:cubicBezTo>
                <a:cubicBezTo>
                  <a:pt x="254905" y="11506"/>
                  <a:pt x="231092" y="78711"/>
                  <a:pt x="242734" y="76594"/>
                </a:cubicBezTo>
                <a:cubicBezTo>
                  <a:pt x="254376" y="74477"/>
                  <a:pt x="314172" y="5156"/>
                  <a:pt x="322109" y="394"/>
                </a:cubicBezTo>
                <a:cubicBezTo>
                  <a:pt x="330047" y="-4369"/>
                  <a:pt x="303059" y="35319"/>
                  <a:pt x="290359" y="48019"/>
                </a:cubicBezTo>
                <a:cubicBezTo>
                  <a:pt x="277659" y="60719"/>
                  <a:pt x="295122" y="63365"/>
                  <a:pt x="245909" y="76594"/>
                </a:cubicBezTo>
                <a:cubicBezTo>
                  <a:pt x="196697" y="89823"/>
                  <a:pt x="18367" y="125277"/>
                  <a:pt x="1434" y="127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77E93DD7-764F-BF3E-0B20-149017A61990}"/>
              </a:ext>
            </a:extLst>
          </p:cNvPr>
          <p:cNvSpPr/>
          <p:nvPr/>
        </p:nvSpPr>
        <p:spPr>
          <a:xfrm>
            <a:off x="6469997" y="6777876"/>
            <a:ext cx="324824" cy="147362"/>
          </a:xfrm>
          <a:custGeom>
            <a:avLst/>
            <a:gdLst>
              <a:gd name="connsiteX0" fmla="*/ 653 w 324824"/>
              <a:gd name="connsiteY0" fmla="*/ 3924 h 147362"/>
              <a:gd name="connsiteX1" fmla="*/ 140353 w 324824"/>
              <a:gd name="connsiteY1" fmla="*/ 26149 h 147362"/>
              <a:gd name="connsiteX2" fmla="*/ 299103 w 324824"/>
              <a:gd name="connsiteY2" fmla="*/ 22974 h 147362"/>
              <a:gd name="connsiteX3" fmla="*/ 248303 w 324824"/>
              <a:gd name="connsiteY3" fmla="*/ 22974 h 147362"/>
              <a:gd name="connsiteX4" fmla="*/ 324503 w 324824"/>
              <a:gd name="connsiteY4" fmla="*/ 57899 h 147362"/>
              <a:gd name="connsiteX5" fmla="*/ 273703 w 324824"/>
              <a:gd name="connsiteY5" fmla="*/ 45199 h 147362"/>
              <a:gd name="connsiteX6" fmla="*/ 226078 w 324824"/>
              <a:gd name="connsiteY6" fmla="*/ 89649 h 147362"/>
              <a:gd name="connsiteX7" fmla="*/ 245128 w 324824"/>
              <a:gd name="connsiteY7" fmla="*/ 57899 h 147362"/>
              <a:gd name="connsiteX8" fmla="*/ 241953 w 324824"/>
              <a:gd name="connsiteY8" fmla="*/ 146799 h 147362"/>
              <a:gd name="connsiteX9" fmla="*/ 207028 w 324824"/>
              <a:gd name="connsiteY9" fmla="*/ 92824 h 147362"/>
              <a:gd name="connsiteX10" fmla="*/ 127653 w 324824"/>
              <a:gd name="connsiteY10" fmla="*/ 32499 h 147362"/>
              <a:gd name="connsiteX11" fmla="*/ 191153 w 324824"/>
              <a:gd name="connsiteY11" fmla="*/ 137274 h 147362"/>
              <a:gd name="connsiteX12" fmla="*/ 92728 w 324824"/>
              <a:gd name="connsiteY12" fmla="*/ 45199 h 147362"/>
              <a:gd name="connsiteX13" fmla="*/ 86378 w 324824"/>
              <a:gd name="connsiteY13" fmla="*/ 118224 h 147362"/>
              <a:gd name="connsiteX14" fmla="*/ 653 w 324824"/>
              <a:gd name="connsiteY14" fmla="*/ 3924 h 1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824" h="147362">
                <a:moveTo>
                  <a:pt x="653" y="3924"/>
                </a:moveTo>
                <a:cubicBezTo>
                  <a:pt x="9649" y="-11422"/>
                  <a:pt x="90611" y="22974"/>
                  <a:pt x="140353" y="26149"/>
                </a:cubicBezTo>
                <a:cubicBezTo>
                  <a:pt x="190095" y="29324"/>
                  <a:pt x="281111" y="23503"/>
                  <a:pt x="299103" y="22974"/>
                </a:cubicBezTo>
                <a:cubicBezTo>
                  <a:pt x="317095" y="22445"/>
                  <a:pt x="244070" y="17153"/>
                  <a:pt x="248303" y="22974"/>
                </a:cubicBezTo>
                <a:cubicBezTo>
                  <a:pt x="252536" y="28795"/>
                  <a:pt x="320270" y="54195"/>
                  <a:pt x="324503" y="57899"/>
                </a:cubicBezTo>
                <a:cubicBezTo>
                  <a:pt x="328736" y="61603"/>
                  <a:pt x="290107" y="39907"/>
                  <a:pt x="273703" y="45199"/>
                </a:cubicBezTo>
                <a:cubicBezTo>
                  <a:pt x="257299" y="50491"/>
                  <a:pt x="230840" y="87532"/>
                  <a:pt x="226078" y="89649"/>
                </a:cubicBezTo>
                <a:cubicBezTo>
                  <a:pt x="221316" y="91766"/>
                  <a:pt x="242482" y="48374"/>
                  <a:pt x="245128" y="57899"/>
                </a:cubicBezTo>
                <a:cubicBezTo>
                  <a:pt x="247774" y="67424"/>
                  <a:pt x="248303" y="140978"/>
                  <a:pt x="241953" y="146799"/>
                </a:cubicBezTo>
                <a:cubicBezTo>
                  <a:pt x="235603" y="152620"/>
                  <a:pt x="226078" y="111874"/>
                  <a:pt x="207028" y="92824"/>
                </a:cubicBezTo>
                <a:cubicBezTo>
                  <a:pt x="187978" y="73774"/>
                  <a:pt x="130299" y="25091"/>
                  <a:pt x="127653" y="32499"/>
                </a:cubicBezTo>
                <a:cubicBezTo>
                  <a:pt x="125007" y="39907"/>
                  <a:pt x="196974" y="135157"/>
                  <a:pt x="191153" y="137274"/>
                </a:cubicBezTo>
                <a:cubicBezTo>
                  <a:pt x="185332" y="139391"/>
                  <a:pt x="110191" y="48374"/>
                  <a:pt x="92728" y="45199"/>
                </a:cubicBezTo>
                <a:cubicBezTo>
                  <a:pt x="75266" y="42024"/>
                  <a:pt x="94316" y="121399"/>
                  <a:pt x="86378" y="118224"/>
                </a:cubicBezTo>
                <a:cubicBezTo>
                  <a:pt x="78440" y="115049"/>
                  <a:pt x="-8343" y="19270"/>
                  <a:pt x="653" y="3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D21234C-9828-561F-60F0-0AD30023CA10}"/>
              </a:ext>
            </a:extLst>
          </p:cNvPr>
          <p:cNvSpPr/>
          <p:nvPr/>
        </p:nvSpPr>
        <p:spPr>
          <a:xfrm>
            <a:off x="6212579" y="6721475"/>
            <a:ext cx="588792" cy="98671"/>
          </a:xfrm>
          <a:custGeom>
            <a:avLst/>
            <a:gdLst>
              <a:gd name="connsiteX0" fmla="*/ 896 w 588792"/>
              <a:gd name="connsiteY0" fmla="*/ 15875 h 98671"/>
              <a:gd name="connsiteX1" fmla="*/ 197746 w 588792"/>
              <a:gd name="connsiteY1" fmla="*/ 0 h 98671"/>
              <a:gd name="connsiteX2" fmla="*/ 140596 w 588792"/>
              <a:gd name="connsiteY2" fmla="*/ 15875 h 98671"/>
              <a:gd name="connsiteX3" fmla="*/ 204096 w 588792"/>
              <a:gd name="connsiteY3" fmla="*/ 9525 h 98671"/>
              <a:gd name="connsiteX4" fmla="*/ 318396 w 588792"/>
              <a:gd name="connsiteY4" fmla="*/ 66675 h 98671"/>
              <a:gd name="connsiteX5" fmla="*/ 448571 w 588792"/>
              <a:gd name="connsiteY5" fmla="*/ 60325 h 98671"/>
              <a:gd name="connsiteX6" fmla="*/ 375546 w 588792"/>
              <a:gd name="connsiteY6" fmla="*/ 73025 h 98671"/>
              <a:gd name="connsiteX7" fmla="*/ 588271 w 588792"/>
              <a:gd name="connsiteY7" fmla="*/ 28575 h 98671"/>
              <a:gd name="connsiteX8" fmla="*/ 429521 w 588792"/>
              <a:gd name="connsiteY8" fmla="*/ 50800 h 98671"/>
              <a:gd name="connsiteX9" fmla="*/ 239021 w 588792"/>
              <a:gd name="connsiteY9" fmla="*/ 44450 h 98671"/>
              <a:gd name="connsiteX10" fmla="*/ 169171 w 588792"/>
              <a:gd name="connsiteY10" fmla="*/ 53975 h 98671"/>
              <a:gd name="connsiteX11" fmla="*/ 137421 w 588792"/>
              <a:gd name="connsiteY11" fmla="*/ 98425 h 98671"/>
              <a:gd name="connsiteX12" fmla="*/ 175521 w 588792"/>
              <a:gd name="connsiteY12" fmla="*/ 31750 h 98671"/>
              <a:gd name="connsiteX13" fmla="*/ 140596 w 588792"/>
              <a:gd name="connsiteY13" fmla="*/ 38100 h 98671"/>
              <a:gd name="connsiteX14" fmla="*/ 124721 w 588792"/>
              <a:gd name="connsiteY14" fmla="*/ 31750 h 98671"/>
              <a:gd name="connsiteX15" fmla="*/ 896 w 588792"/>
              <a:gd name="connsiteY15" fmla="*/ 15875 h 9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92" h="98671">
                <a:moveTo>
                  <a:pt x="896" y="15875"/>
                </a:moveTo>
                <a:cubicBezTo>
                  <a:pt x="13067" y="10583"/>
                  <a:pt x="174463" y="0"/>
                  <a:pt x="197746" y="0"/>
                </a:cubicBezTo>
                <a:cubicBezTo>
                  <a:pt x="221029" y="0"/>
                  <a:pt x="139538" y="14287"/>
                  <a:pt x="140596" y="15875"/>
                </a:cubicBezTo>
                <a:cubicBezTo>
                  <a:pt x="141654" y="17463"/>
                  <a:pt x="174463" y="1058"/>
                  <a:pt x="204096" y="9525"/>
                </a:cubicBezTo>
                <a:cubicBezTo>
                  <a:pt x="233729" y="17992"/>
                  <a:pt x="277650" y="58208"/>
                  <a:pt x="318396" y="66675"/>
                </a:cubicBezTo>
                <a:cubicBezTo>
                  <a:pt x="359142" y="75142"/>
                  <a:pt x="439046" y="59267"/>
                  <a:pt x="448571" y="60325"/>
                </a:cubicBezTo>
                <a:cubicBezTo>
                  <a:pt x="458096" y="61383"/>
                  <a:pt x="352263" y="78317"/>
                  <a:pt x="375546" y="73025"/>
                </a:cubicBezTo>
                <a:cubicBezTo>
                  <a:pt x="398829" y="67733"/>
                  <a:pt x="579275" y="32279"/>
                  <a:pt x="588271" y="28575"/>
                </a:cubicBezTo>
                <a:cubicBezTo>
                  <a:pt x="597267" y="24871"/>
                  <a:pt x="487729" y="48154"/>
                  <a:pt x="429521" y="50800"/>
                </a:cubicBezTo>
                <a:cubicBezTo>
                  <a:pt x="371313" y="53446"/>
                  <a:pt x="282413" y="43921"/>
                  <a:pt x="239021" y="44450"/>
                </a:cubicBezTo>
                <a:cubicBezTo>
                  <a:pt x="195629" y="44979"/>
                  <a:pt x="186104" y="44979"/>
                  <a:pt x="169171" y="53975"/>
                </a:cubicBezTo>
                <a:cubicBezTo>
                  <a:pt x="152238" y="62971"/>
                  <a:pt x="136363" y="102129"/>
                  <a:pt x="137421" y="98425"/>
                </a:cubicBezTo>
                <a:cubicBezTo>
                  <a:pt x="138479" y="94721"/>
                  <a:pt x="174992" y="41804"/>
                  <a:pt x="175521" y="31750"/>
                </a:cubicBezTo>
                <a:cubicBezTo>
                  <a:pt x="176050" y="21696"/>
                  <a:pt x="149063" y="38100"/>
                  <a:pt x="140596" y="38100"/>
                </a:cubicBezTo>
                <a:cubicBezTo>
                  <a:pt x="132129" y="38100"/>
                  <a:pt x="145358" y="33867"/>
                  <a:pt x="124721" y="31750"/>
                </a:cubicBezTo>
                <a:cubicBezTo>
                  <a:pt x="104084" y="29633"/>
                  <a:pt x="-11275" y="21167"/>
                  <a:pt x="896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D664F5F-ECD3-2191-D4A9-AC2E71F6BBC4}"/>
              </a:ext>
            </a:extLst>
          </p:cNvPr>
          <p:cNvSpPr/>
          <p:nvPr/>
        </p:nvSpPr>
        <p:spPr>
          <a:xfrm>
            <a:off x="6309739" y="6504627"/>
            <a:ext cx="393392" cy="286809"/>
          </a:xfrm>
          <a:custGeom>
            <a:avLst/>
            <a:gdLst>
              <a:gd name="connsiteX0" fmla="*/ 8511 w 393392"/>
              <a:gd name="connsiteY0" fmla="*/ 89848 h 286809"/>
              <a:gd name="connsiteX1" fmla="*/ 30736 w 393392"/>
              <a:gd name="connsiteY1" fmla="*/ 175573 h 286809"/>
              <a:gd name="connsiteX2" fmla="*/ 91061 w 393392"/>
              <a:gd name="connsiteY2" fmla="*/ 220023 h 286809"/>
              <a:gd name="connsiteX3" fmla="*/ 214886 w 393392"/>
              <a:gd name="connsiteY3" fmla="*/ 283523 h 286809"/>
              <a:gd name="connsiteX4" fmla="*/ 268861 w 393392"/>
              <a:gd name="connsiteY4" fmla="*/ 267648 h 286809"/>
              <a:gd name="connsiteX5" fmla="*/ 367286 w 393392"/>
              <a:gd name="connsiteY5" fmla="*/ 181923 h 286809"/>
              <a:gd name="connsiteX6" fmla="*/ 379986 w 393392"/>
              <a:gd name="connsiteY6" fmla="*/ 124773 h 286809"/>
              <a:gd name="connsiteX7" fmla="*/ 386336 w 393392"/>
              <a:gd name="connsiteY7" fmla="*/ 61273 h 286809"/>
              <a:gd name="connsiteX8" fmla="*/ 383161 w 393392"/>
              <a:gd name="connsiteY8" fmla="*/ 16823 h 286809"/>
              <a:gd name="connsiteX9" fmla="*/ 383161 w 393392"/>
              <a:gd name="connsiteY9" fmla="*/ 948 h 286809"/>
              <a:gd name="connsiteX10" fmla="*/ 243461 w 393392"/>
              <a:gd name="connsiteY10" fmla="*/ 4123 h 286809"/>
              <a:gd name="connsiteX11" fmla="*/ 173611 w 393392"/>
              <a:gd name="connsiteY11" fmla="*/ 23173 h 286809"/>
              <a:gd name="connsiteX12" fmla="*/ 8511 w 393392"/>
              <a:gd name="connsiteY12" fmla="*/ 89848 h 28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392" h="286809">
                <a:moveTo>
                  <a:pt x="8511" y="89848"/>
                </a:moveTo>
                <a:cubicBezTo>
                  <a:pt x="-15302" y="115248"/>
                  <a:pt x="16978" y="153877"/>
                  <a:pt x="30736" y="175573"/>
                </a:cubicBezTo>
                <a:cubicBezTo>
                  <a:pt x="44494" y="197269"/>
                  <a:pt x="60369" y="202031"/>
                  <a:pt x="91061" y="220023"/>
                </a:cubicBezTo>
                <a:cubicBezTo>
                  <a:pt x="121753" y="238015"/>
                  <a:pt x="185253" y="275586"/>
                  <a:pt x="214886" y="283523"/>
                </a:cubicBezTo>
                <a:cubicBezTo>
                  <a:pt x="244519" y="291460"/>
                  <a:pt x="243461" y="284581"/>
                  <a:pt x="268861" y="267648"/>
                </a:cubicBezTo>
                <a:cubicBezTo>
                  <a:pt x="294261" y="250715"/>
                  <a:pt x="348765" y="205735"/>
                  <a:pt x="367286" y="181923"/>
                </a:cubicBezTo>
                <a:cubicBezTo>
                  <a:pt x="385807" y="158111"/>
                  <a:pt x="376811" y="144881"/>
                  <a:pt x="379986" y="124773"/>
                </a:cubicBezTo>
                <a:cubicBezTo>
                  <a:pt x="383161" y="104665"/>
                  <a:pt x="385807" y="79265"/>
                  <a:pt x="386336" y="61273"/>
                </a:cubicBezTo>
                <a:cubicBezTo>
                  <a:pt x="386865" y="43281"/>
                  <a:pt x="383161" y="16823"/>
                  <a:pt x="383161" y="16823"/>
                </a:cubicBezTo>
                <a:cubicBezTo>
                  <a:pt x="382632" y="6769"/>
                  <a:pt x="406444" y="3065"/>
                  <a:pt x="383161" y="948"/>
                </a:cubicBezTo>
                <a:cubicBezTo>
                  <a:pt x="359878" y="-1169"/>
                  <a:pt x="278386" y="419"/>
                  <a:pt x="243461" y="4123"/>
                </a:cubicBezTo>
                <a:cubicBezTo>
                  <a:pt x="208536" y="7827"/>
                  <a:pt x="214886" y="7827"/>
                  <a:pt x="173611" y="23173"/>
                </a:cubicBezTo>
                <a:cubicBezTo>
                  <a:pt x="132336" y="38519"/>
                  <a:pt x="32324" y="64448"/>
                  <a:pt x="8511" y="898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A4903509-B381-C509-D403-792DDB26BFD7}"/>
              </a:ext>
            </a:extLst>
          </p:cNvPr>
          <p:cNvSpPr/>
          <p:nvPr/>
        </p:nvSpPr>
        <p:spPr>
          <a:xfrm rot="20966291">
            <a:off x="6457788" y="6567621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69629F71-BFB9-8F23-DD51-383AE82E8132}"/>
              </a:ext>
            </a:extLst>
          </p:cNvPr>
          <p:cNvSpPr/>
          <p:nvPr/>
        </p:nvSpPr>
        <p:spPr>
          <a:xfrm>
            <a:off x="6506435" y="654645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B1199A0D-E91E-7B25-CCD8-FB09A230626B}"/>
              </a:ext>
            </a:extLst>
          </p:cNvPr>
          <p:cNvSpPr/>
          <p:nvPr/>
        </p:nvSpPr>
        <p:spPr>
          <a:xfrm rot="659214">
            <a:off x="6604607" y="6587629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A5511D2D-5B70-6A10-E349-6F810C88D164}"/>
              </a:ext>
            </a:extLst>
          </p:cNvPr>
          <p:cNvSpPr/>
          <p:nvPr/>
        </p:nvSpPr>
        <p:spPr>
          <a:xfrm>
            <a:off x="6330966" y="6013392"/>
            <a:ext cx="171440" cy="402878"/>
          </a:xfrm>
          <a:custGeom>
            <a:avLst/>
            <a:gdLst>
              <a:gd name="connsiteX0" fmla="*/ 63484 w 171440"/>
              <a:gd name="connsiteY0" fmla="*/ 79433 h 402878"/>
              <a:gd name="connsiteX1" fmla="*/ 69834 w 171440"/>
              <a:gd name="connsiteY1" fmla="*/ 209608 h 402878"/>
              <a:gd name="connsiteX2" fmla="*/ 25384 w 171440"/>
              <a:gd name="connsiteY2" fmla="*/ 298508 h 402878"/>
              <a:gd name="connsiteX3" fmla="*/ 73009 w 171440"/>
              <a:gd name="connsiteY3" fmla="*/ 241358 h 402878"/>
              <a:gd name="connsiteX4" fmla="*/ 3159 w 171440"/>
              <a:gd name="connsiteY4" fmla="*/ 396933 h 402878"/>
              <a:gd name="connsiteX5" fmla="*/ 25384 w 171440"/>
              <a:gd name="connsiteY5" fmla="*/ 352483 h 402878"/>
              <a:gd name="connsiteX6" fmla="*/ 142859 w 171440"/>
              <a:gd name="connsiteY6" fmla="*/ 184208 h 402878"/>
              <a:gd name="connsiteX7" fmla="*/ 136509 w 171440"/>
              <a:gd name="connsiteY7" fmla="*/ 276283 h 402878"/>
              <a:gd name="connsiteX8" fmla="*/ 171434 w 171440"/>
              <a:gd name="connsiteY8" fmla="*/ 47683 h 402878"/>
              <a:gd name="connsiteX9" fmla="*/ 133334 w 171440"/>
              <a:gd name="connsiteY9" fmla="*/ 190558 h 402878"/>
              <a:gd name="connsiteX10" fmla="*/ 146034 w 171440"/>
              <a:gd name="connsiteY10" fmla="*/ 117533 h 402878"/>
              <a:gd name="connsiteX11" fmla="*/ 117459 w 171440"/>
              <a:gd name="connsiteY11" fmla="*/ 58 h 402878"/>
              <a:gd name="connsiteX12" fmla="*/ 126984 w 171440"/>
              <a:gd name="connsiteY12" fmla="*/ 133408 h 402878"/>
              <a:gd name="connsiteX13" fmla="*/ 120634 w 171440"/>
              <a:gd name="connsiteY13" fmla="*/ 200083 h 402878"/>
              <a:gd name="connsiteX14" fmla="*/ 22209 w 171440"/>
              <a:gd name="connsiteY14" fmla="*/ 393758 h 402878"/>
              <a:gd name="connsiteX15" fmla="*/ 50784 w 171440"/>
              <a:gd name="connsiteY15" fmla="*/ 311208 h 402878"/>
              <a:gd name="connsiteX16" fmla="*/ 31734 w 171440"/>
              <a:gd name="connsiteY16" fmla="*/ 330258 h 402878"/>
              <a:gd name="connsiteX17" fmla="*/ 79359 w 171440"/>
              <a:gd name="connsiteY17" fmla="*/ 235008 h 402878"/>
              <a:gd name="connsiteX18" fmla="*/ 63484 w 171440"/>
              <a:gd name="connsiteY18" fmla="*/ 79433 h 40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440" h="402878">
                <a:moveTo>
                  <a:pt x="63484" y="79433"/>
                </a:moveTo>
                <a:cubicBezTo>
                  <a:pt x="61897" y="75200"/>
                  <a:pt x="76184" y="173096"/>
                  <a:pt x="69834" y="209608"/>
                </a:cubicBezTo>
                <a:cubicBezTo>
                  <a:pt x="63484" y="246120"/>
                  <a:pt x="24855" y="293216"/>
                  <a:pt x="25384" y="298508"/>
                </a:cubicBezTo>
                <a:cubicBezTo>
                  <a:pt x="25913" y="303800"/>
                  <a:pt x="76713" y="224954"/>
                  <a:pt x="73009" y="241358"/>
                </a:cubicBezTo>
                <a:cubicBezTo>
                  <a:pt x="69305" y="257762"/>
                  <a:pt x="11096" y="378412"/>
                  <a:pt x="3159" y="396933"/>
                </a:cubicBezTo>
                <a:cubicBezTo>
                  <a:pt x="-4778" y="415454"/>
                  <a:pt x="2101" y="387937"/>
                  <a:pt x="25384" y="352483"/>
                </a:cubicBezTo>
                <a:cubicBezTo>
                  <a:pt x="48667" y="317029"/>
                  <a:pt x="124338" y="196908"/>
                  <a:pt x="142859" y="184208"/>
                </a:cubicBezTo>
                <a:cubicBezTo>
                  <a:pt x="161380" y="171508"/>
                  <a:pt x="131746" y="299037"/>
                  <a:pt x="136509" y="276283"/>
                </a:cubicBezTo>
                <a:cubicBezTo>
                  <a:pt x="141272" y="253529"/>
                  <a:pt x="171963" y="61970"/>
                  <a:pt x="171434" y="47683"/>
                </a:cubicBezTo>
                <a:cubicBezTo>
                  <a:pt x="170905" y="33395"/>
                  <a:pt x="137567" y="178916"/>
                  <a:pt x="133334" y="190558"/>
                </a:cubicBezTo>
                <a:cubicBezTo>
                  <a:pt x="129101" y="202200"/>
                  <a:pt x="148680" y="149283"/>
                  <a:pt x="146034" y="117533"/>
                </a:cubicBezTo>
                <a:cubicBezTo>
                  <a:pt x="143388" y="85783"/>
                  <a:pt x="120634" y="-2588"/>
                  <a:pt x="117459" y="58"/>
                </a:cubicBezTo>
                <a:cubicBezTo>
                  <a:pt x="114284" y="2704"/>
                  <a:pt x="126455" y="100071"/>
                  <a:pt x="126984" y="133408"/>
                </a:cubicBezTo>
                <a:cubicBezTo>
                  <a:pt x="127513" y="166745"/>
                  <a:pt x="138096" y="156691"/>
                  <a:pt x="120634" y="200083"/>
                </a:cubicBezTo>
                <a:cubicBezTo>
                  <a:pt x="103172" y="243475"/>
                  <a:pt x="33851" y="375237"/>
                  <a:pt x="22209" y="393758"/>
                </a:cubicBezTo>
                <a:cubicBezTo>
                  <a:pt x="10567" y="412279"/>
                  <a:pt x="49196" y="321791"/>
                  <a:pt x="50784" y="311208"/>
                </a:cubicBezTo>
                <a:cubicBezTo>
                  <a:pt x="52371" y="300625"/>
                  <a:pt x="26971" y="342958"/>
                  <a:pt x="31734" y="330258"/>
                </a:cubicBezTo>
                <a:cubicBezTo>
                  <a:pt x="36497" y="317558"/>
                  <a:pt x="74067" y="271521"/>
                  <a:pt x="79359" y="235008"/>
                </a:cubicBezTo>
                <a:cubicBezTo>
                  <a:pt x="84651" y="198495"/>
                  <a:pt x="65071" y="83666"/>
                  <a:pt x="63484" y="79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9275421-F416-2481-CF38-4577390B23F0}"/>
              </a:ext>
            </a:extLst>
          </p:cNvPr>
          <p:cNvSpPr/>
          <p:nvPr/>
        </p:nvSpPr>
        <p:spPr>
          <a:xfrm>
            <a:off x="6440881" y="5943547"/>
            <a:ext cx="289953" cy="415299"/>
          </a:xfrm>
          <a:custGeom>
            <a:avLst/>
            <a:gdLst>
              <a:gd name="connsiteX0" fmla="*/ 99619 w 289953"/>
              <a:gd name="connsiteY0" fmla="*/ 104828 h 415299"/>
              <a:gd name="connsiteX1" fmla="*/ 194869 w 289953"/>
              <a:gd name="connsiteY1" fmla="*/ 19103 h 415299"/>
              <a:gd name="connsiteX2" fmla="*/ 178994 w 289953"/>
              <a:gd name="connsiteY2" fmla="*/ 76253 h 415299"/>
              <a:gd name="connsiteX3" fmla="*/ 112319 w 289953"/>
              <a:gd name="connsiteY3" fmla="*/ 196903 h 415299"/>
              <a:gd name="connsiteX4" fmla="*/ 67869 w 289953"/>
              <a:gd name="connsiteY4" fmla="*/ 323903 h 415299"/>
              <a:gd name="connsiteX5" fmla="*/ 86919 w 289953"/>
              <a:gd name="connsiteY5" fmla="*/ 269928 h 415299"/>
              <a:gd name="connsiteX6" fmla="*/ 4369 w 289953"/>
              <a:gd name="connsiteY6" fmla="*/ 412803 h 415299"/>
              <a:gd name="connsiteX7" fmla="*/ 23419 w 289953"/>
              <a:gd name="connsiteY7" fmla="*/ 355653 h 415299"/>
              <a:gd name="connsiteX8" fmla="*/ 125019 w 289953"/>
              <a:gd name="connsiteY8" fmla="*/ 288978 h 415299"/>
              <a:gd name="connsiteX9" fmla="*/ 242494 w 289953"/>
              <a:gd name="connsiteY9" fmla="*/ 171503 h 415299"/>
              <a:gd name="connsiteX10" fmla="*/ 112319 w 289953"/>
              <a:gd name="connsiteY10" fmla="*/ 295328 h 415299"/>
              <a:gd name="connsiteX11" fmla="*/ 153594 w 289953"/>
              <a:gd name="connsiteY11" fmla="*/ 193728 h 415299"/>
              <a:gd name="connsiteX12" fmla="*/ 286944 w 289953"/>
              <a:gd name="connsiteY12" fmla="*/ 3228 h 415299"/>
              <a:gd name="connsiteX13" fmla="*/ 242494 w 289953"/>
              <a:gd name="connsiteY13" fmla="*/ 76253 h 415299"/>
              <a:gd name="connsiteX14" fmla="*/ 194869 w 289953"/>
              <a:gd name="connsiteY14" fmla="*/ 108003 h 415299"/>
              <a:gd name="connsiteX15" fmla="*/ 93269 w 289953"/>
              <a:gd name="connsiteY15" fmla="*/ 273103 h 415299"/>
              <a:gd name="connsiteX16" fmla="*/ 175819 w 289953"/>
              <a:gd name="connsiteY16" fmla="*/ 47678 h 415299"/>
              <a:gd name="connsiteX17" fmla="*/ 99619 w 289953"/>
              <a:gd name="connsiteY17" fmla="*/ 104828 h 4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9953" h="415299">
                <a:moveTo>
                  <a:pt x="99619" y="104828"/>
                </a:moveTo>
                <a:cubicBezTo>
                  <a:pt x="102794" y="100066"/>
                  <a:pt x="181640" y="23865"/>
                  <a:pt x="194869" y="19103"/>
                </a:cubicBezTo>
                <a:cubicBezTo>
                  <a:pt x="208098" y="14341"/>
                  <a:pt x="192752" y="46620"/>
                  <a:pt x="178994" y="76253"/>
                </a:cubicBezTo>
                <a:cubicBezTo>
                  <a:pt x="165236" y="105886"/>
                  <a:pt x="130840" y="155628"/>
                  <a:pt x="112319" y="196903"/>
                </a:cubicBezTo>
                <a:cubicBezTo>
                  <a:pt x="93798" y="238178"/>
                  <a:pt x="72102" y="311732"/>
                  <a:pt x="67869" y="323903"/>
                </a:cubicBezTo>
                <a:cubicBezTo>
                  <a:pt x="63636" y="336074"/>
                  <a:pt x="97502" y="255111"/>
                  <a:pt x="86919" y="269928"/>
                </a:cubicBezTo>
                <a:cubicBezTo>
                  <a:pt x="76336" y="284745"/>
                  <a:pt x="14952" y="398516"/>
                  <a:pt x="4369" y="412803"/>
                </a:cubicBezTo>
                <a:cubicBezTo>
                  <a:pt x="-6214" y="427091"/>
                  <a:pt x="3311" y="376290"/>
                  <a:pt x="23419" y="355653"/>
                </a:cubicBezTo>
                <a:cubicBezTo>
                  <a:pt x="43527" y="335016"/>
                  <a:pt x="88506" y="319670"/>
                  <a:pt x="125019" y="288978"/>
                </a:cubicBezTo>
                <a:cubicBezTo>
                  <a:pt x="161532" y="258286"/>
                  <a:pt x="244611" y="170445"/>
                  <a:pt x="242494" y="171503"/>
                </a:cubicBezTo>
                <a:cubicBezTo>
                  <a:pt x="240377" y="172561"/>
                  <a:pt x="127136" y="291624"/>
                  <a:pt x="112319" y="295328"/>
                </a:cubicBezTo>
                <a:cubicBezTo>
                  <a:pt x="97502" y="299032"/>
                  <a:pt x="124490" y="242411"/>
                  <a:pt x="153594" y="193728"/>
                </a:cubicBezTo>
                <a:cubicBezTo>
                  <a:pt x="182698" y="145045"/>
                  <a:pt x="272127" y="22807"/>
                  <a:pt x="286944" y="3228"/>
                </a:cubicBezTo>
                <a:cubicBezTo>
                  <a:pt x="301761" y="-16351"/>
                  <a:pt x="257840" y="58791"/>
                  <a:pt x="242494" y="76253"/>
                </a:cubicBezTo>
                <a:cubicBezTo>
                  <a:pt x="227148" y="93715"/>
                  <a:pt x="219740" y="75195"/>
                  <a:pt x="194869" y="108003"/>
                </a:cubicBezTo>
                <a:cubicBezTo>
                  <a:pt x="169998" y="140811"/>
                  <a:pt x="96444" y="283157"/>
                  <a:pt x="93269" y="273103"/>
                </a:cubicBezTo>
                <a:cubicBezTo>
                  <a:pt x="90094" y="263049"/>
                  <a:pt x="172115" y="77840"/>
                  <a:pt x="175819" y="47678"/>
                </a:cubicBezTo>
                <a:cubicBezTo>
                  <a:pt x="179523" y="17515"/>
                  <a:pt x="96444" y="109590"/>
                  <a:pt x="99619" y="104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9301F72-5FAC-F81F-C26A-0D821592002C}"/>
              </a:ext>
            </a:extLst>
          </p:cNvPr>
          <p:cNvSpPr/>
          <p:nvPr/>
        </p:nvSpPr>
        <p:spPr>
          <a:xfrm>
            <a:off x="6517731" y="6150828"/>
            <a:ext cx="324711" cy="180856"/>
          </a:xfrm>
          <a:custGeom>
            <a:avLst/>
            <a:gdLst>
              <a:gd name="connsiteX0" fmla="*/ 544 w 324711"/>
              <a:gd name="connsiteY0" fmla="*/ 180122 h 180856"/>
              <a:gd name="connsiteX1" fmla="*/ 216444 w 324711"/>
              <a:gd name="connsiteY1" fmla="*/ 2322 h 180856"/>
              <a:gd name="connsiteX2" fmla="*/ 146594 w 324711"/>
              <a:gd name="connsiteY2" fmla="*/ 81697 h 180856"/>
              <a:gd name="connsiteX3" fmla="*/ 130719 w 324711"/>
              <a:gd name="connsiteY3" fmla="*/ 126147 h 180856"/>
              <a:gd name="connsiteX4" fmla="*/ 203744 w 324711"/>
              <a:gd name="connsiteY4" fmla="*/ 110272 h 180856"/>
              <a:gd name="connsiteX5" fmla="*/ 168819 w 324711"/>
              <a:gd name="connsiteY5" fmla="*/ 142022 h 180856"/>
              <a:gd name="connsiteX6" fmla="*/ 324394 w 324711"/>
              <a:gd name="connsiteY6" fmla="*/ 53122 h 180856"/>
              <a:gd name="connsiteX7" fmla="*/ 121194 w 324711"/>
              <a:gd name="connsiteY7" fmla="*/ 135672 h 180856"/>
              <a:gd name="connsiteX8" fmla="*/ 152944 w 324711"/>
              <a:gd name="connsiteY8" fmla="*/ 68997 h 180856"/>
              <a:gd name="connsiteX9" fmla="*/ 544 w 324711"/>
              <a:gd name="connsiteY9" fmla="*/ 180122 h 18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711" h="180856">
                <a:moveTo>
                  <a:pt x="544" y="180122"/>
                </a:moveTo>
                <a:cubicBezTo>
                  <a:pt x="11127" y="169010"/>
                  <a:pt x="192102" y="18726"/>
                  <a:pt x="216444" y="2322"/>
                </a:cubicBezTo>
                <a:cubicBezTo>
                  <a:pt x="240786" y="-14082"/>
                  <a:pt x="160881" y="61060"/>
                  <a:pt x="146594" y="81697"/>
                </a:cubicBezTo>
                <a:cubicBezTo>
                  <a:pt x="132307" y="102334"/>
                  <a:pt x="121194" y="121384"/>
                  <a:pt x="130719" y="126147"/>
                </a:cubicBezTo>
                <a:cubicBezTo>
                  <a:pt x="140244" y="130910"/>
                  <a:pt x="197394" y="107626"/>
                  <a:pt x="203744" y="110272"/>
                </a:cubicBezTo>
                <a:cubicBezTo>
                  <a:pt x="210094" y="112918"/>
                  <a:pt x="148711" y="151547"/>
                  <a:pt x="168819" y="142022"/>
                </a:cubicBezTo>
                <a:cubicBezTo>
                  <a:pt x="188927" y="132497"/>
                  <a:pt x="332331" y="54180"/>
                  <a:pt x="324394" y="53122"/>
                </a:cubicBezTo>
                <a:cubicBezTo>
                  <a:pt x="316457" y="52064"/>
                  <a:pt x="149769" y="133026"/>
                  <a:pt x="121194" y="135672"/>
                </a:cubicBezTo>
                <a:cubicBezTo>
                  <a:pt x="92619" y="138318"/>
                  <a:pt x="168819" y="65293"/>
                  <a:pt x="152944" y="68997"/>
                </a:cubicBezTo>
                <a:cubicBezTo>
                  <a:pt x="137069" y="72701"/>
                  <a:pt x="-10039" y="191234"/>
                  <a:pt x="544" y="180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09268AF-A903-3FC4-EBE2-E85AFA23617B}"/>
              </a:ext>
            </a:extLst>
          </p:cNvPr>
          <p:cNvSpPr/>
          <p:nvPr/>
        </p:nvSpPr>
        <p:spPr>
          <a:xfrm>
            <a:off x="6570855" y="5962554"/>
            <a:ext cx="284948" cy="226046"/>
          </a:xfrm>
          <a:custGeom>
            <a:avLst/>
            <a:gdLst>
              <a:gd name="connsiteX0" fmla="*/ 1395 w 284948"/>
              <a:gd name="connsiteY0" fmla="*/ 225521 h 226046"/>
              <a:gd name="connsiteX1" fmla="*/ 122045 w 284948"/>
              <a:gd name="connsiteY1" fmla="*/ 92171 h 226046"/>
              <a:gd name="connsiteX2" fmla="*/ 169670 w 284948"/>
              <a:gd name="connsiteY2" fmla="*/ 25496 h 226046"/>
              <a:gd name="connsiteX3" fmla="*/ 172845 w 284948"/>
              <a:gd name="connsiteY3" fmla="*/ 54071 h 226046"/>
              <a:gd name="connsiteX4" fmla="*/ 134745 w 284948"/>
              <a:gd name="connsiteY4" fmla="*/ 96 h 226046"/>
              <a:gd name="connsiteX5" fmla="*/ 283970 w 284948"/>
              <a:gd name="connsiteY5" fmla="*/ 69946 h 226046"/>
              <a:gd name="connsiteX6" fmla="*/ 198245 w 284948"/>
              <a:gd name="connsiteY6" fmla="*/ 47721 h 226046"/>
              <a:gd name="connsiteX7" fmla="*/ 176020 w 284948"/>
              <a:gd name="connsiteY7" fmla="*/ 133446 h 226046"/>
              <a:gd name="connsiteX8" fmla="*/ 195070 w 284948"/>
              <a:gd name="connsiteY8" fmla="*/ 108046 h 226046"/>
              <a:gd name="connsiteX9" fmla="*/ 90295 w 284948"/>
              <a:gd name="connsiteY9" fmla="*/ 209646 h 226046"/>
              <a:gd name="connsiteX10" fmla="*/ 210945 w 284948"/>
              <a:gd name="connsiteY10" fmla="*/ 38196 h 226046"/>
              <a:gd name="connsiteX11" fmla="*/ 1395 w 284948"/>
              <a:gd name="connsiteY11" fmla="*/ 225521 h 22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948" h="226046">
                <a:moveTo>
                  <a:pt x="1395" y="225521"/>
                </a:moveTo>
                <a:cubicBezTo>
                  <a:pt x="-13422" y="234517"/>
                  <a:pt x="93999" y="125509"/>
                  <a:pt x="122045" y="92171"/>
                </a:cubicBezTo>
                <a:cubicBezTo>
                  <a:pt x="150091" y="58833"/>
                  <a:pt x="161203" y="31846"/>
                  <a:pt x="169670" y="25496"/>
                </a:cubicBezTo>
                <a:cubicBezTo>
                  <a:pt x="178137" y="19146"/>
                  <a:pt x="178666" y="58304"/>
                  <a:pt x="172845" y="54071"/>
                </a:cubicBezTo>
                <a:cubicBezTo>
                  <a:pt x="167024" y="49838"/>
                  <a:pt x="116224" y="-2550"/>
                  <a:pt x="134745" y="96"/>
                </a:cubicBezTo>
                <a:cubicBezTo>
                  <a:pt x="153266" y="2742"/>
                  <a:pt x="273387" y="62009"/>
                  <a:pt x="283970" y="69946"/>
                </a:cubicBezTo>
                <a:cubicBezTo>
                  <a:pt x="294553" y="77883"/>
                  <a:pt x="216237" y="37138"/>
                  <a:pt x="198245" y="47721"/>
                </a:cubicBezTo>
                <a:cubicBezTo>
                  <a:pt x="180253" y="58304"/>
                  <a:pt x="176549" y="123392"/>
                  <a:pt x="176020" y="133446"/>
                </a:cubicBezTo>
                <a:cubicBezTo>
                  <a:pt x="175491" y="143500"/>
                  <a:pt x="209358" y="95346"/>
                  <a:pt x="195070" y="108046"/>
                </a:cubicBezTo>
                <a:cubicBezTo>
                  <a:pt x="180783" y="120746"/>
                  <a:pt x="87649" y="221288"/>
                  <a:pt x="90295" y="209646"/>
                </a:cubicBezTo>
                <a:cubicBezTo>
                  <a:pt x="92941" y="198004"/>
                  <a:pt x="222057" y="40313"/>
                  <a:pt x="210945" y="38196"/>
                </a:cubicBezTo>
                <a:cubicBezTo>
                  <a:pt x="199833" y="36079"/>
                  <a:pt x="16212" y="216525"/>
                  <a:pt x="1395" y="225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37FD89F-941E-A598-B989-1E578F263719}"/>
              </a:ext>
            </a:extLst>
          </p:cNvPr>
          <p:cNvSpPr/>
          <p:nvPr/>
        </p:nvSpPr>
        <p:spPr>
          <a:xfrm>
            <a:off x="6120190" y="6619760"/>
            <a:ext cx="174722" cy="739756"/>
          </a:xfrm>
          <a:custGeom>
            <a:avLst/>
            <a:gdLst>
              <a:gd name="connsiteX0" fmla="*/ 26610 w 174722"/>
              <a:gd name="connsiteY0" fmla="*/ 115 h 739756"/>
              <a:gd name="connsiteX1" fmla="*/ 61535 w 174722"/>
              <a:gd name="connsiteY1" fmla="*/ 298565 h 739756"/>
              <a:gd name="connsiteX2" fmla="*/ 55185 w 174722"/>
              <a:gd name="connsiteY2" fmla="*/ 289040 h 739756"/>
              <a:gd name="connsiteX3" fmla="*/ 118685 w 174722"/>
              <a:gd name="connsiteY3" fmla="*/ 577965 h 739756"/>
              <a:gd name="connsiteX4" fmla="*/ 121860 w 174722"/>
              <a:gd name="connsiteY4" fmla="*/ 562090 h 739756"/>
              <a:gd name="connsiteX5" fmla="*/ 172660 w 174722"/>
              <a:gd name="connsiteY5" fmla="*/ 736715 h 739756"/>
              <a:gd name="connsiteX6" fmla="*/ 156785 w 174722"/>
              <a:gd name="connsiteY6" fmla="*/ 657340 h 739756"/>
              <a:gd name="connsiteX7" fmla="*/ 83760 w 174722"/>
              <a:gd name="connsiteY7" fmla="*/ 460490 h 739756"/>
              <a:gd name="connsiteX8" fmla="*/ 1210 w 174722"/>
              <a:gd name="connsiteY8" fmla="*/ 200140 h 739756"/>
              <a:gd name="connsiteX9" fmla="*/ 36135 w 174722"/>
              <a:gd name="connsiteY9" fmla="*/ 336665 h 739756"/>
              <a:gd name="connsiteX10" fmla="*/ 26610 w 174722"/>
              <a:gd name="connsiteY10" fmla="*/ 115 h 73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722" h="739756">
                <a:moveTo>
                  <a:pt x="26610" y="115"/>
                </a:moveTo>
                <a:cubicBezTo>
                  <a:pt x="30843" y="-6235"/>
                  <a:pt x="56773" y="250411"/>
                  <a:pt x="61535" y="298565"/>
                </a:cubicBezTo>
                <a:cubicBezTo>
                  <a:pt x="66297" y="346719"/>
                  <a:pt x="45660" y="242473"/>
                  <a:pt x="55185" y="289040"/>
                </a:cubicBezTo>
                <a:cubicBezTo>
                  <a:pt x="64710" y="335607"/>
                  <a:pt x="107572" y="532457"/>
                  <a:pt x="118685" y="577965"/>
                </a:cubicBezTo>
                <a:cubicBezTo>
                  <a:pt x="129798" y="623473"/>
                  <a:pt x="112864" y="535632"/>
                  <a:pt x="121860" y="562090"/>
                </a:cubicBezTo>
                <a:cubicBezTo>
                  <a:pt x="130856" y="588548"/>
                  <a:pt x="166839" y="720840"/>
                  <a:pt x="172660" y="736715"/>
                </a:cubicBezTo>
                <a:cubicBezTo>
                  <a:pt x="178481" y="752590"/>
                  <a:pt x="171602" y="703377"/>
                  <a:pt x="156785" y="657340"/>
                </a:cubicBezTo>
                <a:cubicBezTo>
                  <a:pt x="141968" y="611303"/>
                  <a:pt x="109689" y="536690"/>
                  <a:pt x="83760" y="460490"/>
                </a:cubicBezTo>
                <a:cubicBezTo>
                  <a:pt x="57831" y="384290"/>
                  <a:pt x="9147" y="220778"/>
                  <a:pt x="1210" y="200140"/>
                </a:cubicBezTo>
                <a:cubicBezTo>
                  <a:pt x="-6728" y="179503"/>
                  <a:pt x="26610" y="371061"/>
                  <a:pt x="36135" y="336665"/>
                </a:cubicBezTo>
                <a:cubicBezTo>
                  <a:pt x="45660" y="302269"/>
                  <a:pt x="22377" y="6465"/>
                  <a:pt x="26610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6C1BA5E-F128-4156-289A-E9098822EF0F}"/>
              </a:ext>
            </a:extLst>
          </p:cNvPr>
          <p:cNvSpPr/>
          <p:nvPr/>
        </p:nvSpPr>
        <p:spPr>
          <a:xfrm>
            <a:off x="6426065" y="7663903"/>
            <a:ext cx="46096" cy="236056"/>
          </a:xfrm>
          <a:custGeom>
            <a:avLst/>
            <a:gdLst>
              <a:gd name="connsiteX0" fmla="*/ 135 w 46096"/>
              <a:gd name="connsiteY0" fmla="*/ 547 h 236056"/>
              <a:gd name="connsiteX1" fmla="*/ 22360 w 46096"/>
              <a:gd name="connsiteY1" fmla="*/ 159297 h 236056"/>
              <a:gd name="connsiteX2" fmla="*/ 6485 w 46096"/>
              <a:gd name="connsiteY2" fmla="*/ 235497 h 236056"/>
              <a:gd name="connsiteX3" fmla="*/ 6485 w 46096"/>
              <a:gd name="connsiteY3" fmla="*/ 187872 h 236056"/>
              <a:gd name="connsiteX4" fmla="*/ 44585 w 46096"/>
              <a:gd name="connsiteY4" fmla="*/ 79922 h 236056"/>
              <a:gd name="connsiteX5" fmla="*/ 35060 w 46096"/>
              <a:gd name="connsiteY5" fmla="*/ 105322 h 236056"/>
              <a:gd name="connsiteX6" fmla="*/ 135 w 46096"/>
              <a:gd name="connsiteY6" fmla="*/ 547 h 23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96" h="236056">
                <a:moveTo>
                  <a:pt x="135" y="547"/>
                </a:moveTo>
                <a:cubicBezTo>
                  <a:pt x="-1982" y="9543"/>
                  <a:pt x="21302" y="120139"/>
                  <a:pt x="22360" y="159297"/>
                </a:cubicBezTo>
                <a:cubicBezTo>
                  <a:pt x="23418" y="198455"/>
                  <a:pt x="9131" y="230735"/>
                  <a:pt x="6485" y="235497"/>
                </a:cubicBezTo>
                <a:cubicBezTo>
                  <a:pt x="3839" y="240259"/>
                  <a:pt x="135" y="213801"/>
                  <a:pt x="6485" y="187872"/>
                </a:cubicBezTo>
                <a:cubicBezTo>
                  <a:pt x="12835" y="161943"/>
                  <a:pt x="39823" y="93680"/>
                  <a:pt x="44585" y="79922"/>
                </a:cubicBezTo>
                <a:cubicBezTo>
                  <a:pt x="49347" y="66164"/>
                  <a:pt x="41939" y="114318"/>
                  <a:pt x="35060" y="105322"/>
                </a:cubicBezTo>
                <a:cubicBezTo>
                  <a:pt x="28181" y="96326"/>
                  <a:pt x="2252" y="-8449"/>
                  <a:pt x="1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8832A00-99CE-D36B-7F44-AC661C808027}"/>
              </a:ext>
            </a:extLst>
          </p:cNvPr>
          <p:cNvSpPr/>
          <p:nvPr/>
        </p:nvSpPr>
        <p:spPr>
          <a:xfrm>
            <a:off x="6007050" y="6648436"/>
            <a:ext cx="209688" cy="683087"/>
          </a:xfrm>
          <a:custGeom>
            <a:avLst/>
            <a:gdLst>
              <a:gd name="connsiteX0" fmla="*/ 28625 w 209688"/>
              <a:gd name="connsiteY0" fmla="*/ 14 h 683087"/>
              <a:gd name="connsiteX1" fmla="*/ 98475 w 209688"/>
              <a:gd name="connsiteY1" fmla="*/ 206389 h 683087"/>
              <a:gd name="connsiteX2" fmla="*/ 50 w 209688"/>
              <a:gd name="connsiteY2" fmla="*/ 307989 h 683087"/>
              <a:gd name="connsiteX3" fmla="*/ 85775 w 209688"/>
              <a:gd name="connsiteY3" fmla="*/ 263539 h 683087"/>
              <a:gd name="connsiteX4" fmla="*/ 136575 w 209688"/>
              <a:gd name="connsiteY4" fmla="*/ 546114 h 683087"/>
              <a:gd name="connsiteX5" fmla="*/ 142925 w 209688"/>
              <a:gd name="connsiteY5" fmla="*/ 508014 h 683087"/>
              <a:gd name="connsiteX6" fmla="*/ 209600 w 209688"/>
              <a:gd name="connsiteY6" fmla="*/ 682639 h 683087"/>
              <a:gd name="connsiteX7" fmla="*/ 127050 w 209688"/>
              <a:gd name="connsiteY7" fmla="*/ 447689 h 683087"/>
              <a:gd name="connsiteX8" fmla="*/ 92125 w 209688"/>
              <a:gd name="connsiteY8" fmla="*/ 196864 h 683087"/>
              <a:gd name="connsiteX9" fmla="*/ 28625 w 209688"/>
              <a:gd name="connsiteY9" fmla="*/ 14 h 68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688" h="683087">
                <a:moveTo>
                  <a:pt x="28625" y="14"/>
                </a:moveTo>
                <a:cubicBezTo>
                  <a:pt x="29683" y="1602"/>
                  <a:pt x="103237" y="155060"/>
                  <a:pt x="98475" y="206389"/>
                </a:cubicBezTo>
                <a:cubicBezTo>
                  <a:pt x="93713" y="257718"/>
                  <a:pt x="2167" y="298464"/>
                  <a:pt x="50" y="307989"/>
                </a:cubicBezTo>
                <a:cubicBezTo>
                  <a:pt x="-2067" y="317514"/>
                  <a:pt x="63021" y="223852"/>
                  <a:pt x="85775" y="263539"/>
                </a:cubicBezTo>
                <a:cubicBezTo>
                  <a:pt x="108529" y="303226"/>
                  <a:pt x="127050" y="505368"/>
                  <a:pt x="136575" y="546114"/>
                </a:cubicBezTo>
                <a:cubicBezTo>
                  <a:pt x="146100" y="586860"/>
                  <a:pt x="130754" y="485260"/>
                  <a:pt x="142925" y="508014"/>
                </a:cubicBezTo>
                <a:cubicBezTo>
                  <a:pt x="155096" y="530768"/>
                  <a:pt x="212246" y="692693"/>
                  <a:pt x="209600" y="682639"/>
                </a:cubicBezTo>
                <a:cubicBezTo>
                  <a:pt x="206954" y="672585"/>
                  <a:pt x="146629" y="528651"/>
                  <a:pt x="127050" y="447689"/>
                </a:cubicBezTo>
                <a:cubicBezTo>
                  <a:pt x="107471" y="366727"/>
                  <a:pt x="110646" y="266185"/>
                  <a:pt x="92125" y="196864"/>
                </a:cubicBezTo>
                <a:cubicBezTo>
                  <a:pt x="73604" y="127543"/>
                  <a:pt x="27567" y="-1574"/>
                  <a:pt x="286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2657A571-6786-06E9-4705-97292E67DD37}"/>
              </a:ext>
            </a:extLst>
          </p:cNvPr>
          <p:cNvSpPr/>
          <p:nvPr/>
        </p:nvSpPr>
        <p:spPr>
          <a:xfrm>
            <a:off x="6286462" y="7499289"/>
            <a:ext cx="90121" cy="435242"/>
          </a:xfrm>
          <a:custGeom>
            <a:avLst/>
            <a:gdLst>
              <a:gd name="connsiteX0" fmla="*/ 38 w 90121"/>
              <a:gd name="connsiteY0" fmla="*/ 61 h 435242"/>
              <a:gd name="connsiteX1" fmla="*/ 69888 w 90121"/>
              <a:gd name="connsiteY1" fmla="*/ 235011 h 435242"/>
              <a:gd name="connsiteX2" fmla="*/ 54013 w 90121"/>
              <a:gd name="connsiteY2" fmla="*/ 174686 h 435242"/>
              <a:gd name="connsiteX3" fmla="*/ 57188 w 90121"/>
              <a:gd name="connsiteY3" fmla="*/ 327086 h 435242"/>
              <a:gd name="connsiteX4" fmla="*/ 57188 w 90121"/>
              <a:gd name="connsiteY4" fmla="*/ 387411 h 435242"/>
              <a:gd name="connsiteX5" fmla="*/ 73063 w 90121"/>
              <a:gd name="connsiteY5" fmla="*/ 295336 h 435242"/>
              <a:gd name="connsiteX6" fmla="*/ 88938 w 90121"/>
              <a:gd name="connsiteY6" fmla="*/ 435036 h 435242"/>
              <a:gd name="connsiteX7" fmla="*/ 85763 w 90121"/>
              <a:gd name="connsiteY7" fmla="*/ 323911 h 435242"/>
              <a:gd name="connsiteX8" fmla="*/ 60363 w 90121"/>
              <a:gd name="connsiteY8" fmla="*/ 212786 h 435242"/>
              <a:gd name="connsiteX9" fmla="*/ 38 w 90121"/>
              <a:gd name="connsiteY9" fmla="*/ 61 h 4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21" h="435242">
                <a:moveTo>
                  <a:pt x="38" y="61"/>
                </a:moveTo>
                <a:cubicBezTo>
                  <a:pt x="1625" y="3765"/>
                  <a:pt x="60892" y="205907"/>
                  <a:pt x="69888" y="235011"/>
                </a:cubicBezTo>
                <a:cubicBezTo>
                  <a:pt x="78884" y="264115"/>
                  <a:pt x="56130" y="159340"/>
                  <a:pt x="54013" y="174686"/>
                </a:cubicBezTo>
                <a:cubicBezTo>
                  <a:pt x="51896" y="190032"/>
                  <a:pt x="56659" y="291632"/>
                  <a:pt x="57188" y="327086"/>
                </a:cubicBezTo>
                <a:cubicBezTo>
                  <a:pt x="57717" y="362540"/>
                  <a:pt x="54542" y="392703"/>
                  <a:pt x="57188" y="387411"/>
                </a:cubicBezTo>
                <a:cubicBezTo>
                  <a:pt x="59834" y="382119"/>
                  <a:pt x="67771" y="287399"/>
                  <a:pt x="73063" y="295336"/>
                </a:cubicBezTo>
                <a:cubicBezTo>
                  <a:pt x="78355" y="303273"/>
                  <a:pt x="86821" y="430274"/>
                  <a:pt x="88938" y="435036"/>
                </a:cubicBezTo>
                <a:cubicBezTo>
                  <a:pt x="91055" y="439798"/>
                  <a:pt x="90525" y="360953"/>
                  <a:pt x="85763" y="323911"/>
                </a:cubicBezTo>
                <a:cubicBezTo>
                  <a:pt x="81001" y="286869"/>
                  <a:pt x="74650" y="265173"/>
                  <a:pt x="60363" y="212786"/>
                </a:cubicBezTo>
                <a:cubicBezTo>
                  <a:pt x="46076" y="160399"/>
                  <a:pt x="-1549" y="-3643"/>
                  <a:pt x="38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E434871E-ED9B-A36D-0188-11266A94B833}"/>
              </a:ext>
            </a:extLst>
          </p:cNvPr>
          <p:cNvSpPr/>
          <p:nvPr/>
        </p:nvSpPr>
        <p:spPr>
          <a:xfrm>
            <a:off x="6346635" y="7467588"/>
            <a:ext cx="94373" cy="309233"/>
          </a:xfrm>
          <a:custGeom>
            <a:avLst/>
            <a:gdLst>
              <a:gd name="connsiteX0" fmla="*/ 190 w 94373"/>
              <a:gd name="connsiteY0" fmla="*/ 12 h 309233"/>
              <a:gd name="connsiteX1" fmla="*/ 54165 w 94373"/>
              <a:gd name="connsiteY1" fmla="*/ 190512 h 309233"/>
              <a:gd name="connsiteX2" fmla="*/ 38290 w 94373"/>
              <a:gd name="connsiteY2" fmla="*/ 123837 h 309233"/>
              <a:gd name="connsiteX3" fmla="*/ 92265 w 94373"/>
              <a:gd name="connsiteY3" fmla="*/ 304812 h 309233"/>
              <a:gd name="connsiteX4" fmla="*/ 82740 w 94373"/>
              <a:gd name="connsiteY4" fmla="*/ 247662 h 309233"/>
              <a:gd name="connsiteX5" fmla="*/ 76390 w 94373"/>
              <a:gd name="connsiteY5" fmla="*/ 180987 h 309233"/>
              <a:gd name="connsiteX6" fmla="*/ 190 w 94373"/>
              <a:gd name="connsiteY6" fmla="*/ 12 h 30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73" h="309233">
                <a:moveTo>
                  <a:pt x="190" y="12"/>
                </a:moveTo>
                <a:cubicBezTo>
                  <a:pt x="-3514" y="1599"/>
                  <a:pt x="47815" y="169875"/>
                  <a:pt x="54165" y="190512"/>
                </a:cubicBezTo>
                <a:cubicBezTo>
                  <a:pt x="60515" y="211149"/>
                  <a:pt x="31940" y="104787"/>
                  <a:pt x="38290" y="123837"/>
                </a:cubicBezTo>
                <a:cubicBezTo>
                  <a:pt x="44640" y="142887"/>
                  <a:pt x="84857" y="284175"/>
                  <a:pt x="92265" y="304812"/>
                </a:cubicBezTo>
                <a:cubicBezTo>
                  <a:pt x="99673" y="325449"/>
                  <a:pt x="85386" y="268299"/>
                  <a:pt x="82740" y="247662"/>
                </a:cubicBezTo>
                <a:cubicBezTo>
                  <a:pt x="80094" y="227025"/>
                  <a:pt x="92265" y="219087"/>
                  <a:pt x="76390" y="180987"/>
                </a:cubicBezTo>
                <a:cubicBezTo>
                  <a:pt x="60515" y="142887"/>
                  <a:pt x="3894" y="-1575"/>
                  <a:pt x="19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22EB1BA-453E-3EC5-7D42-CC184C8793D4}"/>
              </a:ext>
            </a:extLst>
          </p:cNvPr>
          <p:cNvSpPr/>
          <p:nvPr/>
        </p:nvSpPr>
        <p:spPr>
          <a:xfrm>
            <a:off x="5452104" y="7784234"/>
            <a:ext cx="187259" cy="290165"/>
          </a:xfrm>
          <a:custGeom>
            <a:avLst/>
            <a:gdLst>
              <a:gd name="connsiteX0" fmla="*/ 78746 w 187259"/>
              <a:gd name="connsiteY0" fmla="*/ 866 h 290165"/>
              <a:gd name="connsiteX1" fmla="*/ 37471 w 187259"/>
              <a:gd name="connsiteY1" fmla="*/ 77066 h 290165"/>
              <a:gd name="connsiteX2" fmla="*/ 37471 w 187259"/>
              <a:gd name="connsiteY2" fmla="*/ 131041 h 290165"/>
              <a:gd name="connsiteX3" fmla="*/ 2546 w 187259"/>
              <a:gd name="connsiteY3" fmla="*/ 102466 h 290165"/>
              <a:gd name="connsiteX4" fmla="*/ 116846 w 187259"/>
              <a:gd name="connsiteY4" fmla="*/ 232641 h 290165"/>
              <a:gd name="connsiteX5" fmla="*/ 94621 w 187259"/>
              <a:gd name="connsiteY5" fmla="*/ 204066 h 290165"/>
              <a:gd name="connsiteX6" fmla="*/ 186696 w 187259"/>
              <a:gd name="connsiteY6" fmla="*/ 289791 h 290165"/>
              <a:gd name="connsiteX7" fmla="*/ 132721 w 187259"/>
              <a:gd name="connsiteY7" fmla="*/ 232641 h 290165"/>
              <a:gd name="connsiteX8" fmla="*/ 120021 w 187259"/>
              <a:gd name="connsiteY8" fmla="*/ 169141 h 290165"/>
              <a:gd name="connsiteX9" fmla="*/ 123196 w 187259"/>
              <a:gd name="connsiteY9" fmla="*/ 223116 h 290165"/>
              <a:gd name="connsiteX10" fmla="*/ 43821 w 187259"/>
              <a:gd name="connsiteY10" fmla="*/ 156441 h 290165"/>
              <a:gd name="connsiteX11" fmla="*/ 21596 w 187259"/>
              <a:gd name="connsiteY11" fmla="*/ 131041 h 290165"/>
              <a:gd name="connsiteX12" fmla="*/ 78746 w 187259"/>
              <a:gd name="connsiteY12" fmla="*/ 866 h 29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259" h="290165">
                <a:moveTo>
                  <a:pt x="78746" y="866"/>
                </a:moveTo>
                <a:cubicBezTo>
                  <a:pt x="81392" y="-8130"/>
                  <a:pt x="44350" y="55370"/>
                  <a:pt x="37471" y="77066"/>
                </a:cubicBezTo>
                <a:cubicBezTo>
                  <a:pt x="30592" y="98762"/>
                  <a:pt x="43292" y="126808"/>
                  <a:pt x="37471" y="131041"/>
                </a:cubicBezTo>
                <a:cubicBezTo>
                  <a:pt x="31650" y="135274"/>
                  <a:pt x="-10683" y="85533"/>
                  <a:pt x="2546" y="102466"/>
                </a:cubicBezTo>
                <a:cubicBezTo>
                  <a:pt x="15775" y="119399"/>
                  <a:pt x="101500" y="215708"/>
                  <a:pt x="116846" y="232641"/>
                </a:cubicBezTo>
                <a:cubicBezTo>
                  <a:pt x="132192" y="249574"/>
                  <a:pt x="82979" y="194541"/>
                  <a:pt x="94621" y="204066"/>
                </a:cubicBezTo>
                <a:cubicBezTo>
                  <a:pt x="106263" y="213591"/>
                  <a:pt x="180346" y="285029"/>
                  <a:pt x="186696" y="289791"/>
                </a:cubicBezTo>
                <a:cubicBezTo>
                  <a:pt x="193046" y="294553"/>
                  <a:pt x="143833" y="252749"/>
                  <a:pt x="132721" y="232641"/>
                </a:cubicBezTo>
                <a:cubicBezTo>
                  <a:pt x="121609" y="212533"/>
                  <a:pt x="121608" y="170728"/>
                  <a:pt x="120021" y="169141"/>
                </a:cubicBezTo>
                <a:cubicBezTo>
                  <a:pt x="118434" y="167554"/>
                  <a:pt x="135896" y="225233"/>
                  <a:pt x="123196" y="223116"/>
                </a:cubicBezTo>
                <a:cubicBezTo>
                  <a:pt x="110496" y="220999"/>
                  <a:pt x="60754" y="171787"/>
                  <a:pt x="43821" y="156441"/>
                </a:cubicBezTo>
                <a:cubicBezTo>
                  <a:pt x="26888" y="141095"/>
                  <a:pt x="15246" y="152737"/>
                  <a:pt x="21596" y="131041"/>
                </a:cubicBezTo>
                <a:cubicBezTo>
                  <a:pt x="27946" y="109345"/>
                  <a:pt x="76100" y="9862"/>
                  <a:pt x="78746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D6A93FF-829A-F6EC-E2D6-7CB541079215}"/>
              </a:ext>
            </a:extLst>
          </p:cNvPr>
          <p:cNvSpPr/>
          <p:nvPr/>
        </p:nvSpPr>
        <p:spPr>
          <a:xfrm>
            <a:off x="5925911" y="7751477"/>
            <a:ext cx="314813" cy="243494"/>
          </a:xfrm>
          <a:custGeom>
            <a:avLst/>
            <a:gdLst>
              <a:gd name="connsiteX0" fmla="*/ 160564 w 314813"/>
              <a:gd name="connsiteY0" fmla="*/ 1873 h 243494"/>
              <a:gd name="connsiteX1" fmla="*/ 147864 w 314813"/>
              <a:gd name="connsiteY1" fmla="*/ 62198 h 243494"/>
              <a:gd name="connsiteX2" fmla="*/ 198664 w 314813"/>
              <a:gd name="connsiteY2" fmla="*/ 135223 h 243494"/>
              <a:gd name="connsiteX3" fmla="*/ 157389 w 314813"/>
              <a:gd name="connsiteY3" fmla="*/ 116173 h 243494"/>
              <a:gd name="connsiteX4" fmla="*/ 303439 w 314813"/>
              <a:gd name="connsiteY4" fmla="*/ 236823 h 243494"/>
              <a:gd name="connsiteX5" fmla="*/ 284389 w 314813"/>
              <a:gd name="connsiteY5" fmla="*/ 224123 h 243494"/>
              <a:gd name="connsiteX6" fmla="*/ 119289 w 314813"/>
              <a:gd name="connsiteY6" fmla="*/ 192373 h 243494"/>
              <a:gd name="connsiteX7" fmla="*/ 1814 w 314813"/>
              <a:gd name="connsiteY7" fmla="*/ 176498 h 243494"/>
              <a:gd name="connsiteX8" fmla="*/ 211364 w 314813"/>
              <a:gd name="connsiteY8" fmla="*/ 211423 h 243494"/>
              <a:gd name="connsiteX9" fmla="*/ 205014 w 314813"/>
              <a:gd name="connsiteY9" fmla="*/ 182848 h 243494"/>
              <a:gd name="connsiteX10" fmla="*/ 58964 w 314813"/>
              <a:gd name="connsiteY10" fmla="*/ 78073 h 243494"/>
              <a:gd name="connsiteX11" fmla="*/ 131989 w 314813"/>
              <a:gd name="connsiteY11" fmla="*/ 135223 h 243494"/>
              <a:gd name="connsiteX12" fmla="*/ 160564 w 314813"/>
              <a:gd name="connsiteY12" fmla="*/ 1873 h 24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813" h="243494">
                <a:moveTo>
                  <a:pt x="160564" y="1873"/>
                </a:moveTo>
                <a:cubicBezTo>
                  <a:pt x="163210" y="-10298"/>
                  <a:pt x="141514" y="39973"/>
                  <a:pt x="147864" y="62198"/>
                </a:cubicBezTo>
                <a:cubicBezTo>
                  <a:pt x="154214" y="84423"/>
                  <a:pt x="197077" y="126227"/>
                  <a:pt x="198664" y="135223"/>
                </a:cubicBezTo>
                <a:cubicBezTo>
                  <a:pt x="200251" y="144219"/>
                  <a:pt x="139927" y="99240"/>
                  <a:pt x="157389" y="116173"/>
                </a:cubicBezTo>
                <a:cubicBezTo>
                  <a:pt x="174851" y="133106"/>
                  <a:pt x="303439" y="236823"/>
                  <a:pt x="303439" y="236823"/>
                </a:cubicBezTo>
                <a:cubicBezTo>
                  <a:pt x="324606" y="254815"/>
                  <a:pt x="315081" y="231531"/>
                  <a:pt x="284389" y="224123"/>
                </a:cubicBezTo>
                <a:cubicBezTo>
                  <a:pt x="253697" y="216715"/>
                  <a:pt x="166385" y="200310"/>
                  <a:pt x="119289" y="192373"/>
                </a:cubicBezTo>
                <a:cubicBezTo>
                  <a:pt x="72193" y="184436"/>
                  <a:pt x="-13532" y="173323"/>
                  <a:pt x="1814" y="176498"/>
                </a:cubicBezTo>
                <a:cubicBezTo>
                  <a:pt x="17160" y="179673"/>
                  <a:pt x="177497" y="210365"/>
                  <a:pt x="211364" y="211423"/>
                </a:cubicBezTo>
                <a:cubicBezTo>
                  <a:pt x="245231" y="212481"/>
                  <a:pt x="230414" y="205073"/>
                  <a:pt x="205014" y="182848"/>
                </a:cubicBezTo>
                <a:cubicBezTo>
                  <a:pt x="179614" y="160623"/>
                  <a:pt x="71135" y="86010"/>
                  <a:pt x="58964" y="78073"/>
                </a:cubicBezTo>
                <a:cubicBezTo>
                  <a:pt x="46793" y="70136"/>
                  <a:pt x="113468" y="142631"/>
                  <a:pt x="131989" y="135223"/>
                </a:cubicBezTo>
                <a:cubicBezTo>
                  <a:pt x="150510" y="127815"/>
                  <a:pt x="157918" y="14044"/>
                  <a:pt x="160564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7A460BAB-7C9F-DE3E-057C-A7257421901A}"/>
              </a:ext>
            </a:extLst>
          </p:cNvPr>
          <p:cNvSpPr/>
          <p:nvPr/>
        </p:nvSpPr>
        <p:spPr>
          <a:xfrm>
            <a:off x="5958624" y="6702358"/>
            <a:ext cx="169887" cy="648713"/>
          </a:xfrm>
          <a:custGeom>
            <a:avLst/>
            <a:gdLst>
              <a:gd name="connsiteX0" fmla="*/ 29426 w 169887"/>
              <a:gd name="connsiteY0" fmla="*/ 67 h 648713"/>
              <a:gd name="connsiteX1" fmla="*/ 35776 w 169887"/>
              <a:gd name="connsiteY1" fmla="*/ 266767 h 648713"/>
              <a:gd name="connsiteX2" fmla="*/ 118326 w 169887"/>
              <a:gd name="connsiteY2" fmla="*/ 444567 h 648713"/>
              <a:gd name="connsiteX3" fmla="*/ 83401 w 169887"/>
              <a:gd name="connsiteY3" fmla="*/ 435042 h 648713"/>
              <a:gd name="connsiteX4" fmla="*/ 169126 w 169887"/>
              <a:gd name="connsiteY4" fmla="*/ 647767 h 648713"/>
              <a:gd name="connsiteX5" fmla="*/ 118326 w 169887"/>
              <a:gd name="connsiteY5" fmla="*/ 508067 h 648713"/>
              <a:gd name="connsiteX6" fmla="*/ 851 w 169887"/>
              <a:gd name="connsiteY6" fmla="*/ 387417 h 648713"/>
              <a:gd name="connsiteX7" fmla="*/ 64351 w 169887"/>
              <a:gd name="connsiteY7" fmla="*/ 409642 h 648713"/>
              <a:gd name="connsiteX8" fmla="*/ 45301 w 169887"/>
              <a:gd name="connsiteY8" fmla="*/ 314392 h 648713"/>
              <a:gd name="connsiteX9" fmla="*/ 13551 w 169887"/>
              <a:gd name="connsiteY9" fmla="*/ 241367 h 648713"/>
              <a:gd name="connsiteX10" fmla="*/ 29426 w 169887"/>
              <a:gd name="connsiteY10" fmla="*/ 67 h 64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87" h="648713">
                <a:moveTo>
                  <a:pt x="29426" y="67"/>
                </a:moveTo>
                <a:cubicBezTo>
                  <a:pt x="33130" y="4300"/>
                  <a:pt x="20959" y="192684"/>
                  <a:pt x="35776" y="266767"/>
                </a:cubicBezTo>
                <a:cubicBezTo>
                  <a:pt x="50593" y="340850"/>
                  <a:pt x="110389" y="416521"/>
                  <a:pt x="118326" y="444567"/>
                </a:cubicBezTo>
                <a:cubicBezTo>
                  <a:pt x="126264" y="472613"/>
                  <a:pt x="74934" y="401175"/>
                  <a:pt x="83401" y="435042"/>
                </a:cubicBezTo>
                <a:cubicBezTo>
                  <a:pt x="91868" y="468909"/>
                  <a:pt x="163305" y="635596"/>
                  <a:pt x="169126" y="647767"/>
                </a:cubicBezTo>
                <a:cubicBezTo>
                  <a:pt x="174947" y="659938"/>
                  <a:pt x="146372" y="551459"/>
                  <a:pt x="118326" y="508067"/>
                </a:cubicBezTo>
                <a:cubicBezTo>
                  <a:pt x="90280" y="464675"/>
                  <a:pt x="9847" y="403821"/>
                  <a:pt x="851" y="387417"/>
                </a:cubicBezTo>
                <a:cubicBezTo>
                  <a:pt x="-8145" y="371013"/>
                  <a:pt x="56943" y="421813"/>
                  <a:pt x="64351" y="409642"/>
                </a:cubicBezTo>
                <a:cubicBezTo>
                  <a:pt x="71759" y="397471"/>
                  <a:pt x="53768" y="342438"/>
                  <a:pt x="45301" y="314392"/>
                </a:cubicBezTo>
                <a:cubicBezTo>
                  <a:pt x="36834" y="286346"/>
                  <a:pt x="13022" y="292167"/>
                  <a:pt x="13551" y="241367"/>
                </a:cubicBezTo>
                <a:cubicBezTo>
                  <a:pt x="14080" y="190567"/>
                  <a:pt x="25722" y="-4166"/>
                  <a:pt x="2942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F4B0FD-16B6-822E-FC26-1D75355501D8}"/>
              </a:ext>
            </a:extLst>
          </p:cNvPr>
          <p:cNvSpPr/>
          <p:nvPr/>
        </p:nvSpPr>
        <p:spPr>
          <a:xfrm>
            <a:off x="6003148" y="7645399"/>
            <a:ext cx="80517" cy="165651"/>
          </a:xfrm>
          <a:custGeom>
            <a:avLst/>
            <a:gdLst>
              <a:gd name="connsiteX0" fmla="*/ 80152 w 80517"/>
              <a:gd name="connsiteY0" fmla="*/ 1 h 165651"/>
              <a:gd name="connsiteX1" fmla="*/ 45227 w 80517"/>
              <a:gd name="connsiteY1" fmla="*/ 107951 h 165651"/>
              <a:gd name="connsiteX2" fmla="*/ 48402 w 80517"/>
              <a:gd name="connsiteY2" fmla="*/ 165101 h 165651"/>
              <a:gd name="connsiteX3" fmla="*/ 42052 w 80517"/>
              <a:gd name="connsiteY3" fmla="*/ 130176 h 165651"/>
              <a:gd name="connsiteX4" fmla="*/ 777 w 80517"/>
              <a:gd name="connsiteY4" fmla="*/ 25401 h 165651"/>
              <a:gd name="connsiteX5" fmla="*/ 19827 w 80517"/>
              <a:gd name="connsiteY5" fmla="*/ 104776 h 165651"/>
              <a:gd name="connsiteX6" fmla="*/ 80152 w 80517"/>
              <a:gd name="connsiteY6" fmla="*/ 1 h 16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17" h="165651">
                <a:moveTo>
                  <a:pt x="80152" y="1"/>
                </a:moveTo>
                <a:cubicBezTo>
                  <a:pt x="84385" y="530"/>
                  <a:pt x="50519" y="80434"/>
                  <a:pt x="45227" y="107951"/>
                </a:cubicBezTo>
                <a:cubicBezTo>
                  <a:pt x="39935" y="135468"/>
                  <a:pt x="48931" y="161397"/>
                  <a:pt x="48402" y="165101"/>
                </a:cubicBezTo>
                <a:cubicBezTo>
                  <a:pt x="47873" y="168805"/>
                  <a:pt x="49989" y="153459"/>
                  <a:pt x="42052" y="130176"/>
                </a:cubicBezTo>
                <a:cubicBezTo>
                  <a:pt x="34114" y="106893"/>
                  <a:pt x="4481" y="29634"/>
                  <a:pt x="777" y="25401"/>
                </a:cubicBezTo>
                <a:cubicBezTo>
                  <a:pt x="-2927" y="21168"/>
                  <a:pt x="7127" y="103189"/>
                  <a:pt x="19827" y="104776"/>
                </a:cubicBezTo>
                <a:cubicBezTo>
                  <a:pt x="32527" y="106363"/>
                  <a:pt x="75919" y="-528"/>
                  <a:pt x="801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8D4BD71-BA36-2DA5-EB59-22ADBB255330}"/>
              </a:ext>
            </a:extLst>
          </p:cNvPr>
          <p:cNvSpPr/>
          <p:nvPr/>
        </p:nvSpPr>
        <p:spPr>
          <a:xfrm>
            <a:off x="5885646" y="7642171"/>
            <a:ext cx="156503" cy="241381"/>
          </a:xfrm>
          <a:custGeom>
            <a:avLst/>
            <a:gdLst>
              <a:gd name="connsiteX0" fmla="*/ 130979 w 156503"/>
              <a:gd name="connsiteY0" fmla="*/ 54 h 241381"/>
              <a:gd name="connsiteX1" fmla="*/ 26204 w 156503"/>
              <a:gd name="connsiteY1" fmla="*/ 88954 h 241381"/>
              <a:gd name="connsiteX2" fmla="*/ 7154 w 156503"/>
              <a:gd name="connsiteY2" fmla="*/ 187379 h 241381"/>
              <a:gd name="connsiteX3" fmla="*/ 7154 w 156503"/>
              <a:gd name="connsiteY3" fmla="*/ 241354 h 241381"/>
              <a:gd name="connsiteX4" fmla="*/ 19854 w 156503"/>
              <a:gd name="connsiteY4" fmla="*/ 181029 h 241381"/>
              <a:gd name="connsiteX5" fmla="*/ 86529 w 156503"/>
              <a:gd name="connsiteY5" fmla="*/ 171504 h 241381"/>
              <a:gd name="connsiteX6" fmla="*/ 156379 w 156503"/>
              <a:gd name="connsiteY6" fmla="*/ 171504 h 241381"/>
              <a:gd name="connsiteX7" fmla="*/ 102404 w 156503"/>
              <a:gd name="connsiteY7" fmla="*/ 155629 h 241381"/>
              <a:gd name="connsiteX8" fmla="*/ 57954 w 156503"/>
              <a:gd name="connsiteY8" fmla="*/ 104829 h 241381"/>
              <a:gd name="connsiteX9" fmla="*/ 80179 w 156503"/>
              <a:gd name="connsiteY9" fmla="*/ 142929 h 241381"/>
              <a:gd name="connsiteX10" fmla="*/ 13504 w 156503"/>
              <a:gd name="connsiteY10" fmla="*/ 158804 h 241381"/>
              <a:gd name="connsiteX11" fmla="*/ 13504 w 156503"/>
              <a:gd name="connsiteY11" fmla="*/ 101654 h 241381"/>
              <a:gd name="connsiteX12" fmla="*/ 130979 w 156503"/>
              <a:gd name="connsiteY12" fmla="*/ 54 h 2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503" h="241381">
                <a:moveTo>
                  <a:pt x="130979" y="54"/>
                </a:moveTo>
                <a:cubicBezTo>
                  <a:pt x="133096" y="-2063"/>
                  <a:pt x="46841" y="57733"/>
                  <a:pt x="26204" y="88954"/>
                </a:cubicBezTo>
                <a:cubicBezTo>
                  <a:pt x="5567" y="120175"/>
                  <a:pt x="10329" y="161979"/>
                  <a:pt x="7154" y="187379"/>
                </a:cubicBezTo>
                <a:cubicBezTo>
                  <a:pt x="3979" y="212779"/>
                  <a:pt x="5037" y="242412"/>
                  <a:pt x="7154" y="241354"/>
                </a:cubicBezTo>
                <a:cubicBezTo>
                  <a:pt x="9271" y="240296"/>
                  <a:pt x="6625" y="192671"/>
                  <a:pt x="19854" y="181029"/>
                </a:cubicBezTo>
                <a:cubicBezTo>
                  <a:pt x="33083" y="169387"/>
                  <a:pt x="63775" y="173091"/>
                  <a:pt x="86529" y="171504"/>
                </a:cubicBezTo>
                <a:cubicBezTo>
                  <a:pt x="109283" y="169917"/>
                  <a:pt x="153733" y="174150"/>
                  <a:pt x="156379" y="171504"/>
                </a:cubicBezTo>
                <a:cubicBezTo>
                  <a:pt x="159025" y="168858"/>
                  <a:pt x="118808" y="166741"/>
                  <a:pt x="102404" y="155629"/>
                </a:cubicBezTo>
                <a:cubicBezTo>
                  <a:pt x="86000" y="144517"/>
                  <a:pt x="61658" y="106946"/>
                  <a:pt x="57954" y="104829"/>
                </a:cubicBezTo>
                <a:cubicBezTo>
                  <a:pt x="54250" y="102712"/>
                  <a:pt x="87587" y="133933"/>
                  <a:pt x="80179" y="142929"/>
                </a:cubicBezTo>
                <a:cubicBezTo>
                  <a:pt x="72771" y="151925"/>
                  <a:pt x="24616" y="165683"/>
                  <a:pt x="13504" y="158804"/>
                </a:cubicBezTo>
                <a:cubicBezTo>
                  <a:pt x="2392" y="151925"/>
                  <a:pt x="-10308" y="125466"/>
                  <a:pt x="13504" y="101654"/>
                </a:cubicBezTo>
                <a:cubicBezTo>
                  <a:pt x="37316" y="77842"/>
                  <a:pt x="128862" y="2171"/>
                  <a:pt x="130979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AC8D3BB-A7A6-AA64-C9BB-452044577372}"/>
              </a:ext>
            </a:extLst>
          </p:cNvPr>
          <p:cNvSpPr/>
          <p:nvPr/>
        </p:nvSpPr>
        <p:spPr>
          <a:xfrm>
            <a:off x="6041947" y="7292775"/>
            <a:ext cx="250986" cy="314923"/>
          </a:xfrm>
          <a:custGeom>
            <a:avLst/>
            <a:gdLst>
              <a:gd name="connsiteX0" fmla="*/ 130253 w 250986"/>
              <a:gd name="connsiteY0" fmla="*/ 200 h 314923"/>
              <a:gd name="connsiteX1" fmla="*/ 117553 w 250986"/>
              <a:gd name="connsiteY1" fmla="*/ 155775 h 314923"/>
              <a:gd name="connsiteX2" fmla="*/ 177878 w 250986"/>
              <a:gd name="connsiteY2" fmla="*/ 231975 h 314923"/>
              <a:gd name="connsiteX3" fmla="*/ 146128 w 250986"/>
              <a:gd name="connsiteY3" fmla="*/ 225625 h 314923"/>
              <a:gd name="connsiteX4" fmla="*/ 250903 w 250986"/>
              <a:gd name="connsiteY4" fmla="*/ 314525 h 314923"/>
              <a:gd name="connsiteX5" fmla="*/ 165178 w 250986"/>
              <a:gd name="connsiteY5" fmla="*/ 260550 h 314923"/>
              <a:gd name="connsiteX6" fmla="*/ 78 w 250986"/>
              <a:gd name="connsiteY6" fmla="*/ 158950 h 314923"/>
              <a:gd name="connsiteX7" fmla="*/ 142953 w 250986"/>
              <a:gd name="connsiteY7" fmla="*/ 247850 h 314923"/>
              <a:gd name="connsiteX8" fmla="*/ 104853 w 250986"/>
              <a:gd name="connsiteY8" fmla="*/ 190700 h 314923"/>
              <a:gd name="connsiteX9" fmla="*/ 130253 w 250986"/>
              <a:gd name="connsiteY9" fmla="*/ 200 h 3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986" h="314923">
                <a:moveTo>
                  <a:pt x="130253" y="200"/>
                </a:moveTo>
                <a:cubicBezTo>
                  <a:pt x="132370" y="-5621"/>
                  <a:pt x="109615" y="117146"/>
                  <a:pt x="117553" y="155775"/>
                </a:cubicBezTo>
                <a:cubicBezTo>
                  <a:pt x="125490" y="194404"/>
                  <a:pt x="173116" y="220333"/>
                  <a:pt x="177878" y="231975"/>
                </a:cubicBezTo>
                <a:cubicBezTo>
                  <a:pt x="182640" y="243617"/>
                  <a:pt x="133957" y="211867"/>
                  <a:pt x="146128" y="225625"/>
                </a:cubicBezTo>
                <a:cubicBezTo>
                  <a:pt x="158299" y="239383"/>
                  <a:pt x="247728" y="308704"/>
                  <a:pt x="250903" y="314525"/>
                </a:cubicBezTo>
                <a:cubicBezTo>
                  <a:pt x="254078" y="320346"/>
                  <a:pt x="165178" y="260550"/>
                  <a:pt x="165178" y="260550"/>
                </a:cubicBezTo>
                <a:lnTo>
                  <a:pt x="78" y="158950"/>
                </a:lnTo>
                <a:cubicBezTo>
                  <a:pt x="-3626" y="156833"/>
                  <a:pt x="125491" y="242558"/>
                  <a:pt x="142953" y="247850"/>
                </a:cubicBezTo>
                <a:cubicBezTo>
                  <a:pt x="160415" y="253142"/>
                  <a:pt x="108028" y="225096"/>
                  <a:pt x="104853" y="190700"/>
                </a:cubicBezTo>
                <a:cubicBezTo>
                  <a:pt x="101678" y="156304"/>
                  <a:pt x="128136" y="6021"/>
                  <a:pt x="13025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4A5D984-54F1-1298-84F3-9E3CA247CB3B}"/>
              </a:ext>
            </a:extLst>
          </p:cNvPr>
          <p:cNvSpPr/>
          <p:nvPr/>
        </p:nvSpPr>
        <p:spPr>
          <a:xfrm>
            <a:off x="6149964" y="7689790"/>
            <a:ext cx="165123" cy="403342"/>
          </a:xfrm>
          <a:custGeom>
            <a:avLst/>
            <a:gdLst>
              <a:gd name="connsiteX0" fmla="*/ 31761 w 165123"/>
              <a:gd name="connsiteY0" fmla="*/ 196910 h 403342"/>
              <a:gd name="connsiteX1" fmla="*/ 9536 w 165123"/>
              <a:gd name="connsiteY1" fmla="*/ 123885 h 403342"/>
              <a:gd name="connsiteX2" fmla="*/ 15886 w 165123"/>
              <a:gd name="connsiteY2" fmla="*/ 38160 h 403342"/>
              <a:gd name="connsiteX3" fmla="*/ 82561 w 165123"/>
              <a:gd name="connsiteY3" fmla="*/ 69910 h 403342"/>
              <a:gd name="connsiteX4" fmla="*/ 38111 w 165123"/>
              <a:gd name="connsiteY4" fmla="*/ 15935 h 403342"/>
              <a:gd name="connsiteX5" fmla="*/ 152411 w 165123"/>
              <a:gd name="connsiteY5" fmla="*/ 76260 h 403342"/>
              <a:gd name="connsiteX6" fmla="*/ 136536 w 165123"/>
              <a:gd name="connsiteY6" fmla="*/ 123885 h 403342"/>
              <a:gd name="connsiteX7" fmla="*/ 165111 w 165123"/>
              <a:gd name="connsiteY7" fmla="*/ 181035 h 403342"/>
              <a:gd name="connsiteX8" fmla="*/ 139711 w 165123"/>
              <a:gd name="connsiteY8" fmla="*/ 225485 h 403342"/>
              <a:gd name="connsiteX9" fmla="*/ 107961 w 165123"/>
              <a:gd name="connsiteY9" fmla="*/ 269935 h 403342"/>
              <a:gd name="connsiteX10" fmla="*/ 133361 w 165123"/>
              <a:gd name="connsiteY10" fmla="*/ 336610 h 403342"/>
              <a:gd name="connsiteX11" fmla="*/ 127011 w 165123"/>
              <a:gd name="connsiteY11" fmla="*/ 403285 h 403342"/>
              <a:gd name="connsiteX12" fmla="*/ 117486 w 165123"/>
              <a:gd name="connsiteY12" fmla="*/ 346135 h 403342"/>
              <a:gd name="connsiteX13" fmla="*/ 130186 w 165123"/>
              <a:gd name="connsiteY13" fmla="*/ 241360 h 403342"/>
              <a:gd name="connsiteX14" fmla="*/ 149236 w 165123"/>
              <a:gd name="connsiteY14" fmla="*/ 146110 h 403342"/>
              <a:gd name="connsiteX15" fmla="*/ 139711 w 165123"/>
              <a:gd name="connsiteY15" fmla="*/ 76260 h 403342"/>
              <a:gd name="connsiteX16" fmla="*/ 38111 w 165123"/>
              <a:gd name="connsiteY16" fmla="*/ 60 h 403342"/>
              <a:gd name="connsiteX17" fmla="*/ 25411 w 165123"/>
              <a:gd name="connsiteY17" fmla="*/ 88960 h 403342"/>
              <a:gd name="connsiteX18" fmla="*/ 22236 w 165123"/>
              <a:gd name="connsiteY18" fmla="*/ 25460 h 403342"/>
              <a:gd name="connsiteX19" fmla="*/ 11 w 165123"/>
              <a:gd name="connsiteY19" fmla="*/ 88960 h 403342"/>
              <a:gd name="connsiteX20" fmla="*/ 31761 w 165123"/>
              <a:gd name="connsiteY20" fmla="*/ 196910 h 40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123" h="403342">
                <a:moveTo>
                  <a:pt x="31761" y="196910"/>
                </a:moveTo>
                <a:cubicBezTo>
                  <a:pt x="33349" y="202731"/>
                  <a:pt x="12182" y="150343"/>
                  <a:pt x="9536" y="123885"/>
                </a:cubicBezTo>
                <a:cubicBezTo>
                  <a:pt x="6890" y="97427"/>
                  <a:pt x="3715" y="47156"/>
                  <a:pt x="15886" y="38160"/>
                </a:cubicBezTo>
                <a:cubicBezTo>
                  <a:pt x="28057" y="29164"/>
                  <a:pt x="78857" y="73614"/>
                  <a:pt x="82561" y="69910"/>
                </a:cubicBezTo>
                <a:cubicBezTo>
                  <a:pt x="86265" y="66206"/>
                  <a:pt x="26469" y="14877"/>
                  <a:pt x="38111" y="15935"/>
                </a:cubicBezTo>
                <a:cubicBezTo>
                  <a:pt x="49753" y="16993"/>
                  <a:pt x="136007" y="58268"/>
                  <a:pt x="152411" y="76260"/>
                </a:cubicBezTo>
                <a:cubicBezTo>
                  <a:pt x="168815" y="94252"/>
                  <a:pt x="134419" y="106423"/>
                  <a:pt x="136536" y="123885"/>
                </a:cubicBezTo>
                <a:cubicBezTo>
                  <a:pt x="138653" y="141347"/>
                  <a:pt x="164582" y="164102"/>
                  <a:pt x="165111" y="181035"/>
                </a:cubicBezTo>
                <a:cubicBezTo>
                  <a:pt x="165640" y="197968"/>
                  <a:pt x="149236" y="210668"/>
                  <a:pt x="139711" y="225485"/>
                </a:cubicBezTo>
                <a:cubicBezTo>
                  <a:pt x="130186" y="240302"/>
                  <a:pt x="109019" y="251414"/>
                  <a:pt x="107961" y="269935"/>
                </a:cubicBezTo>
                <a:cubicBezTo>
                  <a:pt x="106903" y="288456"/>
                  <a:pt x="130186" y="314385"/>
                  <a:pt x="133361" y="336610"/>
                </a:cubicBezTo>
                <a:cubicBezTo>
                  <a:pt x="136536" y="358835"/>
                  <a:pt x="129657" y="401698"/>
                  <a:pt x="127011" y="403285"/>
                </a:cubicBezTo>
                <a:cubicBezTo>
                  <a:pt x="124365" y="404873"/>
                  <a:pt x="116957" y="373122"/>
                  <a:pt x="117486" y="346135"/>
                </a:cubicBezTo>
                <a:cubicBezTo>
                  <a:pt x="118015" y="319148"/>
                  <a:pt x="124894" y="274697"/>
                  <a:pt x="130186" y="241360"/>
                </a:cubicBezTo>
                <a:cubicBezTo>
                  <a:pt x="135478" y="208023"/>
                  <a:pt x="147649" y="173627"/>
                  <a:pt x="149236" y="146110"/>
                </a:cubicBezTo>
                <a:cubicBezTo>
                  <a:pt x="150823" y="118593"/>
                  <a:pt x="158232" y="100602"/>
                  <a:pt x="139711" y="76260"/>
                </a:cubicBezTo>
                <a:cubicBezTo>
                  <a:pt x="121190" y="51918"/>
                  <a:pt x="57161" y="-2057"/>
                  <a:pt x="38111" y="60"/>
                </a:cubicBezTo>
                <a:cubicBezTo>
                  <a:pt x="19061" y="2177"/>
                  <a:pt x="28057" y="84727"/>
                  <a:pt x="25411" y="88960"/>
                </a:cubicBezTo>
                <a:cubicBezTo>
                  <a:pt x="22765" y="93193"/>
                  <a:pt x="26469" y="25460"/>
                  <a:pt x="22236" y="25460"/>
                </a:cubicBezTo>
                <a:cubicBezTo>
                  <a:pt x="18003" y="25460"/>
                  <a:pt x="-518" y="58797"/>
                  <a:pt x="11" y="88960"/>
                </a:cubicBezTo>
                <a:cubicBezTo>
                  <a:pt x="540" y="119122"/>
                  <a:pt x="30173" y="191089"/>
                  <a:pt x="31761" y="196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9472686-9769-391D-6419-44EB422E4E64}"/>
              </a:ext>
            </a:extLst>
          </p:cNvPr>
          <p:cNvSpPr/>
          <p:nvPr/>
        </p:nvSpPr>
        <p:spPr>
          <a:xfrm>
            <a:off x="5737211" y="7670736"/>
            <a:ext cx="99623" cy="212713"/>
          </a:xfrm>
          <a:custGeom>
            <a:avLst/>
            <a:gdLst>
              <a:gd name="connsiteX0" fmla="*/ 57164 w 99623"/>
              <a:gd name="connsiteY0" fmla="*/ 64 h 212713"/>
              <a:gd name="connsiteX1" fmla="*/ 15889 w 99623"/>
              <a:gd name="connsiteY1" fmla="*/ 120714 h 212713"/>
              <a:gd name="connsiteX2" fmla="*/ 98439 w 99623"/>
              <a:gd name="connsiteY2" fmla="*/ 209614 h 212713"/>
              <a:gd name="connsiteX3" fmla="*/ 60339 w 99623"/>
              <a:gd name="connsiteY3" fmla="*/ 184214 h 212713"/>
              <a:gd name="connsiteX4" fmla="*/ 14 w 99623"/>
              <a:gd name="connsiteY4" fmla="*/ 104839 h 212713"/>
              <a:gd name="connsiteX5" fmla="*/ 57164 w 99623"/>
              <a:gd name="connsiteY5" fmla="*/ 64 h 21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23" h="212713">
                <a:moveTo>
                  <a:pt x="57164" y="64"/>
                </a:moveTo>
                <a:cubicBezTo>
                  <a:pt x="59810" y="2710"/>
                  <a:pt x="9010" y="85789"/>
                  <a:pt x="15889" y="120714"/>
                </a:cubicBezTo>
                <a:cubicBezTo>
                  <a:pt x="22768" y="155639"/>
                  <a:pt x="91031" y="199031"/>
                  <a:pt x="98439" y="209614"/>
                </a:cubicBezTo>
                <a:cubicBezTo>
                  <a:pt x="105847" y="220197"/>
                  <a:pt x="76743" y="201677"/>
                  <a:pt x="60339" y="184214"/>
                </a:cubicBezTo>
                <a:cubicBezTo>
                  <a:pt x="43935" y="166752"/>
                  <a:pt x="1072" y="132356"/>
                  <a:pt x="14" y="104839"/>
                </a:cubicBezTo>
                <a:cubicBezTo>
                  <a:pt x="-1044" y="77322"/>
                  <a:pt x="54518" y="-2582"/>
                  <a:pt x="5716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601162C4-D73B-2F49-6CA3-E9657C97AD82}"/>
              </a:ext>
            </a:extLst>
          </p:cNvPr>
          <p:cNvSpPr/>
          <p:nvPr/>
        </p:nvSpPr>
        <p:spPr>
          <a:xfrm>
            <a:off x="5590909" y="7794517"/>
            <a:ext cx="299138" cy="222419"/>
          </a:xfrm>
          <a:custGeom>
            <a:avLst/>
            <a:gdLst>
              <a:gd name="connsiteX0" fmla="*/ 111391 w 299138"/>
              <a:gd name="connsiteY0" fmla="*/ 108 h 222419"/>
              <a:gd name="connsiteX1" fmla="*/ 95516 w 299138"/>
              <a:gd name="connsiteY1" fmla="*/ 82658 h 222419"/>
              <a:gd name="connsiteX2" fmla="*/ 114566 w 299138"/>
              <a:gd name="connsiteY2" fmla="*/ 108058 h 222419"/>
              <a:gd name="connsiteX3" fmla="*/ 51066 w 299138"/>
              <a:gd name="connsiteY3" fmla="*/ 184258 h 222419"/>
              <a:gd name="connsiteX4" fmla="*/ 111391 w 299138"/>
              <a:gd name="connsiteY4" fmla="*/ 165208 h 222419"/>
              <a:gd name="connsiteX5" fmla="*/ 266 w 299138"/>
              <a:gd name="connsiteY5" fmla="*/ 222358 h 222419"/>
              <a:gd name="connsiteX6" fmla="*/ 149491 w 299138"/>
              <a:gd name="connsiteY6" fmla="*/ 152508 h 222419"/>
              <a:gd name="connsiteX7" fmla="*/ 298716 w 299138"/>
              <a:gd name="connsiteY7" fmla="*/ 76308 h 222419"/>
              <a:gd name="connsiteX8" fmla="*/ 190766 w 299138"/>
              <a:gd name="connsiteY8" fmla="*/ 130283 h 222419"/>
              <a:gd name="connsiteX9" fmla="*/ 82816 w 299138"/>
              <a:gd name="connsiteY9" fmla="*/ 162033 h 222419"/>
              <a:gd name="connsiteX10" fmla="*/ 101866 w 299138"/>
              <a:gd name="connsiteY10" fmla="*/ 133458 h 222419"/>
              <a:gd name="connsiteX11" fmla="*/ 73291 w 299138"/>
              <a:gd name="connsiteY11" fmla="*/ 76308 h 222419"/>
              <a:gd name="connsiteX12" fmla="*/ 85991 w 299138"/>
              <a:gd name="connsiteY12" fmla="*/ 101708 h 222419"/>
              <a:gd name="connsiteX13" fmla="*/ 111391 w 299138"/>
              <a:gd name="connsiteY13" fmla="*/ 108 h 22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9138" h="222419">
                <a:moveTo>
                  <a:pt x="111391" y="108"/>
                </a:moveTo>
                <a:cubicBezTo>
                  <a:pt x="112978" y="-3067"/>
                  <a:pt x="94987" y="64666"/>
                  <a:pt x="95516" y="82658"/>
                </a:cubicBezTo>
                <a:cubicBezTo>
                  <a:pt x="96045" y="100650"/>
                  <a:pt x="121974" y="91125"/>
                  <a:pt x="114566" y="108058"/>
                </a:cubicBezTo>
                <a:cubicBezTo>
                  <a:pt x="107158" y="124991"/>
                  <a:pt x="51595" y="174733"/>
                  <a:pt x="51066" y="184258"/>
                </a:cubicBezTo>
                <a:cubicBezTo>
                  <a:pt x="50537" y="193783"/>
                  <a:pt x="119858" y="158858"/>
                  <a:pt x="111391" y="165208"/>
                </a:cubicBezTo>
                <a:cubicBezTo>
                  <a:pt x="102924" y="171558"/>
                  <a:pt x="-6084" y="224475"/>
                  <a:pt x="266" y="222358"/>
                </a:cubicBezTo>
                <a:cubicBezTo>
                  <a:pt x="6616" y="220241"/>
                  <a:pt x="99749" y="176850"/>
                  <a:pt x="149491" y="152508"/>
                </a:cubicBezTo>
                <a:cubicBezTo>
                  <a:pt x="199233" y="128166"/>
                  <a:pt x="291837" y="80012"/>
                  <a:pt x="298716" y="76308"/>
                </a:cubicBezTo>
                <a:cubicBezTo>
                  <a:pt x="305595" y="72604"/>
                  <a:pt x="226749" y="115996"/>
                  <a:pt x="190766" y="130283"/>
                </a:cubicBezTo>
                <a:cubicBezTo>
                  <a:pt x="154783" y="144570"/>
                  <a:pt x="97633" y="161504"/>
                  <a:pt x="82816" y="162033"/>
                </a:cubicBezTo>
                <a:cubicBezTo>
                  <a:pt x="67999" y="162562"/>
                  <a:pt x="103453" y="147745"/>
                  <a:pt x="101866" y="133458"/>
                </a:cubicBezTo>
                <a:cubicBezTo>
                  <a:pt x="100279" y="119171"/>
                  <a:pt x="73291" y="76308"/>
                  <a:pt x="73291" y="76308"/>
                </a:cubicBezTo>
                <a:cubicBezTo>
                  <a:pt x="70645" y="71016"/>
                  <a:pt x="78583" y="112821"/>
                  <a:pt x="85991" y="101708"/>
                </a:cubicBezTo>
                <a:cubicBezTo>
                  <a:pt x="93399" y="90596"/>
                  <a:pt x="109804" y="3283"/>
                  <a:pt x="11139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7FA40A0-E308-F396-C924-C496061B8A78}"/>
              </a:ext>
            </a:extLst>
          </p:cNvPr>
          <p:cNvSpPr/>
          <p:nvPr/>
        </p:nvSpPr>
        <p:spPr>
          <a:xfrm>
            <a:off x="5709402" y="7897307"/>
            <a:ext cx="172138" cy="123613"/>
          </a:xfrm>
          <a:custGeom>
            <a:avLst/>
            <a:gdLst>
              <a:gd name="connsiteX0" fmla="*/ 2423 w 172138"/>
              <a:gd name="connsiteY0" fmla="*/ 122743 h 123613"/>
              <a:gd name="connsiteX1" fmla="*/ 170698 w 172138"/>
              <a:gd name="connsiteY1" fmla="*/ 2093 h 123613"/>
              <a:gd name="connsiteX2" fmla="*/ 78623 w 172138"/>
              <a:gd name="connsiteY2" fmla="*/ 52893 h 123613"/>
              <a:gd name="connsiteX3" fmla="*/ 2423 w 172138"/>
              <a:gd name="connsiteY3" fmla="*/ 122743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138" h="123613">
                <a:moveTo>
                  <a:pt x="2423" y="122743"/>
                </a:moveTo>
                <a:cubicBezTo>
                  <a:pt x="17769" y="114276"/>
                  <a:pt x="157998" y="13735"/>
                  <a:pt x="170698" y="2093"/>
                </a:cubicBezTo>
                <a:cubicBezTo>
                  <a:pt x="183398" y="-9549"/>
                  <a:pt x="108785" y="30139"/>
                  <a:pt x="78623" y="52893"/>
                </a:cubicBezTo>
                <a:cubicBezTo>
                  <a:pt x="48461" y="75647"/>
                  <a:pt x="-12923" y="131210"/>
                  <a:pt x="2423" y="122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2E79F98-B1F0-30F1-2456-3C3F0D681EF6}"/>
              </a:ext>
            </a:extLst>
          </p:cNvPr>
          <p:cNvSpPr/>
          <p:nvPr/>
        </p:nvSpPr>
        <p:spPr>
          <a:xfrm>
            <a:off x="5994397" y="8007209"/>
            <a:ext cx="209556" cy="155821"/>
          </a:xfrm>
          <a:custGeom>
            <a:avLst/>
            <a:gdLst>
              <a:gd name="connsiteX0" fmla="*/ 6353 w 209556"/>
              <a:gd name="connsiteY0" fmla="*/ 141 h 155821"/>
              <a:gd name="connsiteX1" fmla="*/ 69853 w 209556"/>
              <a:gd name="connsiteY1" fmla="*/ 31891 h 155821"/>
              <a:gd name="connsiteX2" fmla="*/ 69853 w 209556"/>
              <a:gd name="connsiteY2" fmla="*/ 69991 h 155821"/>
              <a:gd name="connsiteX3" fmla="*/ 107953 w 209556"/>
              <a:gd name="connsiteY3" fmla="*/ 57291 h 155821"/>
              <a:gd name="connsiteX4" fmla="*/ 73028 w 209556"/>
              <a:gd name="connsiteY4" fmla="*/ 111266 h 155821"/>
              <a:gd name="connsiteX5" fmla="*/ 3 w 209556"/>
              <a:gd name="connsiteY5" fmla="*/ 155716 h 155821"/>
              <a:gd name="connsiteX6" fmla="*/ 76203 w 209556"/>
              <a:gd name="connsiteY6" fmla="*/ 98566 h 155821"/>
              <a:gd name="connsiteX7" fmla="*/ 111128 w 209556"/>
              <a:gd name="connsiteY7" fmla="*/ 60466 h 155821"/>
              <a:gd name="connsiteX8" fmla="*/ 111128 w 209556"/>
              <a:gd name="connsiteY8" fmla="*/ 41416 h 155821"/>
              <a:gd name="connsiteX9" fmla="*/ 209553 w 209556"/>
              <a:gd name="connsiteY9" fmla="*/ 38241 h 155821"/>
              <a:gd name="connsiteX10" fmla="*/ 114303 w 209556"/>
              <a:gd name="connsiteY10" fmla="*/ 44591 h 155821"/>
              <a:gd name="connsiteX11" fmla="*/ 6353 w 209556"/>
              <a:gd name="connsiteY11" fmla="*/ 141 h 15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556" h="155821">
                <a:moveTo>
                  <a:pt x="6353" y="141"/>
                </a:moveTo>
                <a:cubicBezTo>
                  <a:pt x="-1055" y="-1976"/>
                  <a:pt x="59270" y="20249"/>
                  <a:pt x="69853" y="31891"/>
                </a:cubicBezTo>
                <a:cubicBezTo>
                  <a:pt x="80436" y="43533"/>
                  <a:pt x="63503" y="65758"/>
                  <a:pt x="69853" y="69991"/>
                </a:cubicBezTo>
                <a:cubicBezTo>
                  <a:pt x="76203" y="74224"/>
                  <a:pt x="107424" y="50412"/>
                  <a:pt x="107953" y="57291"/>
                </a:cubicBezTo>
                <a:cubicBezTo>
                  <a:pt x="108482" y="64170"/>
                  <a:pt x="91020" y="94862"/>
                  <a:pt x="73028" y="111266"/>
                </a:cubicBezTo>
                <a:cubicBezTo>
                  <a:pt x="55036" y="127670"/>
                  <a:pt x="-526" y="157833"/>
                  <a:pt x="3" y="155716"/>
                </a:cubicBezTo>
                <a:cubicBezTo>
                  <a:pt x="532" y="153599"/>
                  <a:pt x="57682" y="114441"/>
                  <a:pt x="76203" y="98566"/>
                </a:cubicBezTo>
                <a:cubicBezTo>
                  <a:pt x="94724" y="82691"/>
                  <a:pt x="111128" y="60466"/>
                  <a:pt x="111128" y="60466"/>
                </a:cubicBezTo>
                <a:cubicBezTo>
                  <a:pt x="116949" y="50941"/>
                  <a:pt x="94724" y="45120"/>
                  <a:pt x="111128" y="41416"/>
                </a:cubicBezTo>
                <a:cubicBezTo>
                  <a:pt x="127532" y="37712"/>
                  <a:pt x="209024" y="37712"/>
                  <a:pt x="209553" y="38241"/>
                </a:cubicBezTo>
                <a:cubicBezTo>
                  <a:pt x="210082" y="38770"/>
                  <a:pt x="144465" y="46178"/>
                  <a:pt x="114303" y="44591"/>
                </a:cubicBezTo>
                <a:cubicBezTo>
                  <a:pt x="84141" y="43004"/>
                  <a:pt x="13761" y="2258"/>
                  <a:pt x="635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D47AC718-AC11-755E-8DA2-5FD8B1ECAC29}"/>
              </a:ext>
            </a:extLst>
          </p:cNvPr>
          <p:cNvSpPr/>
          <p:nvPr/>
        </p:nvSpPr>
        <p:spPr>
          <a:xfrm>
            <a:off x="5876081" y="6657505"/>
            <a:ext cx="200075" cy="759543"/>
          </a:xfrm>
          <a:custGeom>
            <a:avLst/>
            <a:gdLst>
              <a:gd name="connsiteX0" fmla="*/ 38944 w 200075"/>
              <a:gd name="connsiteY0" fmla="*/ 3645 h 759543"/>
              <a:gd name="connsiteX1" fmla="*/ 29419 w 200075"/>
              <a:gd name="connsiteY1" fmla="*/ 146520 h 759543"/>
              <a:gd name="connsiteX2" fmla="*/ 67519 w 200075"/>
              <a:gd name="connsiteY2" fmla="*/ 387820 h 759543"/>
              <a:gd name="connsiteX3" fmla="*/ 51644 w 200075"/>
              <a:gd name="connsiteY3" fmla="*/ 362420 h 759543"/>
              <a:gd name="connsiteX4" fmla="*/ 99269 w 200075"/>
              <a:gd name="connsiteY4" fmla="*/ 638645 h 759543"/>
              <a:gd name="connsiteX5" fmla="*/ 99269 w 200075"/>
              <a:gd name="connsiteY5" fmla="*/ 556095 h 759543"/>
              <a:gd name="connsiteX6" fmla="*/ 194519 w 200075"/>
              <a:gd name="connsiteY6" fmla="*/ 752945 h 759543"/>
              <a:gd name="connsiteX7" fmla="*/ 169119 w 200075"/>
              <a:gd name="connsiteY7" fmla="*/ 667220 h 759543"/>
              <a:gd name="connsiteX8" fmla="*/ 7194 w 200075"/>
              <a:gd name="connsiteY8" fmla="*/ 235420 h 759543"/>
              <a:gd name="connsiteX9" fmla="*/ 29419 w 200075"/>
              <a:gd name="connsiteY9" fmla="*/ 292570 h 759543"/>
              <a:gd name="connsiteX10" fmla="*/ 38944 w 200075"/>
              <a:gd name="connsiteY10" fmla="*/ 3645 h 75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075" h="759543">
                <a:moveTo>
                  <a:pt x="38944" y="3645"/>
                </a:moveTo>
                <a:cubicBezTo>
                  <a:pt x="38944" y="-20697"/>
                  <a:pt x="24656" y="82491"/>
                  <a:pt x="29419" y="146520"/>
                </a:cubicBezTo>
                <a:cubicBezTo>
                  <a:pt x="34182" y="210549"/>
                  <a:pt x="63815" y="351837"/>
                  <a:pt x="67519" y="387820"/>
                </a:cubicBezTo>
                <a:cubicBezTo>
                  <a:pt x="71223" y="423803"/>
                  <a:pt x="46352" y="320616"/>
                  <a:pt x="51644" y="362420"/>
                </a:cubicBezTo>
                <a:cubicBezTo>
                  <a:pt x="56936" y="404224"/>
                  <a:pt x="91332" y="606366"/>
                  <a:pt x="99269" y="638645"/>
                </a:cubicBezTo>
                <a:cubicBezTo>
                  <a:pt x="107206" y="670924"/>
                  <a:pt x="83394" y="537045"/>
                  <a:pt x="99269" y="556095"/>
                </a:cubicBezTo>
                <a:cubicBezTo>
                  <a:pt x="115144" y="575145"/>
                  <a:pt x="182877" y="734424"/>
                  <a:pt x="194519" y="752945"/>
                </a:cubicBezTo>
                <a:cubicBezTo>
                  <a:pt x="206161" y="771466"/>
                  <a:pt x="200340" y="753474"/>
                  <a:pt x="169119" y="667220"/>
                </a:cubicBezTo>
                <a:cubicBezTo>
                  <a:pt x="137898" y="580966"/>
                  <a:pt x="30477" y="297862"/>
                  <a:pt x="7194" y="235420"/>
                </a:cubicBezTo>
                <a:cubicBezTo>
                  <a:pt x="-16089" y="172978"/>
                  <a:pt x="24127" y="325907"/>
                  <a:pt x="29419" y="292570"/>
                </a:cubicBezTo>
                <a:cubicBezTo>
                  <a:pt x="34711" y="259233"/>
                  <a:pt x="38944" y="27987"/>
                  <a:pt x="38944" y="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5EDAB2C-BC99-1C66-633F-FE90CC8094FF}"/>
              </a:ext>
            </a:extLst>
          </p:cNvPr>
          <p:cNvSpPr/>
          <p:nvPr/>
        </p:nvSpPr>
        <p:spPr>
          <a:xfrm>
            <a:off x="5936684" y="7143434"/>
            <a:ext cx="152970" cy="466480"/>
          </a:xfrm>
          <a:custGeom>
            <a:avLst/>
            <a:gdLst>
              <a:gd name="connsiteX0" fmla="*/ 152966 w 152970"/>
              <a:gd name="connsiteY0" fmla="*/ 316 h 466480"/>
              <a:gd name="connsiteX1" fmla="*/ 92641 w 152970"/>
              <a:gd name="connsiteY1" fmla="*/ 197166 h 466480"/>
              <a:gd name="connsiteX2" fmla="*/ 124391 w 152970"/>
              <a:gd name="connsiteY2" fmla="*/ 301941 h 466480"/>
              <a:gd name="connsiteX3" fmla="*/ 86291 w 152970"/>
              <a:gd name="connsiteY3" fmla="*/ 251141 h 466480"/>
              <a:gd name="connsiteX4" fmla="*/ 137091 w 152970"/>
              <a:gd name="connsiteY4" fmla="*/ 463866 h 466480"/>
              <a:gd name="connsiteX5" fmla="*/ 108516 w 152970"/>
              <a:gd name="connsiteY5" fmla="*/ 349566 h 466480"/>
              <a:gd name="connsiteX6" fmla="*/ 566 w 152970"/>
              <a:gd name="connsiteY6" fmla="*/ 60641 h 466480"/>
              <a:gd name="connsiteX7" fmla="*/ 67241 w 152970"/>
              <a:gd name="connsiteY7" fmla="*/ 232091 h 466480"/>
              <a:gd name="connsiteX8" fmla="*/ 95816 w 152970"/>
              <a:gd name="connsiteY8" fmla="*/ 152716 h 466480"/>
              <a:gd name="connsiteX9" fmla="*/ 152966 w 152970"/>
              <a:gd name="connsiteY9" fmla="*/ 316 h 46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70" h="466480">
                <a:moveTo>
                  <a:pt x="152966" y="316"/>
                </a:moveTo>
                <a:cubicBezTo>
                  <a:pt x="152437" y="7724"/>
                  <a:pt x="97403" y="146895"/>
                  <a:pt x="92641" y="197166"/>
                </a:cubicBezTo>
                <a:cubicBezTo>
                  <a:pt x="87879" y="247437"/>
                  <a:pt x="125449" y="292945"/>
                  <a:pt x="124391" y="301941"/>
                </a:cubicBezTo>
                <a:cubicBezTo>
                  <a:pt x="123333" y="310937"/>
                  <a:pt x="84174" y="224154"/>
                  <a:pt x="86291" y="251141"/>
                </a:cubicBezTo>
                <a:cubicBezTo>
                  <a:pt x="88408" y="278129"/>
                  <a:pt x="133387" y="447462"/>
                  <a:pt x="137091" y="463866"/>
                </a:cubicBezTo>
                <a:cubicBezTo>
                  <a:pt x="140795" y="480270"/>
                  <a:pt x="131270" y="416770"/>
                  <a:pt x="108516" y="349566"/>
                </a:cubicBezTo>
                <a:cubicBezTo>
                  <a:pt x="85762" y="282362"/>
                  <a:pt x="7445" y="80220"/>
                  <a:pt x="566" y="60641"/>
                </a:cubicBezTo>
                <a:cubicBezTo>
                  <a:pt x="-6313" y="41062"/>
                  <a:pt x="51366" y="216745"/>
                  <a:pt x="67241" y="232091"/>
                </a:cubicBezTo>
                <a:cubicBezTo>
                  <a:pt x="83116" y="247437"/>
                  <a:pt x="84703" y="187641"/>
                  <a:pt x="95816" y="152716"/>
                </a:cubicBezTo>
                <a:cubicBezTo>
                  <a:pt x="106928" y="117791"/>
                  <a:pt x="153495" y="-7092"/>
                  <a:pt x="152966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91BA773-7F09-BC0E-B029-6A035E42F2D8}"/>
              </a:ext>
            </a:extLst>
          </p:cNvPr>
          <p:cNvSpPr/>
          <p:nvPr/>
        </p:nvSpPr>
        <p:spPr>
          <a:xfrm>
            <a:off x="6022766" y="6083281"/>
            <a:ext cx="38316" cy="114343"/>
          </a:xfrm>
          <a:custGeom>
            <a:avLst/>
            <a:gdLst>
              <a:gd name="connsiteX0" fmla="*/ 9734 w 38316"/>
              <a:gd name="connsiteY0" fmla="*/ 19 h 114343"/>
              <a:gd name="connsiteX1" fmla="*/ 22434 w 38316"/>
              <a:gd name="connsiteY1" fmla="*/ 63519 h 114343"/>
              <a:gd name="connsiteX2" fmla="*/ 209 w 38316"/>
              <a:gd name="connsiteY2" fmla="*/ 114319 h 114343"/>
              <a:gd name="connsiteX3" fmla="*/ 38309 w 38316"/>
              <a:gd name="connsiteY3" fmla="*/ 57169 h 114343"/>
              <a:gd name="connsiteX4" fmla="*/ 9734 w 38316"/>
              <a:gd name="connsiteY4" fmla="*/ 19 h 11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6" h="114343">
                <a:moveTo>
                  <a:pt x="9734" y="19"/>
                </a:moveTo>
                <a:cubicBezTo>
                  <a:pt x="7088" y="1077"/>
                  <a:pt x="24021" y="44469"/>
                  <a:pt x="22434" y="63519"/>
                </a:cubicBezTo>
                <a:cubicBezTo>
                  <a:pt x="20847" y="82569"/>
                  <a:pt x="-2437" y="115377"/>
                  <a:pt x="209" y="114319"/>
                </a:cubicBezTo>
                <a:cubicBezTo>
                  <a:pt x="2855" y="113261"/>
                  <a:pt x="37780" y="74102"/>
                  <a:pt x="38309" y="57169"/>
                </a:cubicBezTo>
                <a:cubicBezTo>
                  <a:pt x="38838" y="40236"/>
                  <a:pt x="12380" y="-1039"/>
                  <a:pt x="973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DA0C67B5-08D0-AE79-A05D-E4E1DDCFB8F6}"/>
              </a:ext>
            </a:extLst>
          </p:cNvPr>
          <p:cNvSpPr/>
          <p:nvPr/>
        </p:nvSpPr>
        <p:spPr>
          <a:xfrm>
            <a:off x="6162612" y="6102332"/>
            <a:ext cx="42551" cy="120690"/>
          </a:xfrm>
          <a:custGeom>
            <a:avLst/>
            <a:gdLst>
              <a:gd name="connsiteX0" fmla="*/ 28638 w 42551"/>
              <a:gd name="connsiteY0" fmla="*/ 18 h 120690"/>
              <a:gd name="connsiteX1" fmla="*/ 31813 w 42551"/>
              <a:gd name="connsiteY1" fmla="*/ 63518 h 120690"/>
              <a:gd name="connsiteX2" fmla="*/ 63 w 42551"/>
              <a:gd name="connsiteY2" fmla="*/ 120668 h 120690"/>
              <a:gd name="connsiteX3" fmla="*/ 41338 w 42551"/>
              <a:gd name="connsiteY3" fmla="*/ 69868 h 120690"/>
              <a:gd name="connsiteX4" fmla="*/ 28638 w 42551"/>
              <a:gd name="connsiteY4" fmla="*/ 18 h 12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51" h="120690">
                <a:moveTo>
                  <a:pt x="28638" y="18"/>
                </a:moveTo>
                <a:cubicBezTo>
                  <a:pt x="27050" y="-1040"/>
                  <a:pt x="36575" y="43410"/>
                  <a:pt x="31813" y="63518"/>
                </a:cubicBezTo>
                <a:cubicBezTo>
                  <a:pt x="27051" y="83626"/>
                  <a:pt x="-1525" y="119610"/>
                  <a:pt x="63" y="120668"/>
                </a:cubicBezTo>
                <a:cubicBezTo>
                  <a:pt x="1651" y="121726"/>
                  <a:pt x="35517" y="85214"/>
                  <a:pt x="41338" y="69868"/>
                </a:cubicBezTo>
                <a:cubicBezTo>
                  <a:pt x="47159" y="54522"/>
                  <a:pt x="30226" y="1076"/>
                  <a:pt x="2863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1ED63AAC-005F-16A4-FC94-5CBE8957BAF5}"/>
              </a:ext>
            </a:extLst>
          </p:cNvPr>
          <p:cNvSpPr/>
          <p:nvPr/>
        </p:nvSpPr>
        <p:spPr>
          <a:xfrm>
            <a:off x="5875394" y="6322942"/>
            <a:ext cx="155858" cy="100764"/>
          </a:xfrm>
          <a:custGeom>
            <a:avLst/>
            <a:gdLst>
              <a:gd name="connsiteX0" fmla="*/ 1531 w 155858"/>
              <a:gd name="connsiteY0" fmla="*/ 100083 h 100764"/>
              <a:gd name="connsiteX1" fmla="*/ 153931 w 155858"/>
              <a:gd name="connsiteY1" fmla="*/ 1658 h 100764"/>
              <a:gd name="connsiteX2" fmla="*/ 80906 w 155858"/>
              <a:gd name="connsiteY2" fmla="*/ 42933 h 100764"/>
              <a:gd name="connsiteX3" fmla="*/ 1531 w 155858"/>
              <a:gd name="connsiteY3" fmla="*/ 100083 h 10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58" h="100764">
                <a:moveTo>
                  <a:pt x="1531" y="100083"/>
                </a:moveTo>
                <a:cubicBezTo>
                  <a:pt x="13702" y="93204"/>
                  <a:pt x="140702" y="11183"/>
                  <a:pt x="153931" y="1658"/>
                </a:cubicBezTo>
                <a:cubicBezTo>
                  <a:pt x="167160" y="-7867"/>
                  <a:pt x="108952" y="26000"/>
                  <a:pt x="80906" y="42933"/>
                </a:cubicBezTo>
                <a:cubicBezTo>
                  <a:pt x="52860" y="59866"/>
                  <a:pt x="-10640" y="106962"/>
                  <a:pt x="1531" y="10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1F3AC52-05C9-EDFC-8DBE-F7016351419D}"/>
              </a:ext>
            </a:extLst>
          </p:cNvPr>
          <p:cNvSpPr/>
          <p:nvPr/>
        </p:nvSpPr>
        <p:spPr>
          <a:xfrm>
            <a:off x="6321405" y="6028805"/>
            <a:ext cx="12847" cy="141508"/>
          </a:xfrm>
          <a:custGeom>
            <a:avLst/>
            <a:gdLst>
              <a:gd name="connsiteX0" fmla="*/ 20 w 12847"/>
              <a:gd name="connsiteY0" fmla="*/ 520 h 141508"/>
              <a:gd name="connsiteX1" fmla="*/ 9545 w 12847"/>
              <a:gd name="connsiteY1" fmla="*/ 105295 h 141508"/>
              <a:gd name="connsiteX2" fmla="*/ 20 w 12847"/>
              <a:gd name="connsiteY2" fmla="*/ 140220 h 141508"/>
              <a:gd name="connsiteX3" fmla="*/ 12720 w 12847"/>
              <a:gd name="connsiteY3" fmla="*/ 67195 h 141508"/>
              <a:gd name="connsiteX4" fmla="*/ 20 w 12847"/>
              <a:gd name="connsiteY4" fmla="*/ 520 h 14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7" h="141508">
                <a:moveTo>
                  <a:pt x="20" y="520"/>
                </a:moveTo>
                <a:cubicBezTo>
                  <a:pt x="-509" y="6870"/>
                  <a:pt x="9545" y="82012"/>
                  <a:pt x="9545" y="105295"/>
                </a:cubicBezTo>
                <a:cubicBezTo>
                  <a:pt x="9545" y="128578"/>
                  <a:pt x="-509" y="146570"/>
                  <a:pt x="20" y="140220"/>
                </a:cubicBezTo>
                <a:cubicBezTo>
                  <a:pt x="549" y="133870"/>
                  <a:pt x="11133" y="86774"/>
                  <a:pt x="12720" y="67195"/>
                </a:cubicBezTo>
                <a:cubicBezTo>
                  <a:pt x="14307" y="47616"/>
                  <a:pt x="549" y="-5830"/>
                  <a:pt x="2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32E5548-98D4-27BC-EFC6-61324359AE29}"/>
              </a:ext>
            </a:extLst>
          </p:cNvPr>
          <p:cNvSpPr/>
          <p:nvPr/>
        </p:nvSpPr>
        <p:spPr>
          <a:xfrm>
            <a:off x="5999650" y="5470275"/>
            <a:ext cx="52141" cy="222677"/>
          </a:xfrm>
          <a:custGeom>
            <a:avLst/>
            <a:gdLst>
              <a:gd name="connsiteX0" fmla="*/ 51900 w 52141"/>
              <a:gd name="connsiteY0" fmla="*/ 250 h 222677"/>
              <a:gd name="connsiteX1" fmla="*/ 20150 w 52141"/>
              <a:gd name="connsiteY1" fmla="*/ 82800 h 222677"/>
              <a:gd name="connsiteX2" fmla="*/ 16975 w 52141"/>
              <a:gd name="connsiteY2" fmla="*/ 219325 h 222677"/>
              <a:gd name="connsiteX3" fmla="*/ 16975 w 52141"/>
              <a:gd name="connsiteY3" fmla="*/ 174875 h 222677"/>
              <a:gd name="connsiteX4" fmla="*/ 1100 w 52141"/>
              <a:gd name="connsiteY4" fmla="*/ 108200 h 222677"/>
              <a:gd name="connsiteX5" fmla="*/ 51900 w 52141"/>
              <a:gd name="connsiteY5" fmla="*/ 250 h 22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41" h="222677">
                <a:moveTo>
                  <a:pt x="51900" y="250"/>
                </a:moveTo>
                <a:cubicBezTo>
                  <a:pt x="55075" y="-3983"/>
                  <a:pt x="25971" y="46288"/>
                  <a:pt x="20150" y="82800"/>
                </a:cubicBezTo>
                <a:cubicBezTo>
                  <a:pt x="14329" y="119312"/>
                  <a:pt x="17504" y="203979"/>
                  <a:pt x="16975" y="219325"/>
                </a:cubicBezTo>
                <a:cubicBezTo>
                  <a:pt x="16446" y="234671"/>
                  <a:pt x="19621" y="193396"/>
                  <a:pt x="16975" y="174875"/>
                </a:cubicBezTo>
                <a:cubicBezTo>
                  <a:pt x="14329" y="156354"/>
                  <a:pt x="-4721" y="133071"/>
                  <a:pt x="1100" y="108200"/>
                </a:cubicBezTo>
                <a:cubicBezTo>
                  <a:pt x="6921" y="83329"/>
                  <a:pt x="48725" y="4483"/>
                  <a:pt x="51900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18467B1-6CF1-E5B3-FBA3-A3B2CCE690D1}"/>
              </a:ext>
            </a:extLst>
          </p:cNvPr>
          <p:cNvSpPr/>
          <p:nvPr/>
        </p:nvSpPr>
        <p:spPr>
          <a:xfrm>
            <a:off x="6280098" y="5365750"/>
            <a:ext cx="85015" cy="396878"/>
          </a:xfrm>
          <a:custGeom>
            <a:avLst/>
            <a:gdLst>
              <a:gd name="connsiteX0" fmla="*/ 52 w 85015"/>
              <a:gd name="connsiteY0" fmla="*/ 0 h 396878"/>
              <a:gd name="connsiteX1" fmla="*/ 82602 w 85015"/>
              <a:gd name="connsiteY1" fmla="*/ 276225 h 396878"/>
              <a:gd name="connsiteX2" fmla="*/ 63552 w 85015"/>
              <a:gd name="connsiteY2" fmla="*/ 396875 h 396878"/>
              <a:gd name="connsiteX3" fmla="*/ 69902 w 85015"/>
              <a:gd name="connsiteY3" fmla="*/ 279400 h 396878"/>
              <a:gd name="connsiteX4" fmla="*/ 52 w 85015"/>
              <a:gd name="connsiteY4" fmla="*/ 0 h 39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5" h="396878">
                <a:moveTo>
                  <a:pt x="52" y="0"/>
                </a:moveTo>
                <a:cubicBezTo>
                  <a:pt x="2169" y="-529"/>
                  <a:pt x="72019" y="210079"/>
                  <a:pt x="82602" y="276225"/>
                </a:cubicBezTo>
                <a:cubicBezTo>
                  <a:pt x="93185" y="342371"/>
                  <a:pt x="65669" y="396346"/>
                  <a:pt x="63552" y="396875"/>
                </a:cubicBezTo>
                <a:cubicBezTo>
                  <a:pt x="61435" y="397404"/>
                  <a:pt x="79427" y="341313"/>
                  <a:pt x="69902" y="279400"/>
                </a:cubicBezTo>
                <a:cubicBezTo>
                  <a:pt x="60377" y="217488"/>
                  <a:pt x="-2065" y="529"/>
                  <a:pt x="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9978D0C4-A6BF-768A-3070-1C20C77EA7E9}"/>
              </a:ext>
            </a:extLst>
          </p:cNvPr>
          <p:cNvSpPr/>
          <p:nvPr/>
        </p:nvSpPr>
        <p:spPr>
          <a:xfrm>
            <a:off x="5714596" y="7539740"/>
            <a:ext cx="83720" cy="172490"/>
          </a:xfrm>
          <a:custGeom>
            <a:avLst/>
            <a:gdLst>
              <a:gd name="connsiteX0" fmla="*/ 82954 w 83720"/>
              <a:gd name="connsiteY0" fmla="*/ 885 h 172490"/>
              <a:gd name="connsiteX1" fmla="*/ 44854 w 83720"/>
              <a:gd name="connsiteY1" fmla="*/ 45335 h 172490"/>
              <a:gd name="connsiteX2" fmla="*/ 25804 w 83720"/>
              <a:gd name="connsiteY2" fmla="*/ 99310 h 172490"/>
              <a:gd name="connsiteX3" fmla="*/ 32154 w 83720"/>
              <a:gd name="connsiteY3" fmla="*/ 64385 h 172490"/>
              <a:gd name="connsiteX4" fmla="*/ 3579 w 83720"/>
              <a:gd name="connsiteY4" fmla="*/ 172335 h 172490"/>
              <a:gd name="connsiteX5" fmla="*/ 6754 w 83720"/>
              <a:gd name="connsiteY5" fmla="*/ 86610 h 172490"/>
              <a:gd name="connsiteX6" fmla="*/ 82954 w 83720"/>
              <a:gd name="connsiteY6" fmla="*/ 885 h 17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20" h="172490">
                <a:moveTo>
                  <a:pt x="82954" y="885"/>
                </a:moveTo>
                <a:cubicBezTo>
                  <a:pt x="89304" y="-5994"/>
                  <a:pt x="54379" y="28931"/>
                  <a:pt x="44854" y="45335"/>
                </a:cubicBezTo>
                <a:cubicBezTo>
                  <a:pt x="35329" y="61739"/>
                  <a:pt x="27921" y="96135"/>
                  <a:pt x="25804" y="99310"/>
                </a:cubicBezTo>
                <a:cubicBezTo>
                  <a:pt x="23687" y="102485"/>
                  <a:pt x="35858" y="52214"/>
                  <a:pt x="32154" y="64385"/>
                </a:cubicBezTo>
                <a:cubicBezTo>
                  <a:pt x="28450" y="76556"/>
                  <a:pt x="7812" y="168631"/>
                  <a:pt x="3579" y="172335"/>
                </a:cubicBezTo>
                <a:cubicBezTo>
                  <a:pt x="-654" y="176039"/>
                  <a:pt x="-2771" y="112539"/>
                  <a:pt x="6754" y="86610"/>
                </a:cubicBezTo>
                <a:cubicBezTo>
                  <a:pt x="16279" y="60681"/>
                  <a:pt x="76604" y="7764"/>
                  <a:pt x="82954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A875D1B-0427-C736-9402-8650F181B309}"/>
              </a:ext>
            </a:extLst>
          </p:cNvPr>
          <p:cNvSpPr/>
          <p:nvPr/>
        </p:nvSpPr>
        <p:spPr>
          <a:xfrm>
            <a:off x="5581533" y="7708146"/>
            <a:ext cx="73781" cy="124933"/>
          </a:xfrm>
          <a:custGeom>
            <a:avLst/>
            <a:gdLst>
              <a:gd name="connsiteX0" fmla="*/ 117 w 73781"/>
              <a:gd name="connsiteY0" fmla="*/ 754 h 124933"/>
              <a:gd name="connsiteX1" fmla="*/ 66792 w 73781"/>
              <a:gd name="connsiteY1" fmla="*/ 64254 h 124933"/>
              <a:gd name="connsiteX2" fmla="*/ 69967 w 73781"/>
              <a:gd name="connsiteY2" fmla="*/ 124579 h 124933"/>
              <a:gd name="connsiteX3" fmla="*/ 50917 w 73781"/>
              <a:gd name="connsiteY3" fmla="*/ 35679 h 124933"/>
              <a:gd name="connsiteX4" fmla="*/ 117 w 73781"/>
              <a:gd name="connsiteY4" fmla="*/ 754 h 1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1" h="124933">
                <a:moveTo>
                  <a:pt x="117" y="754"/>
                </a:moveTo>
                <a:cubicBezTo>
                  <a:pt x="2763" y="5516"/>
                  <a:pt x="55150" y="43617"/>
                  <a:pt x="66792" y="64254"/>
                </a:cubicBezTo>
                <a:cubicBezTo>
                  <a:pt x="78434" y="84891"/>
                  <a:pt x="72613" y="129341"/>
                  <a:pt x="69967" y="124579"/>
                </a:cubicBezTo>
                <a:cubicBezTo>
                  <a:pt x="67321" y="119817"/>
                  <a:pt x="61500" y="56846"/>
                  <a:pt x="50917" y="35679"/>
                </a:cubicBezTo>
                <a:cubicBezTo>
                  <a:pt x="40334" y="14512"/>
                  <a:pt x="-2529" y="-4008"/>
                  <a:pt x="117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732F5CA-EE5B-BCC0-24C4-D9FCC753750C}"/>
              </a:ext>
            </a:extLst>
          </p:cNvPr>
          <p:cNvSpPr/>
          <p:nvPr/>
        </p:nvSpPr>
        <p:spPr>
          <a:xfrm>
            <a:off x="5473697" y="7702547"/>
            <a:ext cx="50808" cy="130372"/>
          </a:xfrm>
          <a:custGeom>
            <a:avLst/>
            <a:gdLst>
              <a:gd name="connsiteX0" fmla="*/ 50803 w 50808"/>
              <a:gd name="connsiteY0" fmla="*/ 3 h 130372"/>
              <a:gd name="connsiteX1" fmla="*/ 6353 w 50808"/>
              <a:gd name="connsiteY1" fmla="*/ 66678 h 130372"/>
              <a:gd name="connsiteX2" fmla="*/ 6353 w 50808"/>
              <a:gd name="connsiteY2" fmla="*/ 130178 h 130372"/>
              <a:gd name="connsiteX3" fmla="*/ 3178 w 50808"/>
              <a:gd name="connsiteY3" fmla="*/ 85728 h 130372"/>
              <a:gd name="connsiteX4" fmla="*/ 3178 w 50808"/>
              <a:gd name="connsiteY4" fmla="*/ 63503 h 130372"/>
              <a:gd name="connsiteX5" fmla="*/ 50803 w 50808"/>
              <a:gd name="connsiteY5" fmla="*/ 3 h 13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8" h="130372">
                <a:moveTo>
                  <a:pt x="50803" y="3"/>
                </a:moveTo>
                <a:cubicBezTo>
                  <a:pt x="51332" y="532"/>
                  <a:pt x="13761" y="44982"/>
                  <a:pt x="6353" y="66678"/>
                </a:cubicBezTo>
                <a:cubicBezTo>
                  <a:pt x="-1055" y="88374"/>
                  <a:pt x="6882" y="127003"/>
                  <a:pt x="6353" y="130178"/>
                </a:cubicBezTo>
                <a:cubicBezTo>
                  <a:pt x="5824" y="133353"/>
                  <a:pt x="3707" y="96840"/>
                  <a:pt x="3178" y="85728"/>
                </a:cubicBezTo>
                <a:cubicBezTo>
                  <a:pt x="2649" y="74616"/>
                  <a:pt x="-3701" y="74615"/>
                  <a:pt x="3178" y="63503"/>
                </a:cubicBezTo>
                <a:cubicBezTo>
                  <a:pt x="10057" y="52391"/>
                  <a:pt x="50274" y="-526"/>
                  <a:pt x="508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4CDDF1F-FE4F-5BAE-5F99-B1D3EDE0A395}"/>
              </a:ext>
            </a:extLst>
          </p:cNvPr>
          <p:cNvSpPr/>
          <p:nvPr/>
        </p:nvSpPr>
        <p:spPr>
          <a:xfrm>
            <a:off x="6111496" y="6362236"/>
            <a:ext cx="124820" cy="55020"/>
          </a:xfrm>
          <a:custGeom>
            <a:avLst/>
            <a:gdLst>
              <a:gd name="connsiteX0" fmla="*/ 379 w 124820"/>
              <a:gd name="connsiteY0" fmla="*/ 29039 h 55020"/>
              <a:gd name="connsiteX1" fmla="*/ 57529 w 124820"/>
              <a:gd name="connsiteY1" fmla="*/ 54439 h 55020"/>
              <a:gd name="connsiteX2" fmla="*/ 124204 w 124820"/>
              <a:gd name="connsiteY2" fmla="*/ 464 h 55020"/>
              <a:gd name="connsiteX3" fmla="*/ 86104 w 124820"/>
              <a:gd name="connsiteY3" fmla="*/ 29039 h 55020"/>
              <a:gd name="connsiteX4" fmla="*/ 379 w 124820"/>
              <a:gd name="connsiteY4" fmla="*/ 29039 h 5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20" h="55020">
                <a:moveTo>
                  <a:pt x="379" y="29039"/>
                </a:moveTo>
                <a:cubicBezTo>
                  <a:pt x="-4383" y="33272"/>
                  <a:pt x="36892" y="59201"/>
                  <a:pt x="57529" y="54439"/>
                </a:cubicBezTo>
                <a:cubicBezTo>
                  <a:pt x="78166" y="49677"/>
                  <a:pt x="119442" y="4697"/>
                  <a:pt x="124204" y="464"/>
                </a:cubicBezTo>
                <a:cubicBezTo>
                  <a:pt x="128966" y="-3769"/>
                  <a:pt x="105154" y="22160"/>
                  <a:pt x="86104" y="29039"/>
                </a:cubicBezTo>
                <a:cubicBezTo>
                  <a:pt x="67054" y="35918"/>
                  <a:pt x="5141" y="24806"/>
                  <a:pt x="379" y="29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2A93A9-9B50-3C4E-88AF-30EB31634C3D}"/>
              </a:ext>
            </a:extLst>
          </p:cNvPr>
          <p:cNvSpPr/>
          <p:nvPr/>
        </p:nvSpPr>
        <p:spPr>
          <a:xfrm>
            <a:off x="5994307" y="6410242"/>
            <a:ext cx="28835" cy="165300"/>
          </a:xfrm>
          <a:custGeom>
            <a:avLst/>
            <a:gdLst>
              <a:gd name="connsiteX0" fmla="*/ 93 w 28835"/>
              <a:gd name="connsiteY0" fmla="*/ 83 h 165300"/>
              <a:gd name="connsiteX1" fmla="*/ 19143 w 28835"/>
              <a:gd name="connsiteY1" fmla="*/ 85808 h 165300"/>
              <a:gd name="connsiteX2" fmla="*/ 9618 w 28835"/>
              <a:gd name="connsiteY2" fmla="*/ 165183 h 165300"/>
              <a:gd name="connsiteX3" fmla="*/ 28668 w 28835"/>
              <a:gd name="connsiteY3" fmla="*/ 101683 h 165300"/>
              <a:gd name="connsiteX4" fmla="*/ 93 w 28835"/>
              <a:gd name="connsiteY4" fmla="*/ 83 h 16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35" h="165300">
                <a:moveTo>
                  <a:pt x="93" y="83"/>
                </a:moveTo>
                <a:cubicBezTo>
                  <a:pt x="-1495" y="-2563"/>
                  <a:pt x="17556" y="58291"/>
                  <a:pt x="19143" y="85808"/>
                </a:cubicBezTo>
                <a:cubicBezTo>
                  <a:pt x="20730" y="113325"/>
                  <a:pt x="8031" y="162537"/>
                  <a:pt x="9618" y="165183"/>
                </a:cubicBezTo>
                <a:cubicBezTo>
                  <a:pt x="11206" y="167829"/>
                  <a:pt x="26022" y="124966"/>
                  <a:pt x="28668" y="101683"/>
                </a:cubicBezTo>
                <a:cubicBezTo>
                  <a:pt x="31314" y="78400"/>
                  <a:pt x="1681" y="2729"/>
                  <a:pt x="9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957525E-8565-404B-E1B9-427131DDBEE4}"/>
              </a:ext>
            </a:extLst>
          </p:cNvPr>
          <p:cNvSpPr/>
          <p:nvPr/>
        </p:nvSpPr>
        <p:spPr>
          <a:xfrm>
            <a:off x="5851525" y="6470266"/>
            <a:ext cx="38464" cy="342244"/>
          </a:xfrm>
          <a:custGeom>
            <a:avLst/>
            <a:gdLst>
              <a:gd name="connsiteX0" fmla="*/ 38100 w 38464"/>
              <a:gd name="connsiteY0" fmla="*/ 384 h 342244"/>
              <a:gd name="connsiteX1" fmla="*/ 19050 w 38464"/>
              <a:gd name="connsiteY1" fmla="*/ 95634 h 342244"/>
              <a:gd name="connsiteX2" fmla="*/ 15875 w 38464"/>
              <a:gd name="connsiteY2" fmla="*/ 165484 h 342244"/>
              <a:gd name="connsiteX3" fmla="*/ 15875 w 38464"/>
              <a:gd name="connsiteY3" fmla="*/ 149609 h 342244"/>
              <a:gd name="connsiteX4" fmla="*/ 31750 w 38464"/>
              <a:gd name="connsiteY4" fmla="*/ 340109 h 342244"/>
              <a:gd name="connsiteX5" fmla="*/ 25400 w 38464"/>
              <a:gd name="connsiteY5" fmla="*/ 244859 h 342244"/>
              <a:gd name="connsiteX6" fmla="*/ 0 w 38464"/>
              <a:gd name="connsiteY6" fmla="*/ 133734 h 342244"/>
              <a:gd name="connsiteX7" fmla="*/ 38100 w 38464"/>
              <a:gd name="connsiteY7" fmla="*/ 384 h 34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64" h="342244">
                <a:moveTo>
                  <a:pt x="38100" y="384"/>
                </a:moveTo>
                <a:cubicBezTo>
                  <a:pt x="41275" y="-5966"/>
                  <a:pt x="22754" y="68117"/>
                  <a:pt x="19050" y="95634"/>
                </a:cubicBezTo>
                <a:cubicBezTo>
                  <a:pt x="15346" y="123151"/>
                  <a:pt x="15875" y="165484"/>
                  <a:pt x="15875" y="165484"/>
                </a:cubicBezTo>
                <a:cubicBezTo>
                  <a:pt x="15346" y="174480"/>
                  <a:pt x="13229" y="120505"/>
                  <a:pt x="15875" y="149609"/>
                </a:cubicBezTo>
                <a:cubicBezTo>
                  <a:pt x="18521" y="178713"/>
                  <a:pt x="30162" y="324234"/>
                  <a:pt x="31750" y="340109"/>
                </a:cubicBezTo>
                <a:cubicBezTo>
                  <a:pt x="33337" y="355984"/>
                  <a:pt x="30692" y="279255"/>
                  <a:pt x="25400" y="244859"/>
                </a:cubicBezTo>
                <a:cubicBezTo>
                  <a:pt x="20108" y="210463"/>
                  <a:pt x="0" y="175538"/>
                  <a:pt x="0" y="133734"/>
                </a:cubicBezTo>
                <a:cubicBezTo>
                  <a:pt x="0" y="91930"/>
                  <a:pt x="34925" y="6734"/>
                  <a:pt x="3810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DB3C85B-A6D9-B0D0-DC1F-DA95B319750F}"/>
              </a:ext>
            </a:extLst>
          </p:cNvPr>
          <p:cNvSpPr/>
          <p:nvPr/>
        </p:nvSpPr>
        <p:spPr>
          <a:xfrm>
            <a:off x="5883002" y="8213704"/>
            <a:ext cx="121055" cy="282105"/>
          </a:xfrm>
          <a:custGeom>
            <a:avLst/>
            <a:gdLst>
              <a:gd name="connsiteX0" fmla="*/ 60598 w 121055"/>
              <a:gd name="connsiteY0" fmla="*/ 21 h 282105"/>
              <a:gd name="connsiteX1" fmla="*/ 19323 w 121055"/>
              <a:gd name="connsiteY1" fmla="*/ 117496 h 282105"/>
              <a:gd name="connsiteX2" fmla="*/ 28848 w 121055"/>
              <a:gd name="connsiteY2" fmla="*/ 203221 h 282105"/>
              <a:gd name="connsiteX3" fmla="*/ 3448 w 121055"/>
              <a:gd name="connsiteY3" fmla="*/ 158771 h 282105"/>
              <a:gd name="connsiteX4" fmla="*/ 117748 w 121055"/>
              <a:gd name="connsiteY4" fmla="*/ 279421 h 282105"/>
              <a:gd name="connsiteX5" fmla="*/ 85998 w 121055"/>
              <a:gd name="connsiteY5" fmla="*/ 238146 h 282105"/>
              <a:gd name="connsiteX6" fmla="*/ 41548 w 121055"/>
              <a:gd name="connsiteY6" fmla="*/ 187346 h 282105"/>
              <a:gd name="connsiteX7" fmla="*/ 38373 w 121055"/>
              <a:gd name="connsiteY7" fmla="*/ 85746 h 282105"/>
              <a:gd name="connsiteX8" fmla="*/ 25673 w 121055"/>
              <a:gd name="connsiteY8" fmla="*/ 180996 h 282105"/>
              <a:gd name="connsiteX9" fmla="*/ 25673 w 121055"/>
              <a:gd name="connsiteY9" fmla="*/ 127021 h 282105"/>
              <a:gd name="connsiteX10" fmla="*/ 60598 w 121055"/>
              <a:gd name="connsiteY10" fmla="*/ 21 h 2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055" h="282105">
                <a:moveTo>
                  <a:pt x="60598" y="21"/>
                </a:moveTo>
                <a:cubicBezTo>
                  <a:pt x="59540" y="-1567"/>
                  <a:pt x="24615" y="83629"/>
                  <a:pt x="19323" y="117496"/>
                </a:cubicBezTo>
                <a:cubicBezTo>
                  <a:pt x="14031" y="151363"/>
                  <a:pt x="31494" y="196342"/>
                  <a:pt x="28848" y="203221"/>
                </a:cubicBezTo>
                <a:cubicBezTo>
                  <a:pt x="26202" y="210100"/>
                  <a:pt x="-11369" y="146071"/>
                  <a:pt x="3448" y="158771"/>
                </a:cubicBezTo>
                <a:cubicBezTo>
                  <a:pt x="18265" y="171471"/>
                  <a:pt x="103990" y="266192"/>
                  <a:pt x="117748" y="279421"/>
                </a:cubicBezTo>
                <a:cubicBezTo>
                  <a:pt x="131506" y="292650"/>
                  <a:pt x="98698" y="253492"/>
                  <a:pt x="85998" y="238146"/>
                </a:cubicBezTo>
                <a:cubicBezTo>
                  <a:pt x="73298" y="222800"/>
                  <a:pt x="49485" y="212746"/>
                  <a:pt x="41548" y="187346"/>
                </a:cubicBezTo>
                <a:cubicBezTo>
                  <a:pt x="33611" y="161946"/>
                  <a:pt x="41019" y="86804"/>
                  <a:pt x="38373" y="85746"/>
                </a:cubicBezTo>
                <a:cubicBezTo>
                  <a:pt x="35727" y="84688"/>
                  <a:pt x="27790" y="174117"/>
                  <a:pt x="25673" y="180996"/>
                </a:cubicBezTo>
                <a:cubicBezTo>
                  <a:pt x="23556" y="187875"/>
                  <a:pt x="20381" y="151892"/>
                  <a:pt x="25673" y="127021"/>
                </a:cubicBezTo>
                <a:cubicBezTo>
                  <a:pt x="30965" y="102150"/>
                  <a:pt x="61656" y="1609"/>
                  <a:pt x="6059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5863BC4-34FE-32D4-C07A-79B47315FC40}"/>
              </a:ext>
            </a:extLst>
          </p:cNvPr>
          <p:cNvSpPr/>
          <p:nvPr/>
        </p:nvSpPr>
        <p:spPr>
          <a:xfrm>
            <a:off x="5776956" y="8174859"/>
            <a:ext cx="117453" cy="293140"/>
          </a:xfrm>
          <a:custGeom>
            <a:avLst/>
            <a:gdLst>
              <a:gd name="connsiteX0" fmla="*/ 115844 w 117453"/>
              <a:gd name="connsiteY0" fmla="*/ 766 h 293140"/>
              <a:gd name="connsiteX1" fmla="*/ 65044 w 117453"/>
              <a:gd name="connsiteY1" fmla="*/ 149991 h 293140"/>
              <a:gd name="connsiteX2" fmla="*/ 14244 w 117453"/>
              <a:gd name="connsiteY2" fmla="*/ 219841 h 293140"/>
              <a:gd name="connsiteX3" fmla="*/ 42819 w 117453"/>
              <a:gd name="connsiteY3" fmla="*/ 188091 h 293140"/>
              <a:gd name="connsiteX4" fmla="*/ 20594 w 117453"/>
              <a:gd name="connsiteY4" fmla="*/ 261116 h 293140"/>
              <a:gd name="connsiteX5" fmla="*/ 45994 w 117453"/>
              <a:gd name="connsiteY5" fmla="*/ 292866 h 293140"/>
              <a:gd name="connsiteX6" fmla="*/ 20594 w 117453"/>
              <a:gd name="connsiteY6" fmla="*/ 245241 h 293140"/>
              <a:gd name="connsiteX7" fmla="*/ 45994 w 117453"/>
              <a:gd name="connsiteY7" fmla="*/ 137291 h 293140"/>
              <a:gd name="connsiteX8" fmla="*/ 1544 w 117453"/>
              <a:gd name="connsiteY8" fmla="*/ 219841 h 293140"/>
              <a:gd name="connsiteX9" fmla="*/ 115844 w 117453"/>
              <a:gd name="connsiteY9" fmla="*/ 766 h 29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53" h="293140">
                <a:moveTo>
                  <a:pt x="115844" y="766"/>
                </a:moveTo>
                <a:cubicBezTo>
                  <a:pt x="126427" y="-10876"/>
                  <a:pt x="81977" y="113479"/>
                  <a:pt x="65044" y="149991"/>
                </a:cubicBezTo>
                <a:cubicBezTo>
                  <a:pt x="48111" y="186504"/>
                  <a:pt x="17948" y="213491"/>
                  <a:pt x="14244" y="219841"/>
                </a:cubicBezTo>
                <a:cubicBezTo>
                  <a:pt x="10540" y="226191"/>
                  <a:pt x="41761" y="181212"/>
                  <a:pt x="42819" y="188091"/>
                </a:cubicBezTo>
                <a:cubicBezTo>
                  <a:pt x="43877" y="194970"/>
                  <a:pt x="20065" y="243654"/>
                  <a:pt x="20594" y="261116"/>
                </a:cubicBezTo>
                <a:cubicBezTo>
                  <a:pt x="21123" y="278578"/>
                  <a:pt x="45994" y="295512"/>
                  <a:pt x="45994" y="292866"/>
                </a:cubicBezTo>
                <a:cubicBezTo>
                  <a:pt x="45994" y="290220"/>
                  <a:pt x="20594" y="271170"/>
                  <a:pt x="20594" y="245241"/>
                </a:cubicBezTo>
                <a:cubicBezTo>
                  <a:pt x="20594" y="219312"/>
                  <a:pt x="49169" y="141524"/>
                  <a:pt x="45994" y="137291"/>
                </a:cubicBezTo>
                <a:cubicBezTo>
                  <a:pt x="42819" y="133058"/>
                  <a:pt x="-9568" y="236245"/>
                  <a:pt x="1544" y="219841"/>
                </a:cubicBezTo>
                <a:cubicBezTo>
                  <a:pt x="12656" y="203437"/>
                  <a:pt x="105261" y="12408"/>
                  <a:pt x="115844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42E78F-387C-A56F-7063-ED4E6D9F836D}"/>
              </a:ext>
            </a:extLst>
          </p:cNvPr>
          <p:cNvSpPr/>
          <p:nvPr/>
        </p:nvSpPr>
        <p:spPr>
          <a:xfrm>
            <a:off x="6086931" y="8214683"/>
            <a:ext cx="66261" cy="263611"/>
          </a:xfrm>
          <a:custGeom>
            <a:avLst/>
            <a:gdLst>
              <a:gd name="connsiteX0" fmla="*/ 5894 w 66261"/>
              <a:gd name="connsiteY0" fmla="*/ 2217 h 263611"/>
              <a:gd name="connsiteX1" fmla="*/ 2719 w 66261"/>
              <a:gd name="connsiteY1" fmla="*/ 116517 h 263611"/>
              <a:gd name="connsiteX2" fmla="*/ 37644 w 66261"/>
              <a:gd name="connsiteY2" fmla="*/ 218117 h 263611"/>
              <a:gd name="connsiteX3" fmla="*/ 66219 w 66261"/>
              <a:gd name="connsiteY3" fmla="*/ 249867 h 263611"/>
              <a:gd name="connsiteX4" fmla="*/ 31294 w 66261"/>
              <a:gd name="connsiteY4" fmla="*/ 262567 h 263611"/>
              <a:gd name="connsiteX5" fmla="*/ 34469 w 66261"/>
              <a:gd name="connsiteY5" fmla="*/ 224467 h 263611"/>
              <a:gd name="connsiteX6" fmla="*/ 5894 w 66261"/>
              <a:gd name="connsiteY6" fmla="*/ 2217 h 26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61" h="263611">
                <a:moveTo>
                  <a:pt x="5894" y="2217"/>
                </a:moveTo>
                <a:cubicBezTo>
                  <a:pt x="602" y="-15775"/>
                  <a:pt x="-2573" y="80534"/>
                  <a:pt x="2719" y="116517"/>
                </a:cubicBezTo>
                <a:cubicBezTo>
                  <a:pt x="8011" y="152500"/>
                  <a:pt x="27061" y="195892"/>
                  <a:pt x="37644" y="218117"/>
                </a:cubicBezTo>
                <a:cubicBezTo>
                  <a:pt x="48227" y="240342"/>
                  <a:pt x="67277" y="242459"/>
                  <a:pt x="66219" y="249867"/>
                </a:cubicBezTo>
                <a:cubicBezTo>
                  <a:pt x="65161" y="257275"/>
                  <a:pt x="36586" y="266800"/>
                  <a:pt x="31294" y="262567"/>
                </a:cubicBezTo>
                <a:cubicBezTo>
                  <a:pt x="26002" y="258334"/>
                  <a:pt x="41348" y="265213"/>
                  <a:pt x="34469" y="224467"/>
                </a:cubicBezTo>
                <a:cubicBezTo>
                  <a:pt x="27590" y="183721"/>
                  <a:pt x="11186" y="20209"/>
                  <a:pt x="5894" y="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CD0F0E2-C788-A3E2-9EF8-8ABBB90EA7F4}"/>
              </a:ext>
            </a:extLst>
          </p:cNvPr>
          <p:cNvSpPr/>
          <p:nvPr/>
        </p:nvSpPr>
        <p:spPr>
          <a:xfrm>
            <a:off x="6047297" y="8214888"/>
            <a:ext cx="26522" cy="259264"/>
          </a:xfrm>
          <a:custGeom>
            <a:avLst/>
            <a:gdLst>
              <a:gd name="connsiteX0" fmla="*/ 7428 w 26522"/>
              <a:gd name="connsiteY0" fmla="*/ 2012 h 259264"/>
              <a:gd name="connsiteX1" fmla="*/ 7428 w 26522"/>
              <a:gd name="connsiteY1" fmla="*/ 75037 h 259264"/>
              <a:gd name="connsiteX2" fmla="*/ 13778 w 26522"/>
              <a:gd name="connsiteY2" fmla="*/ 160762 h 259264"/>
              <a:gd name="connsiteX3" fmla="*/ 7428 w 26522"/>
              <a:gd name="connsiteY3" fmla="*/ 141712 h 259264"/>
              <a:gd name="connsiteX4" fmla="*/ 26478 w 26522"/>
              <a:gd name="connsiteY4" fmla="*/ 259187 h 259264"/>
              <a:gd name="connsiteX5" fmla="*/ 1078 w 26522"/>
              <a:gd name="connsiteY5" fmla="*/ 157587 h 259264"/>
              <a:gd name="connsiteX6" fmla="*/ 7428 w 26522"/>
              <a:gd name="connsiteY6" fmla="*/ 2012 h 25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" h="259264">
                <a:moveTo>
                  <a:pt x="7428" y="2012"/>
                </a:moveTo>
                <a:cubicBezTo>
                  <a:pt x="8486" y="-11746"/>
                  <a:pt x="6370" y="48579"/>
                  <a:pt x="7428" y="75037"/>
                </a:cubicBezTo>
                <a:cubicBezTo>
                  <a:pt x="8486" y="101495"/>
                  <a:pt x="13778" y="160762"/>
                  <a:pt x="13778" y="160762"/>
                </a:cubicBezTo>
                <a:cubicBezTo>
                  <a:pt x="13778" y="171874"/>
                  <a:pt x="5311" y="125308"/>
                  <a:pt x="7428" y="141712"/>
                </a:cubicBezTo>
                <a:cubicBezTo>
                  <a:pt x="9545" y="158116"/>
                  <a:pt x="27536" y="256541"/>
                  <a:pt x="26478" y="259187"/>
                </a:cubicBezTo>
                <a:cubicBezTo>
                  <a:pt x="25420" y="261833"/>
                  <a:pt x="5311" y="195687"/>
                  <a:pt x="1078" y="157587"/>
                </a:cubicBezTo>
                <a:cubicBezTo>
                  <a:pt x="-3155" y="119487"/>
                  <a:pt x="6370" y="15770"/>
                  <a:pt x="7428" y="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22292E8-C1E5-E1B3-31D0-34B940438464}"/>
              </a:ext>
            </a:extLst>
          </p:cNvPr>
          <p:cNvSpPr/>
          <p:nvPr/>
        </p:nvSpPr>
        <p:spPr>
          <a:xfrm>
            <a:off x="5987466" y="8219879"/>
            <a:ext cx="16475" cy="160735"/>
          </a:xfrm>
          <a:custGeom>
            <a:avLst/>
            <a:gdLst>
              <a:gd name="connsiteX0" fmla="*/ 16459 w 16475"/>
              <a:gd name="connsiteY0" fmla="*/ 196 h 160735"/>
              <a:gd name="connsiteX1" fmla="*/ 584 w 16475"/>
              <a:gd name="connsiteY1" fmla="*/ 124021 h 160735"/>
              <a:gd name="connsiteX2" fmla="*/ 3759 w 16475"/>
              <a:gd name="connsiteY2" fmla="*/ 155771 h 160735"/>
              <a:gd name="connsiteX3" fmla="*/ 16459 w 16475"/>
              <a:gd name="connsiteY3" fmla="*/ 196 h 16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75" h="160735">
                <a:moveTo>
                  <a:pt x="16459" y="196"/>
                </a:moveTo>
                <a:cubicBezTo>
                  <a:pt x="15930" y="-5096"/>
                  <a:pt x="2701" y="98092"/>
                  <a:pt x="584" y="124021"/>
                </a:cubicBezTo>
                <a:cubicBezTo>
                  <a:pt x="-1533" y="149950"/>
                  <a:pt x="2701" y="170588"/>
                  <a:pt x="3759" y="155771"/>
                </a:cubicBezTo>
                <a:cubicBezTo>
                  <a:pt x="4817" y="140954"/>
                  <a:pt x="16988" y="5488"/>
                  <a:pt x="1645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D6E0CBAB-287D-9C12-FF5B-A48B644F985B}"/>
              </a:ext>
            </a:extLst>
          </p:cNvPr>
          <p:cNvSpPr/>
          <p:nvPr/>
        </p:nvSpPr>
        <p:spPr>
          <a:xfrm>
            <a:off x="6140410" y="8211735"/>
            <a:ext cx="29681" cy="207549"/>
          </a:xfrm>
          <a:custGeom>
            <a:avLst/>
            <a:gdLst>
              <a:gd name="connsiteX0" fmla="*/ 40 w 29681"/>
              <a:gd name="connsiteY0" fmla="*/ 1990 h 207549"/>
              <a:gd name="connsiteX1" fmla="*/ 28615 w 29681"/>
              <a:gd name="connsiteY1" fmla="*/ 205190 h 207549"/>
              <a:gd name="connsiteX2" fmla="*/ 22265 w 29681"/>
              <a:gd name="connsiteY2" fmla="*/ 106765 h 207549"/>
              <a:gd name="connsiteX3" fmla="*/ 40 w 29681"/>
              <a:gd name="connsiteY3" fmla="*/ 1990 h 20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1" h="207549">
                <a:moveTo>
                  <a:pt x="40" y="1990"/>
                </a:moveTo>
                <a:cubicBezTo>
                  <a:pt x="1098" y="18394"/>
                  <a:pt x="24911" y="187728"/>
                  <a:pt x="28615" y="205190"/>
                </a:cubicBezTo>
                <a:cubicBezTo>
                  <a:pt x="32319" y="222652"/>
                  <a:pt x="25440" y="138515"/>
                  <a:pt x="22265" y="106765"/>
                </a:cubicBezTo>
                <a:cubicBezTo>
                  <a:pt x="19090" y="75015"/>
                  <a:pt x="-1018" y="-14414"/>
                  <a:pt x="40" y="1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EF8E140-A8F1-FC39-E03D-EA474F0D0043}"/>
              </a:ext>
            </a:extLst>
          </p:cNvPr>
          <p:cNvSpPr/>
          <p:nvPr/>
        </p:nvSpPr>
        <p:spPr>
          <a:xfrm>
            <a:off x="4995779" y="8550025"/>
            <a:ext cx="1045485" cy="143692"/>
          </a:xfrm>
          <a:custGeom>
            <a:avLst/>
            <a:gdLst>
              <a:gd name="connsiteX0" fmla="*/ 1671 w 1045485"/>
              <a:gd name="connsiteY0" fmla="*/ 143125 h 143692"/>
              <a:gd name="connsiteX1" fmla="*/ 414421 w 1045485"/>
              <a:gd name="connsiteY1" fmla="*/ 101850 h 143692"/>
              <a:gd name="connsiteX2" fmla="*/ 379496 w 1045485"/>
              <a:gd name="connsiteY2" fmla="*/ 127250 h 143692"/>
              <a:gd name="connsiteX3" fmla="*/ 671596 w 1045485"/>
              <a:gd name="connsiteY3" fmla="*/ 51050 h 143692"/>
              <a:gd name="connsiteX4" fmla="*/ 582696 w 1045485"/>
              <a:gd name="connsiteY4" fmla="*/ 73275 h 143692"/>
              <a:gd name="connsiteX5" fmla="*/ 785896 w 1045485"/>
              <a:gd name="connsiteY5" fmla="*/ 19300 h 143692"/>
              <a:gd name="connsiteX6" fmla="*/ 912896 w 1045485"/>
              <a:gd name="connsiteY6" fmla="*/ 38350 h 143692"/>
              <a:gd name="connsiteX7" fmla="*/ 830346 w 1045485"/>
              <a:gd name="connsiteY7" fmla="*/ 250 h 143692"/>
              <a:gd name="connsiteX8" fmla="*/ 1043071 w 1045485"/>
              <a:gd name="connsiteY8" fmla="*/ 60575 h 143692"/>
              <a:gd name="connsiteX9" fmla="*/ 935121 w 1045485"/>
              <a:gd name="connsiteY9" fmla="*/ 19300 h 143692"/>
              <a:gd name="connsiteX10" fmla="*/ 779546 w 1045485"/>
              <a:gd name="connsiteY10" fmla="*/ 12950 h 143692"/>
              <a:gd name="connsiteX11" fmla="*/ 512846 w 1045485"/>
              <a:gd name="connsiteY11" fmla="*/ 85975 h 143692"/>
              <a:gd name="connsiteX12" fmla="*/ 620796 w 1045485"/>
              <a:gd name="connsiteY12" fmla="*/ 32000 h 143692"/>
              <a:gd name="connsiteX13" fmla="*/ 512846 w 1045485"/>
              <a:gd name="connsiteY13" fmla="*/ 76450 h 143692"/>
              <a:gd name="connsiteX14" fmla="*/ 220746 w 1045485"/>
              <a:gd name="connsiteY14" fmla="*/ 85975 h 143692"/>
              <a:gd name="connsiteX15" fmla="*/ 417596 w 1045485"/>
              <a:gd name="connsiteY15" fmla="*/ 98675 h 143692"/>
              <a:gd name="connsiteX16" fmla="*/ 274721 w 1045485"/>
              <a:gd name="connsiteY16" fmla="*/ 124075 h 143692"/>
              <a:gd name="connsiteX17" fmla="*/ 1671 w 1045485"/>
              <a:gd name="connsiteY17" fmla="*/ 143125 h 14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45485" h="143692">
                <a:moveTo>
                  <a:pt x="1671" y="143125"/>
                </a:moveTo>
                <a:cubicBezTo>
                  <a:pt x="24954" y="139421"/>
                  <a:pt x="351450" y="104496"/>
                  <a:pt x="414421" y="101850"/>
                </a:cubicBezTo>
                <a:cubicBezTo>
                  <a:pt x="477392" y="99204"/>
                  <a:pt x="336634" y="135717"/>
                  <a:pt x="379496" y="127250"/>
                </a:cubicBezTo>
                <a:cubicBezTo>
                  <a:pt x="422358" y="118783"/>
                  <a:pt x="637729" y="60046"/>
                  <a:pt x="671596" y="51050"/>
                </a:cubicBezTo>
                <a:cubicBezTo>
                  <a:pt x="705463" y="42054"/>
                  <a:pt x="563646" y="78567"/>
                  <a:pt x="582696" y="73275"/>
                </a:cubicBezTo>
                <a:cubicBezTo>
                  <a:pt x="601746" y="67983"/>
                  <a:pt x="730863" y="25121"/>
                  <a:pt x="785896" y="19300"/>
                </a:cubicBezTo>
                <a:cubicBezTo>
                  <a:pt x="840929" y="13479"/>
                  <a:pt x="905488" y="41525"/>
                  <a:pt x="912896" y="38350"/>
                </a:cubicBezTo>
                <a:cubicBezTo>
                  <a:pt x="920304" y="35175"/>
                  <a:pt x="808650" y="-3454"/>
                  <a:pt x="830346" y="250"/>
                </a:cubicBezTo>
                <a:cubicBezTo>
                  <a:pt x="852042" y="3954"/>
                  <a:pt x="1025609" y="57400"/>
                  <a:pt x="1043071" y="60575"/>
                </a:cubicBezTo>
                <a:cubicBezTo>
                  <a:pt x="1060534" y="63750"/>
                  <a:pt x="979042" y="27237"/>
                  <a:pt x="935121" y="19300"/>
                </a:cubicBezTo>
                <a:cubicBezTo>
                  <a:pt x="891200" y="11362"/>
                  <a:pt x="849925" y="1837"/>
                  <a:pt x="779546" y="12950"/>
                </a:cubicBezTo>
                <a:cubicBezTo>
                  <a:pt x="709167" y="24062"/>
                  <a:pt x="539304" y="82800"/>
                  <a:pt x="512846" y="85975"/>
                </a:cubicBezTo>
                <a:cubicBezTo>
                  <a:pt x="486388" y="89150"/>
                  <a:pt x="620796" y="33587"/>
                  <a:pt x="620796" y="32000"/>
                </a:cubicBezTo>
                <a:cubicBezTo>
                  <a:pt x="620796" y="30413"/>
                  <a:pt x="579521" y="67454"/>
                  <a:pt x="512846" y="76450"/>
                </a:cubicBezTo>
                <a:cubicBezTo>
                  <a:pt x="446171" y="85446"/>
                  <a:pt x="236621" y="82271"/>
                  <a:pt x="220746" y="85975"/>
                </a:cubicBezTo>
                <a:cubicBezTo>
                  <a:pt x="204871" y="89679"/>
                  <a:pt x="408600" y="92325"/>
                  <a:pt x="417596" y="98675"/>
                </a:cubicBezTo>
                <a:cubicBezTo>
                  <a:pt x="426592" y="105025"/>
                  <a:pt x="344571" y="116667"/>
                  <a:pt x="274721" y="124075"/>
                </a:cubicBezTo>
                <a:cubicBezTo>
                  <a:pt x="204871" y="131483"/>
                  <a:pt x="-21612" y="146829"/>
                  <a:pt x="1671" y="143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B667947-85D5-A7F9-156D-36441B4FB3C1}"/>
              </a:ext>
            </a:extLst>
          </p:cNvPr>
          <p:cNvSpPr/>
          <p:nvPr/>
        </p:nvSpPr>
        <p:spPr>
          <a:xfrm>
            <a:off x="5971030" y="8499056"/>
            <a:ext cx="395093" cy="109035"/>
          </a:xfrm>
          <a:custGeom>
            <a:avLst/>
            <a:gdLst>
              <a:gd name="connsiteX0" fmla="*/ 1145 w 395093"/>
              <a:gd name="connsiteY0" fmla="*/ 108369 h 109035"/>
              <a:gd name="connsiteX1" fmla="*/ 121795 w 395093"/>
              <a:gd name="connsiteY1" fmla="*/ 73444 h 109035"/>
              <a:gd name="connsiteX2" fmla="*/ 223395 w 395093"/>
              <a:gd name="connsiteY2" fmla="*/ 419 h 109035"/>
              <a:gd name="connsiteX3" fmla="*/ 118620 w 395093"/>
              <a:gd name="connsiteY3" fmla="*/ 41694 h 109035"/>
              <a:gd name="connsiteX4" fmla="*/ 236095 w 395093"/>
              <a:gd name="connsiteY4" fmla="*/ 419 h 109035"/>
              <a:gd name="connsiteX5" fmla="*/ 366270 w 395093"/>
              <a:gd name="connsiteY5" fmla="*/ 38519 h 109035"/>
              <a:gd name="connsiteX6" fmla="*/ 290070 w 395093"/>
              <a:gd name="connsiteY6" fmla="*/ 9944 h 109035"/>
              <a:gd name="connsiteX7" fmla="*/ 394845 w 395093"/>
              <a:gd name="connsiteY7" fmla="*/ 51219 h 109035"/>
              <a:gd name="connsiteX8" fmla="*/ 315470 w 395093"/>
              <a:gd name="connsiteY8" fmla="*/ 9944 h 109035"/>
              <a:gd name="connsiteX9" fmla="*/ 197995 w 395093"/>
              <a:gd name="connsiteY9" fmla="*/ 44869 h 109035"/>
              <a:gd name="connsiteX10" fmla="*/ 1145 w 395093"/>
              <a:gd name="connsiteY10" fmla="*/ 108369 h 10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093" h="109035">
                <a:moveTo>
                  <a:pt x="1145" y="108369"/>
                </a:moveTo>
                <a:cubicBezTo>
                  <a:pt x="-11555" y="113132"/>
                  <a:pt x="84753" y="91436"/>
                  <a:pt x="121795" y="73444"/>
                </a:cubicBezTo>
                <a:cubicBezTo>
                  <a:pt x="158837" y="55452"/>
                  <a:pt x="223924" y="5711"/>
                  <a:pt x="223395" y="419"/>
                </a:cubicBezTo>
                <a:cubicBezTo>
                  <a:pt x="222866" y="-4873"/>
                  <a:pt x="116503" y="41694"/>
                  <a:pt x="118620" y="41694"/>
                </a:cubicBezTo>
                <a:cubicBezTo>
                  <a:pt x="120737" y="41694"/>
                  <a:pt x="194820" y="948"/>
                  <a:pt x="236095" y="419"/>
                </a:cubicBezTo>
                <a:cubicBezTo>
                  <a:pt x="277370" y="-110"/>
                  <a:pt x="357274" y="36932"/>
                  <a:pt x="366270" y="38519"/>
                </a:cubicBezTo>
                <a:cubicBezTo>
                  <a:pt x="375266" y="40106"/>
                  <a:pt x="285308" y="7827"/>
                  <a:pt x="290070" y="9944"/>
                </a:cubicBezTo>
                <a:cubicBezTo>
                  <a:pt x="294832" y="12061"/>
                  <a:pt x="390612" y="51219"/>
                  <a:pt x="394845" y="51219"/>
                </a:cubicBezTo>
                <a:cubicBezTo>
                  <a:pt x="399078" y="51219"/>
                  <a:pt x="348278" y="11002"/>
                  <a:pt x="315470" y="9944"/>
                </a:cubicBezTo>
                <a:cubicBezTo>
                  <a:pt x="282662" y="8886"/>
                  <a:pt x="245091" y="26877"/>
                  <a:pt x="197995" y="44869"/>
                </a:cubicBezTo>
                <a:cubicBezTo>
                  <a:pt x="150899" y="62861"/>
                  <a:pt x="13845" y="103606"/>
                  <a:pt x="1145" y="108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B0FE6E9E-E073-57D9-3590-AB73E1C25245}"/>
              </a:ext>
            </a:extLst>
          </p:cNvPr>
          <p:cNvSpPr/>
          <p:nvPr/>
        </p:nvSpPr>
        <p:spPr>
          <a:xfrm>
            <a:off x="5013170" y="8651872"/>
            <a:ext cx="975453" cy="102542"/>
          </a:xfrm>
          <a:custGeom>
            <a:avLst/>
            <a:gdLst>
              <a:gd name="connsiteX0" fmla="*/ 155 w 975453"/>
              <a:gd name="connsiteY0" fmla="*/ 44453 h 102542"/>
              <a:gd name="connsiteX1" fmla="*/ 327180 w 975453"/>
              <a:gd name="connsiteY1" fmla="*/ 85728 h 102542"/>
              <a:gd name="connsiteX2" fmla="*/ 285905 w 975453"/>
              <a:gd name="connsiteY2" fmla="*/ 63503 h 102542"/>
              <a:gd name="connsiteX3" fmla="*/ 606580 w 975453"/>
              <a:gd name="connsiteY3" fmla="*/ 44453 h 102542"/>
              <a:gd name="connsiteX4" fmla="*/ 622455 w 975453"/>
              <a:gd name="connsiteY4" fmla="*/ 53978 h 102542"/>
              <a:gd name="connsiteX5" fmla="*/ 866930 w 975453"/>
              <a:gd name="connsiteY5" fmla="*/ 50803 h 102542"/>
              <a:gd name="connsiteX6" fmla="*/ 771680 w 975453"/>
              <a:gd name="connsiteY6" fmla="*/ 66678 h 102542"/>
              <a:gd name="connsiteX7" fmla="*/ 952655 w 975453"/>
              <a:gd name="connsiteY7" fmla="*/ 41278 h 102542"/>
              <a:gd name="connsiteX8" fmla="*/ 920905 w 975453"/>
              <a:gd name="connsiteY8" fmla="*/ 60328 h 102542"/>
              <a:gd name="connsiteX9" fmla="*/ 974880 w 975453"/>
              <a:gd name="connsiteY9" fmla="*/ 3 h 102542"/>
              <a:gd name="connsiteX10" fmla="*/ 879630 w 975453"/>
              <a:gd name="connsiteY10" fmla="*/ 63503 h 102542"/>
              <a:gd name="connsiteX11" fmla="*/ 625630 w 975453"/>
              <a:gd name="connsiteY11" fmla="*/ 50803 h 102542"/>
              <a:gd name="connsiteX12" fmla="*/ 482755 w 975453"/>
              <a:gd name="connsiteY12" fmla="*/ 66678 h 102542"/>
              <a:gd name="connsiteX13" fmla="*/ 285905 w 975453"/>
              <a:gd name="connsiteY13" fmla="*/ 88903 h 102542"/>
              <a:gd name="connsiteX14" fmla="*/ 447830 w 975453"/>
              <a:gd name="connsiteY14" fmla="*/ 101603 h 102542"/>
              <a:gd name="connsiteX15" fmla="*/ 285905 w 975453"/>
              <a:gd name="connsiteY15" fmla="*/ 63503 h 102542"/>
              <a:gd name="connsiteX16" fmla="*/ 155 w 975453"/>
              <a:gd name="connsiteY16" fmla="*/ 44453 h 1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5453" h="102542">
                <a:moveTo>
                  <a:pt x="155" y="44453"/>
                </a:moveTo>
                <a:cubicBezTo>
                  <a:pt x="7034" y="48157"/>
                  <a:pt x="279555" y="82553"/>
                  <a:pt x="327180" y="85728"/>
                </a:cubicBezTo>
                <a:cubicBezTo>
                  <a:pt x="374805" y="88903"/>
                  <a:pt x="239338" y="70382"/>
                  <a:pt x="285905" y="63503"/>
                </a:cubicBezTo>
                <a:cubicBezTo>
                  <a:pt x="332472" y="56624"/>
                  <a:pt x="550488" y="46040"/>
                  <a:pt x="606580" y="44453"/>
                </a:cubicBezTo>
                <a:cubicBezTo>
                  <a:pt x="662672" y="42866"/>
                  <a:pt x="579063" y="52920"/>
                  <a:pt x="622455" y="53978"/>
                </a:cubicBezTo>
                <a:cubicBezTo>
                  <a:pt x="665847" y="55036"/>
                  <a:pt x="842059" y="48686"/>
                  <a:pt x="866930" y="50803"/>
                </a:cubicBezTo>
                <a:cubicBezTo>
                  <a:pt x="891801" y="52920"/>
                  <a:pt x="757393" y="68265"/>
                  <a:pt x="771680" y="66678"/>
                </a:cubicBezTo>
                <a:cubicBezTo>
                  <a:pt x="785967" y="65091"/>
                  <a:pt x="927784" y="42336"/>
                  <a:pt x="952655" y="41278"/>
                </a:cubicBezTo>
                <a:cubicBezTo>
                  <a:pt x="977526" y="40220"/>
                  <a:pt x="917201" y="67207"/>
                  <a:pt x="920905" y="60328"/>
                </a:cubicBezTo>
                <a:cubicBezTo>
                  <a:pt x="924609" y="53449"/>
                  <a:pt x="981759" y="-526"/>
                  <a:pt x="974880" y="3"/>
                </a:cubicBezTo>
                <a:cubicBezTo>
                  <a:pt x="968001" y="532"/>
                  <a:pt x="937838" y="55036"/>
                  <a:pt x="879630" y="63503"/>
                </a:cubicBezTo>
                <a:cubicBezTo>
                  <a:pt x="821422" y="71970"/>
                  <a:pt x="691776" y="50274"/>
                  <a:pt x="625630" y="50803"/>
                </a:cubicBezTo>
                <a:cubicBezTo>
                  <a:pt x="559484" y="51332"/>
                  <a:pt x="482755" y="66678"/>
                  <a:pt x="482755" y="66678"/>
                </a:cubicBezTo>
                <a:cubicBezTo>
                  <a:pt x="426134" y="73028"/>
                  <a:pt x="291726" y="83082"/>
                  <a:pt x="285905" y="88903"/>
                </a:cubicBezTo>
                <a:cubicBezTo>
                  <a:pt x="280084" y="94724"/>
                  <a:pt x="447830" y="105836"/>
                  <a:pt x="447830" y="101603"/>
                </a:cubicBezTo>
                <a:cubicBezTo>
                  <a:pt x="447830" y="97370"/>
                  <a:pt x="355226" y="73557"/>
                  <a:pt x="285905" y="63503"/>
                </a:cubicBezTo>
                <a:cubicBezTo>
                  <a:pt x="216584" y="53449"/>
                  <a:pt x="-6724" y="40749"/>
                  <a:pt x="155" y="4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2177B67-A68E-7648-BBEA-E9FECB09177D}"/>
              </a:ext>
            </a:extLst>
          </p:cNvPr>
          <p:cNvSpPr/>
          <p:nvPr/>
        </p:nvSpPr>
        <p:spPr>
          <a:xfrm>
            <a:off x="5887537" y="8604182"/>
            <a:ext cx="275415" cy="76275"/>
          </a:xfrm>
          <a:custGeom>
            <a:avLst/>
            <a:gdLst>
              <a:gd name="connsiteX0" fmla="*/ 2088 w 275415"/>
              <a:gd name="connsiteY0" fmla="*/ 68 h 76275"/>
              <a:gd name="connsiteX1" fmla="*/ 113213 w 275415"/>
              <a:gd name="connsiteY1" fmla="*/ 34993 h 76275"/>
              <a:gd name="connsiteX2" fmla="*/ 59238 w 275415"/>
              <a:gd name="connsiteY2" fmla="*/ 76268 h 76275"/>
              <a:gd name="connsiteX3" fmla="*/ 138613 w 275415"/>
              <a:gd name="connsiteY3" fmla="*/ 38168 h 76275"/>
              <a:gd name="connsiteX4" fmla="*/ 275138 w 275415"/>
              <a:gd name="connsiteY4" fmla="*/ 9593 h 76275"/>
              <a:gd name="connsiteX5" fmla="*/ 176713 w 275415"/>
              <a:gd name="connsiteY5" fmla="*/ 15943 h 76275"/>
              <a:gd name="connsiteX6" fmla="*/ 49713 w 275415"/>
              <a:gd name="connsiteY6" fmla="*/ 25468 h 76275"/>
              <a:gd name="connsiteX7" fmla="*/ 2088 w 275415"/>
              <a:gd name="connsiteY7" fmla="*/ 68 h 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15" h="76275">
                <a:moveTo>
                  <a:pt x="2088" y="68"/>
                </a:moveTo>
                <a:cubicBezTo>
                  <a:pt x="12671" y="1656"/>
                  <a:pt x="103688" y="22293"/>
                  <a:pt x="113213" y="34993"/>
                </a:cubicBezTo>
                <a:cubicBezTo>
                  <a:pt x="122738" y="47693"/>
                  <a:pt x="55005" y="75739"/>
                  <a:pt x="59238" y="76268"/>
                </a:cubicBezTo>
                <a:cubicBezTo>
                  <a:pt x="63471" y="76797"/>
                  <a:pt x="102630" y="49281"/>
                  <a:pt x="138613" y="38168"/>
                </a:cubicBezTo>
                <a:cubicBezTo>
                  <a:pt x="174596" y="27055"/>
                  <a:pt x="268788" y="13297"/>
                  <a:pt x="275138" y="9593"/>
                </a:cubicBezTo>
                <a:cubicBezTo>
                  <a:pt x="281488" y="5889"/>
                  <a:pt x="176713" y="15943"/>
                  <a:pt x="176713" y="15943"/>
                </a:cubicBezTo>
                <a:cubicBezTo>
                  <a:pt x="139142" y="18589"/>
                  <a:pt x="76171" y="25997"/>
                  <a:pt x="49713" y="25468"/>
                </a:cubicBezTo>
                <a:cubicBezTo>
                  <a:pt x="23255" y="24939"/>
                  <a:pt x="-8495" y="-1520"/>
                  <a:pt x="208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9E79498-341D-29D1-7B7A-D305BA36D1F5}"/>
              </a:ext>
            </a:extLst>
          </p:cNvPr>
          <p:cNvSpPr/>
          <p:nvPr/>
        </p:nvSpPr>
        <p:spPr>
          <a:xfrm>
            <a:off x="5905455" y="8533736"/>
            <a:ext cx="435800" cy="196346"/>
          </a:xfrm>
          <a:custGeom>
            <a:avLst/>
            <a:gdLst>
              <a:gd name="connsiteX0" fmla="*/ 45 w 435800"/>
              <a:gd name="connsiteY0" fmla="*/ 124489 h 196346"/>
              <a:gd name="connsiteX1" fmla="*/ 88945 w 435800"/>
              <a:gd name="connsiteY1" fmla="*/ 187989 h 196346"/>
              <a:gd name="connsiteX2" fmla="*/ 111170 w 435800"/>
              <a:gd name="connsiteY2" fmla="*/ 191164 h 196346"/>
              <a:gd name="connsiteX3" fmla="*/ 260395 w 435800"/>
              <a:gd name="connsiteY3" fmla="*/ 146714 h 196346"/>
              <a:gd name="connsiteX4" fmla="*/ 200070 w 435800"/>
              <a:gd name="connsiteY4" fmla="*/ 156239 h 196346"/>
              <a:gd name="connsiteX5" fmla="*/ 288970 w 435800"/>
              <a:gd name="connsiteY5" fmla="*/ 92739 h 196346"/>
              <a:gd name="connsiteX6" fmla="*/ 257220 w 435800"/>
              <a:gd name="connsiteY6" fmla="*/ 121314 h 196346"/>
              <a:gd name="connsiteX7" fmla="*/ 371520 w 435800"/>
              <a:gd name="connsiteY7" fmla="*/ 73689 h 196346"/>
              <a:gd name="connsiteX8" fmla="*/ 323895 w 435800"/>
              <a:gd name="connsiteY8" fmla="*/ 92739 h 196346"/>
              <a:gd name="connsiteX9" fmla="*/ 435020 w 435800"/>
              <a:gd name="connsiteY9" fmla="*/ 664 h 196346"/>
              <a:gd name="connsiteX10" fmla="*/ 368345 w 435800"/>
              <a:gd name="connsiteY10" fmla="*/ 54639 h 196346"/>
              <a:gd name="connsiteX11" fmla="*/ 273095 w 435800"/>
              <a:gd name="connsiteY11" fmla="*/ 118139 h 196346"/>
              <a:gd name="connsiteX12" fmla="*/ 171495 w 435800"/>
              <a:gd name="connsiteY12" fmla="*/ 165764 h 196346"/>
              <a:gd name="connsiteX13" fmla="*/ 101645 w 435800"/>
              <a:gd name="connsiteY13" fmla="*/ 194339 h 196346"/>
              <a:gd name="connsiteX14" fmla="*/ 45 w 435800"/>
              <a:gd name="connsiteY14" fmla="*/ 124489 h 19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5800" h="196346">
                <a:moveTo>
                  <a:pt x="45" y="124489"/>
                </a:moveTo>
                <a:cubicBezTo>
                  <a:pt x="-2072" y="123431"/>
                  <a:pt x="70424" y="176877"/>
                  <a:pt x="88945" y="187989"/>
                </a:cubicBezTo>
                <a:cubicBezTo>
                  <a:pt x="107466" y="199102"/>
                  <a:pt x="82595" y="198043"/>
                  <a:pt x="111170" y="191164"/>
                </a:cubicBezTo>
                <a:cubicBezTo>
                  <a:pt x="139745" y="184285"/>
                  <a:pt x="245578" y="152535"/>
                  <a:pt x="260395" y="146714"/>
                </a:cubicBezTo>
                <a:cubicBezTo>
                  <a:pt x="275212" y="140893"/>
                  <a:pt x="195308" y="165235"/>
                  <a:pt x="200070" y="156239"/>
                </a:cubicBezTo>
                <a:cubicBezTo>
                  <a:pt x="204832" y="147243"/>
                  <a:pt x="279445" y="98560"/>
                  <a:pt x="288970" y="92739"/>
                </a:cubicBezTo>
                <a:cubicBezTo>
                  <a:pt x="298495" y="86918"/>
                  <a:pt x="243462" y="124489"/>
                  <a:pt x="257220" y="121314"/>
                </a:cubicBezTo>
                <a:cubicBezTo>
                  <a:pt x="270978" y="118139"/>
                  <a:pt x="360408" y="78451"/>
                  <a:pt x="371520" y="73689"/>
                </a:cubicBezTo>
                <a:cubicBezTo>
                  <a:pt x="382632" y="68927"/>
                  <a:pt x="313312" y="104910"/>
                  <a:pt x="323895" y="92739"/>
                </a:cubicBezTo>
                <a:cubicBezTo>
                  <a:pt x="334478" y="80568"/>
                  <a:pt x="427612" y="7014"/>
                  <a:pt x="435020" y="664"/>
                </a:cubicBezTo>
                <a:cubicBezTo>
                  <a:pt x="442428" y="-5686"/>
                  <a:pt x="395332" y="35060"/>
                  <a:pt x="368345" y="54639"/>
                </a:cubicBezTo>
                <a:cubicBezTo>
                  <a:pt x="341358" y="74218"/>
                  <a:pt x="305903" y="99618"/>
                  <a:pt x="273095" y="118139"/>
                </a:cubicBezTo>
                <a:cubicBezTo>
                  <a:pt x="240287" y="136660"/>
                  <a:pt x="200070" y="153064"/>
                  <a:pt x="171495" y="165764"/>
                </a:cubicBezTo>
                <a:cubicBezTo>
                  <a:pt x="142920" y="178464"/>
                  <a:pt x="124928" y="196985"/>
                  <a:pt x="101645" y="194339"/>
                </a:cubicBezTo>
                <a:cubicBezTo>
                  <a:pt x="78362" y="191693"/>
                  <a:pt x="2162" y="125547"/>
                  <a:pt x="45" y="124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F7A1644-ADBB-E971-7F9F-B7F4F7BBEB9C}"/>
              </a:ext>
            </a:extLst>
          </p:cNvPr>
          <p:cNvSpPr/>
          <p:nvPr/>
        </p:nvSpPr>
        <p:spPr>
          <a:xfrm>
            <a:off x="4910481" y="8658202"/>
            <a:ext cx="368060" cy="130214"/>
          </a:xfrm>
          <a:custGeom>
            <a:avLst/>
            <a:gdLst>
              <a:gd name="connsiteX0" fmla="*/ 366369 w 368060"/>
              <a:gd name="connsiteY0" fmla="*/ 23 h 130214"/>
              <a:gd name="connsiteX1" fmla="*/ 4419 w 368060"/>
              <a:gd name="connsiteY1" fmla="*/ 50823 h 130214"/>
              <a:gd name="connsiteX2" fmla="*/ 159994 w 368060"/>
              <a:gd name="connsiteY2" fmla="*/ 38123 h 130214"/>
              <a:gd name="connsiteX3" fmla="*/ 80619 w 368060"/>
              <a:gd name="connsiteY3" fmla="*/ 60348 h 130214"/>
              <a:gd name="connsiteX4" fmla="*/ 125069 w 368060"/>
              <a:gd name="connsiteY4" fmla="*/ 69873 h 130214"/>
              <a:gd name="connsiteX5" fmla="*/ 102844 w 368060"/>
              <a:gd name="connsiteY5" fmla="*/ 130198 h 130214"/>
              <a:gd name="connsiteX6" fmla="*/ 182219 w 368060"/>
              <a:gd name="connsiteY6" fmla="*/ 63523 h 130214"/>
              <a:gd name="connsiteX7" fmla="*/ 140944 w 368060"/>
              <a:gd name="connsiteY7" fmla="*/ 44473 h 130214"/>
              <a:gd name="connsiteX8" fmla="*/ 366369 w 368060"/>
              <a:gd name="connsiteY8" fmla="*/ 23 h 13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060" h="130214">
                <a:moveTo>
                  <a:pt x="366369" y="23"/>
                </a:moveTo>
                <a:cubicBezTo>
                  <a:pt x="343615" y="1081"/>
                  <a:pt x="38815" y="44473"/>
                  <a:pt x="4419" y="50823"/>
                </a:cubicBezTo>
                <a:cubicBezTo>
                  <a:pt x="-29977" y="57173"/>
                  <a:pt x="147294" y="36536"/>
                  <a:pt x="159994" y="38123"/>
                </a:cubicBezTo>
                <a:cubicBezTo>
                  <a:pt x="172694" y="39710"/>
                  <a:pt x="86440" y="55056"/>
                  <a:pt x="80619" y="60348"/>
                </a:cubicBezTo>
                <a:cubicBezTo>
                  <a:pt x="74798" y="65640"/>
                  <a:pt x="121365" y="58231"/>
                  <a:pt x="125069" y="69873"/>
                </a:cubicBezTo>
                <a:cubicBezTo>
                  <a:pt x="128773" y="81515"/>
                  <a:pt x="93319" y="131256"/>
                  <a:pt x="102844" y="130198"/>
                </a:cubicBezTo>
                <a:cubicBezTo>
                  <a:pt x="112369" y="129140"/>
                  <a:pt x="175869" y="77811"/>
                  <a:pt x="182219" y="63523"/>
                </a:cubicBezTo>
                <a:cubicBezTo>
                  <a:pt x="188569" y="49235"/>
                  <a:pt x="106548" y="55586"/>
                  <a:pt x="140944" y="44473"/>
                </a:cubicBezTo>
                <a:cubicBezTo>
                  <a:pt x="175340" y="33360"/>
                  <a:pt x="389123" y="-1035"/>
                  <a:pt x="36636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0245DFC-6572-96DF-ED41-D7DB0A655B94}"/>
              </a:ext>
            </a:extLst>
          </p:cNvPr>
          <p:cNvSpPr/>
          <p:nvPr/>
        </p:nvSpPr>
        <p:spPr>
          <a:xfrm>
            <a:off x="5160861" y="8762991"/>
            <a:ext cx="878489" cy="196920"/>
          </a:xfrm>
          <a:custGeom>
            <a:avLst/>
            <a:gdLst>
              <a:gd name="connsiteX0" fmla="*/ 4864 w 878489"/>
              <a:gd name="connsiteY0" fmla="*/ 6359 h 196920"/>
              <a:gd name="connsiteX1" fmla="*/ 395389 w 878489"/>
              <a:gd name="connsiteY1" fmla="*/ 22234 h 196920"/>
              <a:gd name="connsiteX2" fmla="*/ 643039 w 878489"/>
              <a:gd name="connsiteY2" fmla="*/ 9 h 196920"/>
              <a:gd name="connsiteX3" fmla="*/ 570014 w 878489"/>
              <a:gd name="connsiteY3" fmla="*/ 25409 h 196920"/>
              <a:gd name="connsiteX4" fmla="*/ 744639 w 878489"/>
              <a:gd name="connsiteY4" fmla="*/ 19059 h 196920"/>
              <a:gd name="connsiteX5" fmla="*/ 728764 w 878489"/>
              <a:gd name="connsiteY5" fmla="*/ 38109 h 196920"/>
              <a:gd name="connsiteX6" fmla="*/ 782739 w 878489"/>
              <a:gd name="connsiteY6" fmla="*/ 15884 h 196920"/>
              <a:gd name="connsiteX7" fmla="*/ 877989 w 878489"/>
              <a:gd name="connsiteY7" fmla="*/ 117484 h 196920"/>
              <a:gd name="connsiteX8" fmla="*/ 820839 w 878489"/>
              <a:gd name="connsiteY8" fmla="*/ 38109 h 196920"/>
              <a:gd name="connsiteX9" fmla="*/ 833539 w 878489"/>
              <a:gd name="connsiteY9" fmla="*/ 196859 h 196920"/>
              <a:gd name="connsiteX10" fmla="*/ 804964 w 878489"/>
              <a:gd name="connsiteY10" fmla="*/ 57159 h 196920"/>
              <a:gd name="connsiteX11" fmla="*/ 725589 w 878489"/>
              <a:gd name="connsiteY11" fmla="*/ 60334 h 196920"/>
              <a:gd name="connsiteX12" fmla="*/ 481114 w 878489"/>
              <a:gd name="connsiteY12" fmla="*/ 107959 h 196920"/>
              <a:gd name="connsiteX13" fmla="*/ 766864 w 878489"/>
              <a:gd name="connsiteY13" fmla="*/ 34934 h 196920"/>
              <a:gd name="connsiteX14" fmla="*/ 544614 w 878489"/>
              <a:gd name="connsiteY14" fmla="*/ 31759 h 196920"/>
              <a:gd name="connsiteX15" fmla="*/ 198539 w 878489"/>
              <a:gd name="connsiteY15" fmla="*/ 31759 h 196920"/>
              <a:gd name="connsiteX16" fmla="*/ 4864 w 878489"/>
              <a:gd name="connsiteY16" fmla="*/ 6359 h 19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8489" h="196920">
                <a:moveTo>
                  <a:pt x="4864" y="6359"/>
                </a:moveTo>
                <a:cubicBezTo>
                  <a:pt x="37672" y="4771"/>
                  <a:pt x="289027" y="23292"/>
                  <a:pt x="395389" y="22234"/>
                </a:cubicBezTo>
                <a:cubicBezTo>
                  <a:pt x="501751" y="21176"/>
                  <a:pt x="613935" y="-520"/>
                  <a:pt x="643039" y="9"/>
                </a:cubicBezTo>
                <a:cubicBezTo>
                  <a:pt x="672143" y="538"/>
                  <a:pt x="553081" y="22234"/>
                  <a:pt x="570014" y="25409"/>
                </a:cubicBezTo>
                <a:cubicBezTo>
                  <a:pt x="586947" y="28584"/>
                  <a:pt x="718181" y="16942"/>
                  <a:pt x="744639" y="19059"/>
                </a:cubicBezTo>
                <a:cubicBezTo>
                  <a:pt x="771097" y="21176"/>
                  <a:pt x="722414" y="38638"/>
                  <a:pt x="728764" y="38109"/>
                </a:cubicBezTo>
                <a:cubicBezTo>
                  <a:pt x="735114" y="37580"/>
                  <a:pt x="757868" y="2655"/>
                  <a:pt x="782739" y="15884"/>
                </a:cubicBezTo>
                <a:cubicBezTo>
                  <a:pt x="807610" y="29113"/>
                  <a:pt x="871639" y="113780"/>
                  <a:pt x="877989" y="117484"/>
                </a:cubicBezTo>
                <a:cubicBezTo>
                  <a:pt x="884339" y="121188"/>
                  <a:pt x="828247" y="24880"/>
                  <a:pt x="820839" y="38109"/>
                </a:cubicBezTo>
                <a:cubicBezTo>
                  <a:pt x="813431" y="51338"/>
                  <a:pt x="836185" y="193684"/>
                  <a:pt x="833539" y="196859"/>
                </a:cubicBezTo>
                <a:cubicBezTo>
                  <a:pt x="830893" y="200034"/>
                  <a:pt x="822956" y="79913"/>
                  <a:pt x="804964" y="57159"/>
                </a:cubicBezTo>
                <a:cubicBezTo>
                  <a:pt x="786972" y="34405"/>
                  <a:pt x="779564" y="51867"/>
                  <a:pt x="725589" y="60334"/>
                </a:cubicBezTo>
                <a:cubicBezTo>
                  <a:pt x="671614" y="68801"/>
                  <a:pt x="474235" y="112192"/>
                  <a:pt x="481114" y="107959"/>
                </a:cubicBezTo>
                <a:cubicBezTo>
                  <a:pt x="487993" y="103726"/>
                  <a:pt x="756281" y="47634"/>
                  <a:pt x="766864" y="34934"/>
                </a:cubicBezTo>
                <a:cubicBezTo>
                  <a:pt x="777447" y="22234"/>
                  <a:pt x="544614" y="31759"/>
                  <a:pt x="544614" y="31759"/>
                </a:cubicBezTo>
                <a:cubicBezTo>
                  <a:pt x="449893" y="31230"/>
                  <a:pt x="284264" y="34405"/>
                  <a:pt x="198539" y="31759"/>
                </a:cubicBezTo>
                <a:cubicBezTo>
                  <a:pt x="112814" y="29113"/>
                  <a:pt x="-27944" y="7947"/>
                  <a:pt x="4864" y="6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8044BF8-922A-0DDB-F018-CEBD90F4B4D9}"/>
              </a:ext>
            </a:extLst>
          </p:cNvPr>
          <p:cNvSpPr/>
          <p:nvPr/>
        </p:nvSpPr>
        <p:spPr>
          <a:xfrm>
            <a:off x="5959100" y="8658407"/>
            <a:ext cx="325952" cy="152307"/>
          </a:xfrm>
          <a:custGeom>
            <a:avLst/>
            <a:gdLst>
              <a:gd name="connsiteX0" fmla="*/ 375 w 325952"/>
              <a:gd name="connsiteY0" fmla="*/ 152218 h 152307"/>
              <a:gd name="connsiteX1" fmla="*/ 184525 w 325952"/>
              <a:gd name="connsiteY1" fmla="*/ 98243 h 152307"/>
              <a:gd name="connsiteX2" fmla="*/ 127375 w 325952"/>
              <a:gd name="connsiteY2" fmla="*/ 120468 h 152307"/>
              <a:gd name="connsiteX3" fmla="*/ 317875 w 325952"/>
              <a:gd name="connsiteY3" fmla="*/ 2993 h 152307"/>
              <a:gd name="connsiteX4" fmla="*/ 267075 w 325952"/>
              <a:gd name="connsiteY4" fmla="*/ 41093 h 152307"/>
              <a:gd name="connsiteX5" fmla="*/ 54350 w 325952"/>
              <a:gd name="connsiteY5" fmla="*/ 107768 h 152307"/>
              <a:gd name="connsiteX6" fmla="*/ 133725 w 325952"/>
              <a:gd name="connsiteY6" fmla="*/ 110943 h 152307"/>
              <a:gd name="connsiteX7" fmla="*/ 375 w 325952"/>
              <a:gd name="connsiteY7" fmla="*/ 152218 h 1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52" h="152307">
                <a:moveTo>
                  <a:pt x="375" y="152218"/>
                </a:moveTo>
                <a:cubicBezTo>
                  <a:pt x="8842" y="150101"/>
                  <a:pt x="163359" y="103535"/>
                  <a:pt x="184525" y="98243"/>
                </a:cubicBezTo>
                <a:cubicBezTo>
                  <a:pt x="205691" y="92951"/>
                  <a:pt x="105150" y="136343"/>
                  <a:pt x="127375" y="120468"/>
                </a:cubicBezTo>
                <a:cubicBezTo>
                  <a:pt x="149600" y="104593"/>
                  <a:pt x="294592" y="16222"/>
                  <a:pt x="317875" y="2993"/>
                </a:cubicBezTo>
                <a:cubicBezTo>
                  <a:pt x="341158" y="-10236"/>
                  <a:pt x="310996" y="23631"/>
                  <a:pt x="267075" y="41093"/>
                </a:cubicBezTo>
                <a:cubicBezTo>
                  <a:pt x="223154" y="58555"/>
                  <a:pt x="76575" y="96126"/>
                  <a:pt x="54350" y="107768"/>
                </a:cubicBezTo>
                <a:cubicBezTo>
                  <a:pt x="32125" y="119410"/>
                  <a:pt x="137958" y="103535"/>
                  <a:pt x="133725" y="110943"/>
                </a:cubicBezTo>
                <a:cubicBezTo>
                  <a:pt x="129492" y="118351"/>
                  <a:pt x="-8092" y="154335"/>
                  <a:pt x="375" y="15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DEE79DA-B19F-6309-25C4-CFA7E0ED3192}"/>
              </a:ext>
            </a:extLst>
          </p:cNvPr>
          <p:cNvSpPr/>
          <p:nvPr/>
        </p:nvSpPr>
        <p:spPr>
          <a:xfrm>
            <a:off x="5828986" y="8749460"/>
            <a:ext cx="439964" cy="188254"/>
          </a:xfrm>
          <a:custGeom>
            <a:avLst/>
            <a:gdLst>
              <a:gd name="connsiteX0" fmla="*/ 314 w 439964"/>
              <a:gd name="connsiteY0" fmla="*/ 150065 h 188254"/>
              <a:gd name="connsiteX1" fmla="*/ 178114 w 439964"/>
              <a:gd name="connsiteY1" fmla="*/ 162765 h 188254"/>
              <a:gd name="connsiteX2" fmla="*/ 340039 w 439964"/>
              <a:gd name="connsiteY2" fmla="*/ 96090 h 188254"/>
              <a:gd name="connsiteX3" fmla="*/ 317814 w 439964"/>
              <a:gd name="connsiteY3" fmla="*/ 115140 h 188254"/>
              <a:gd name="connsiteX4" fmla="*/ 438464 w 439964"/>
              <a:gd name="connsiteY4" fmla="*/ 840 h 188254"/>
              <a:gd name="connsiteX5" fmla="*/ 374964 w 439964"/>
              <a:gd name="connsiteY5" fmla="*/ 67515 h 188254"/>
              <a:gd name="connsiteX6" fmla="*/ 225739 w 439964"/>
              <a:gd name="connsiteY6" fmla="*/ 146890 h 188254"/>
              <a:gd name="connsiteX7" fmla="*/ 136839 w 439964"/>
              <a:gd name="connsiteY7" fmla="*/ 188165 h 188254"/>
              <a:gd name="connsiteX8" fmla="*/ 314 w 439964"/>
              <a:gd name="connsiteY8" fmla="*/ 150065 h 18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964" h="188254">
                <a:moveTo>
                  <a:pt x="314" y="150065"/>
                </a:moveTo>
                <a:cubicBezTo>
                  <a:pt x="7193" y="145832"/>
                  <a:pt x="121493" y="171761"/>
                  <a:pt x="178114" y="162765"/>
                </a:cubicBezTo>
                <a:cubicBezTo>
                  <a:pt x="234735" y="153769"/>
                  <a:pt x="316756" y="104027"/>
                  <a:pt x="340039" y="96090"/>
                </a:cubicBezTo>
                <a:cubicBezTo>
                  <a:pt x="363322" y="88152"/>
                  <a:pt x="301410" y="131015"/>
                  <a:pt x="317814" y="115140"/>
                </a:cubicBezTo>
                <a:cubicBezTo>
                  <a:pt x="334218" y="99265"/>
                  <a:pt x="428939" y="8777"/>
                  <a:pt x="438464" y="840"/>
                </a:cubicBezTo>
                <a:cubicBezTo>
                  <a:pt x="447989" y="-7097"/>
                  <a:pt x="410418" y="43173"/>
                  <a:pt x="374964" y="67515"/>
                </a:cubicBezTo>
                <a:cubicBezTo>
                  <a:pt x="339510" y="91857"/>
                  <a:pt x="265427" y="126782"/>
                  <a:pt x="225739" y="146890"/>
                </a:cubicBezTo>
                <a:cubicBezTo>
                  <a:pt x="186051" y="166998"/>
                  <a:pt x="172293" y="186048"/>
                  <a:pt x="136839" y="188165"/>
                </a:cubicBezTo>
                <a:cubicBezTo>
                  <a:pt x="101385" y="190282"/>
                  <a:pt x="-6565" y="154298"/>
                  <a:pt x="314" y="150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FC239AA-35F6-6A05-D217-AB7F69F4C909}"/>
              </a:ext>
            </a:extLst>
          </p:cNvPr>
          <p:cNvSpPr/>
          <p:nvPr/>
        </p:nvSpPr>
        <p:spPr>
          <a:xfrm>
            <a:off x="5406513" y="8931160"/>
            <a:ext cx="646439" cy="140507"/>
          </a:xfrm>
          <a:custGeom>
            <a:avLst/>
            <a:gdLst>
              <a:gd name="connsiteX0" fmla="*/ 512 w 646439"/>
              <a:gd name="connsiteY0" fmla="*/ 115 h 140507"/>
              <a:gd name="connsiteX1" fmla="*/ 343412 w 646439"/>
              <a:gd name="connsiteY1" fmla="*/ 123940 h 140507"/>
              <a:gd name="connsiteX2" fmla="*/ 314837 w 646439"/>
              <a:gd name="connsiteY2" fmla="*/ 98540 h 140507"/>
              <a:gd name="connsiteX3" fmla="*/ 638687 w 646439"/>
              <a:gd name="connsiteY3" fmla="*/ 139815 h 140507"/>
              <a:gd name="connsiteX4" fmla="*/ 527562 w 646439"/>
              <a:gd name="connsiteY4" fmla="*/ 123940 h 140507"/>
              <a:gd name="connsiteX5" fmla="*/ 327537 w 646439"/>
              <a:gd name="connsiteY5" fmla="*/ 117590 h 140507"/>
              <a:gd name="connsiteX6" fmla="*/ 206887 w 646439"/>
              <a:gd name="connsiteY6" fmla="*/ 95365 h 140507"/>
              <a:gd name="connsiteX7" fmla="*/ 184662 w 646439"/>
              <a:gd name="connsiteY7" fmla="*/ 120765 h 140507"/>
              <a:gd name="connsiteX8" fmla="*/ 264037 w 646439"/>
              <a:gd name="connsiteY8" fmla="*/ 101715 h 140507"/>
              <a:gd name="connsiteX9" fmla="*/ 512 w 646439"/>
              <a:gd name="connsiteY9" fmla="*/ 115 h 14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439" h="140507">
                <a:moveTo>
                  <a:pt x="512" y="115"/>
                </a:moveTo>
                <a:cubicBezTo>
                  <a:pt x="13741" y="3819"/>
                  <a:pt x="291024" y="107536"/>
                  <a:pt x="343412" y="123940"/>
                </a:cubicBezTo>
                <a:cubicBezTo>
                  <a:pt x="395800" y="140344"/>
                  <a:pt x="265625" y="95894"/>
                  <a:pt x="314837" y="98540"/>
                </a:cubicBezTo>
                <a:cubicBezTo>
                  <a:pt x="364050" y="101186"/>
                  <a:pt x="603233" y="135582"/>
                  <a:pt x="638687" y="139815"/>
                </a:cubicBezTo>
                <a:cubicBezTo>
                  <a:pt x="674141" y="144048"/>
                  <a:pt x="579420" y="127644"/>
                  <a:pt x="527562" y="123940"/>
                </a:cubicBezTo>
                <a:cubicBezTo>
                  <a:pt x="475704" y="120236"/>
                  <a:pt x="380983" y="122352"/>
                  <a:pt x="327537" y="117590"/>
                </a:cubicBezTo>
                <a:cubicBezTo>
                  <a:pt x="274091" y="112828"/>
                  <a:pt x="230699" y="94836"/>
                  <a:pt x="206887" y="95365"/>
                </a:cubicBezTo>
                <a:cubicBezTo>
                  <a:pt x="183075" y="95894"/>
                  <a:pt x="175137" y="119707"/>
                  <a:pt x="184662" y="120765"/>
                </a:cubicBezTo>
                <a:cubicBezTo>
                  <a:pt x="194187" y="121823"/>
                  <a:pt x="293670" y="120765"/>
                  <a:pt x="264037" y="101715"/>
                </a:cubicBezTo>
                <a:cubicBezTo>
                  <a:pt x="234404" y="82665"/>
                  <a:pt x="-12717" y="-3589"/>
                  <a:pt x="51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478B790-A89E-C5AE-EFE8-3D39D7D687C8}"/>
              </a:ext>
            </a:extLst>
          </p:cNvPr>
          <p:cNvSpPr/>
          <p:nvPr/>
        </p:nvSpPr>
        <p:spPr>
          <a:xfrm>
            <a:off x="5308600" y="8867775"/>
            <a:ext cx="374374" cy="172932"/>
          </a:xfrm>
          <a:custGeom>
            <a:avLst/>
            <a:gdLst>
              <a:gd name="connsiteX0" fmla="*/ 0 w 374374"/>
              <a:gd name="connsiteY0" fmla="*/ 0 h 172932"/>
              <a:gd name="connsiteX1" fmla="*/ 361950 w 374374"/>
              <a:gd name="connsiteY1" fmla="*/ 168275 h 172932"/>
              <a:gd name="connsiteX2" fmla="*/ 285750 w 374374"/>
              <a:gd name="connsiteY2" fmla="*/ 123825 h 172932"/>
              <a:gd name="connsiteX3" fmla="*/ 238125 w 374374"/>
              <a:gd name="connsiteY3" fmla="*/ 101600 h 172932"/>
              <a:gd name="connsiteX4" fmla="*/ 0 w 374374"/>
              <a:gd name="connsiteY4" fmla="*/ 0 h 1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374" h="172932">
                <a:moveTo>
                  <a:pt x="0" y="0"/>
                </a:moveTo>
                <a:lnTo>
                  <a:pt x="361950" y="168275"/>
                </a:lnTo>
                <a:cubicBezTo>
                  <a:pt x="409575" y="188913"/>
                  <a:pt x="306387" y="134937"/>
                  <a:pt x="285750" y="123825"/>
                </a:cubicBezTo>
                <a:cubicBezTo>
                  <a:pt x="265113" y="112713"/>
                  <a:pt x="238125" y="101600"/>
                  <a:pt x="238125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A6101F9-A07C-DF85-7808-E7A5AD77F0D4}"/>
              </a:ext>
            </a:extLst>
          </p:cNvPr>
          <p:cNvSpPr/>
          <p:nvPr/>
        </p:nvSpPr>
        <p:spPr>
          <a:xfrm>
            <a:off x="5728541" y="8854577"/>
            <a:ext cx="525204" cy="184726"/>
          </a:xfrm>
          <a:custGeom>
            <a:avLst/>
            <a:gdLst>
              <a:gd name="connsiteX0" fmla="*/ 523034 w 525204"/>
              <a:gd name="connsiteY0" fmla="*/ 498 h 184726"/>
              <a:gd name="connsiteX1" fmla="*/ 396034 w 525204"/>
              <a:gd name="connsiteY1" fmla="*/ 95748 h 184726"/>
              <a:gd name="connsiteX2" fmla="*/ 316659 w 525204"/>
              <a:gd name="connsiteY2" fmla="*/ 152898 h 184726"/>
              <a:gd name="connsiteX3" fmla="*/ 297609 w 525204"/>
              <a:gd name="connsiteY3" fmla="*/ 165598 h 184726"/>
              <a:gd name="connsiteX4" fmla="*/ 110284 w 525204"/>
              <a:gd name="connsiteY4" fmla="*/ 175123 h 184726"/>
              <a:gd name="connsiteX5" fmla="*/ 8684 w 525204"/>
              <a:gd name="connsiteY5" fmla="*/ 184648 h 184726"/>
              <a:gd name="connsiteX6" fmla="*/ 332534 w 525204"/>
              <a:gd name="connsiteY6" fmla="*/ 175123 h 184726"/>
              <a:gd name="connsiteX7" fmla="*/ 373809 w 525204"/>
              <a:gd name="connsiteY7" fmla="*/ 117973 h 184726"/>
              <a:gd name="connsiteX8" fmla="*/ 281734 w 525204"/>
              <a:gd name="connsiteY8" fmla="*/ 140198 h 184726"/>
              <a:gd name="connsiteX9" fmla="*/ 523034 w 525204"/>
              <a:gd name="connsiteY9" fmla="*/ 498 h 18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204" h="184726">
                <a:moveTo>
                  <a:pt x="523034" y="498"/>
                </a:moveTo>
                <a:cubicBezTo>
                  <a:pt x="542084" y="-6910"/>
                  <a:pt x="430430" y="70348"/>
                  <a:pt x="396034" y="95748"/>
                </a:cubicBezTo>
                <a:cubicBezTo>
                  <a:pt x="361638" y="121148"/>
                  <a:pt x="333063" y="141256"/>
                  <a:pt x="316659" y="152898"/>
                </a:cubicBezTo>
                <a:cubicBezTo>
                  <a:pt x="300255" y="164540"/>
                  <a:pt x="332005" y="161894"/>
                  <a:pt x="297609" y="165598"/>
                </a:cubicBezTo>
                <a:cubicBezTo>
                  <a:pt x="263213" y="169302"/>
                  <a:pt x="158438" y="171948"/>
                  <a:pt x="110284" y="175123"/>
                </a:cubicBezTo>
                <a:cubicBezTo>
                  <a:pt x="62130" y="178298"/>
                  <a:pt x="-28358" y="184648"/>
                  <a:pt x="8684" y="184648"/>
                </a:cubicBezTo>
                <a:cubicBezTo>
                  <a:pt x="45726" y="184648"/>
                  <a:pt x="271680" y="186235"/>
                  <a:pt x="332534" y="175123"/>
                </a:cubicBezTo>
                <a:cubicBezTo>
                  <a:pt x="393388" y="164011"/>
                  <a:pt x="382276" y="123794"/>
                  <a:pt x="373809" y="117973"/>
                </a:cubicBezTo>
                <a:cubicBezTo>
                  <a:pt x="365342" y="112152"/>
                  <a:pt x="260038" y="156602"/>
                  <a:pt x="281734" y="140198"/>
                </a:cubicBezTo>
                <a:cubicBezTo>
                  <a:pt x="303430" y="123794"/>
                  <a:pt x="503984" y="7906"/>
                  <a:pt x="523034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4D45A68-ED65-CAAD-6837-D24D4B052802}"/>
              </a:ext>
            </a:extLst>
          </p:cNvPr>
          <p:cNvSpPr/>
          <p:nvPr/>
        </p:nvSpPr>
        <p:spPr>
          <a:xfrm>
            <a:off x="5167814" y="8897131"/>
            <a:ext cx="664665" cy="219936"/>
          </a:xfrm>
          <a:custGeom>
            <a:avLst/>
            <a:gdLst>
              <a:gd name="connsiteX0" fmla="*/ 10611 w 664665"/>
              <a:gd name="connsiteY0" fmla="*/ 2394 h 219936"/>
              <a:gd name="connsiteX1" fmla="*/ 312236 w 664665"/>
              <a:gd name="connsiteY1" fmla="*/ 138919 h 219936"/>
              <a:gd name="connsiteX2" fmla="*/ 290011 w 664665"/>
              <a:gd name="connsiteY2" fmla="*/ 103994 h 219936"/>
              <a:gd name="connsiteX3" fmla="*/ 496386 w 664665"/>
              <a:gd name="connsiteY3" fmla="*/ 218294 h 219936"/>
              <a:gd name="connsiteX4" fmla="*/ 458286 w 664665"/>
              <a:gd name="connsiteY4" fmla="*/ 173844 h 219936"/>
              <a:gd name="connsiteX5" fmla="*/ 664661 w 664665"/>
              <a:gd name="connsiteY5" fmla="*/ 205594 h 219936"/>
              <a:gd name="connsiteX6" fmla="*/ 451936 w 664665"/>
              <a:gd name="connsiteY6" fmla="*/ 142094 h 219936"/>
              <a:gd name="connsiteX7" fmla="*/ 102686 w 664665"/>
              <a:gd name="connsiteY7" fmla="*/ 56369 h 219936"/>
              <a:gd name="connsiteX8" fmla="*/ 10611 w 664665"/>
              <a:gd name="connsiteY8" fmla="*/ 2394 h 21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665" h="219936">
                <a:moveTo>
                  <a:pt x="10611" y="2394"/>
                </a:moveTo>
                <a:cubicBezTo>
                  <a:pt x="45536" y="16152"/>
                  <a:pt x="265669" y="121986"/>
                  <a:pt x="312236" y="138919"/>
                </a:cubicBezTo>
                <a:cubicBezTo>
                  <a:pt x="358803" y="155852"/>
                  <a:pt x="259319" y="90765"/>
                  <a:pt x="290011" y="103994"/>
                </a:cubicBezTo>
                <a:cubicBezTo>
                  <a:pt x="320703" y="117223"/>
                  <a:pt x="468340" y="206652"/>
                  <a:pt x="496386" y="218294"/>
                </a:cubicBezTo>
                <a:cubicBezTo>
                  <a:pt x="524432" y="229936"/>
                  <a:pt x="430240" y="175961"/>
                  <a:pt x="458286" y="173844"/>
                </a:cubicBezTo>
                <a:cubicBezTo>
                  <a:pt x="486332" y="171727"/>
                  <a:pt x="665719" y="210885"/>
                  <a:pt x="664661" y="205594"/>
                </a:cubicBezTo>
                <a:cubicBezTo>
                  <a:pt x="663603" y="200303"/>
                  <a:pt x="545598" y="166965"/>
                  <a:pt x="451936" y="142094"/>
                </a:cubicBezTo>
                <a:cubicBezTo>
                  <a:pt x="358274" y="117223"/>
                  <a:pt x="173065" y="74890"/>
                  <a:pt x="102686" y="56369"/>
                </a:cubicBezTo>
                <a:cubicBezTo>
                  <a:pt x="32307" y="37848"/>
                  <a:pt x="-24314" y="-11364"/>
                  <a:pt x="10611" y="2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85834A6-8358-3A97-1AA0-98CC73898944}"/>
              </a:ext>
            </a:extLst>
          </p:cNvPr>
          <p:cNvSpPr/>
          <p:nvPr/>
        </p:nvSpPr>
        <p:spPr>
          <a:xfrm>
            <a:off x="5810179" y="7520670"/>
            <a:ext cx="181252" cy="223534"/>
          </a:xfrm>
          <a:custGeom>
            <a:avLst/>
            <a:gdLst>
              <a:gd name="connsiteX0" fmla="*/ 71 w 181252"/>
              <a:gd name="connsiteY0" fmla="*/ 905 h 223534"/>
              <a:gd name="connsiteX1" fmla="*/ 73096 w 181252"/>
              <a:gd name="connsiteY1" fmla="*/ 140605 h 223534"/>
              <a:gd name="connsiteX2" fmla="*/ 44521 w 181252"/>
              <a:gd name="connsiteY2" fmla="*/ 223155 h 223534"/>
              <a:gd name="connsiteX3" fmla="*/ 95321 w 181252"/>
              <a:gd name="connsiteY3" fmla="*/ 169180 h 223534"/>
              <a:gd name="connsiteX4" fmla="*/ 181046 w 181252"/>
              <a:gd name="connsiteY4" fmla="*/ 118380 h 223534"/>
              <a:gd name="connsiteX5" fmla="*/ 117546 w 181252"/>
              <a:gd name="connsiteY5" fmla="*/ 159655 h 223534"/>
              <a:gd name="connsiteX6" fmla="*/ 60396 w 181252"/>
              <a:gd name="connsiteY6" fmla="*/ 83455 h 223534"/>
              <a:gd name="connsiteX7" fmla="*/ 71 w 181252"/>
              <a:gd name="connsiteY7" fmla="*/ 905 h 22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52" h="223534">
                <a:moveTo>
                  <a:pt x="71" y="905"/>
                </a:moveTo>
                <a:cubicBezTo>
                  <a:pt x="2188" y="10430"/>
                  <a:pt x="65688" y="103563"/>
                  <a:pt x="73096" y="140605"/>
                </a:cubicBezTo>
                <a:cubicBezTo>
                  <a:pt x="80504" y="177647"/>
                  <a:pt x="40817" y="218393"/>
                  <a:pt x="44521" y="223155"/>
                </a:cubicBezTo>
                <a:cubicBezTo>
                  <a:pt x="48225" y="227917"/>
                  <a:pt x="72567" y="186643"/>
                  <a:pt x="95321" y="169180"/>
                </a:cubicBezTo>
                <a:cubicBezTo>
                  <a:pt x="118075" y="151718"/>
                  <a:pt x="177342" y="119967"/>
                  <a:pt x="181046" y="118380"/>
                </a:cubicBezTo>
                <a:cubicBezTo>
                  <a:pt x="184750" y="116793"/>
                  <a:pt x="137654" y="165476"/>
                  <a:pt x="117546" y="159655"/>
                </a:cubicBezTo>
                <a:cubicBezTo>
                  <a:pt x="97438" y="153834"/>
                  <a:pt x="77329" y="107268"/>
                  <a:pt x="60396" y="83455"/>
                </a:cubicBezTo>
                <a:cubicBezTo>
                  <a:pt x="43463" y="59643"/>
                  <a:pt x="-2046" y="-8620"/>
                  <a:pt x="71" y="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BE28E08-EE7A-AD3F-01D2-1F8894E033DE}"/>
              </a:ext>
            </a:extLst>
          </p:cNvPr>
          <p:cNvSpPr/>
          <p:nvPr/>
        </p:nvSpPr>
        <p:spPr>
          <a:xfrm>
            <a:off x="5886321" y="7229329"/>
            <a:ext cx="162099" cy="251791"/>
          </a:xfrm>
          <a:custGeom>
            <a:avLst/>
            <a:gdLst>
              <a:gd name="connsiteX0" fmla="*/ 162054 w 162099"/>
              <a:gd name="connsiteY0" fmla="*/ 104921 h 251791"/>
              <a:gd name="connsiteX1" fmla="*/ 73154 w 162099"/>
              <a:gd name="connsiteY1" fmla="*/ 177946 h 251791"/>
              <a:gd name="connsiteX2" fmla="*/ 50929 w 162099"/>
              <a:gd name="connsiteY2" fmla="*/ 250971 h 251791"/>
              <a:gd name="connsiteX3" fmla="*/ 44579 w 162099"/>
              <a:gd name="connsiteY3" fmla="*/ 219221 h 251791"/>
              <a:gd name="connsiteX4" fmla="*/ 129 w 162099"/>
              <a:gd name="connsiteY4" fmla="*/ 146 h 251791"/>
              <a:gd name="connsiteX5" fmla="*/ 60454 w 162099"/>
              <a:gd name="connsiteY5" fmla="*/ 184296 h 251791"/>
              <a:gd name="connsiteX6" fmla="*/ 162054 w 162099"/>
              <a:gd name="connsiteY6" fmla="*/ 104921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99" h="251791">
                <a:moveTo>
                  <a:pt x="162054" y="104921"/>
                </a:moveTo>
                <a:cubicBezTo>
                  <a:pt x="164171" y="103863"/>
                  <a:pt x="91675" y="153604"/>
                  <a:pt x="73154" y="177946"/>
                </a:cubicBezTo>
                <a:cubicBezTo>
                  <a:pt x="54633" y="202288"/>
                  <a:pt x="55691" y="244092"/>
                  <a:pt x="50929" y="250971"/>
                </a:cubicBezTo>
                <a:cubicBezTo>
                  <a:pt x="46167" y="257850"/>
                  <a:pt x="44579" y="219221"/>
                  <a:pt x="44579" y="219221"/>
                </a:cubicBezTo>
                <a:cubicBezTo>
                  <a:pt x="36112" y="177417"/>
                  <a:pt x="-2517" y="5967"/>
                  <a:pt x="129" y="146"/>
                </a:cubicBezTo>
                <a:cubicBezTo>
                  <a:pt x="2775" y="-5675"/>
                  <a:pt x="38229" y="163659"/>
                  <a:pt x="60454" y="184296"/>
                </a:cubicBezTo>
                <a:cubicBezTo>
                  <a:pt x="82679" y="204933"/>
                  <a:pt x="159937" y="105979"/>
                  <a:pt x="162054" y="104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C9B7711-2711-39C0-EEC6-7FA99E150877}"/>
              </a:ext>
            </a:extLst>
          </p:cNvPr>
          <p:cNvSpPr/>
          <p:nvPr/>
        </p:nvSpPr>
        <p:spPr>
          <a:xfrm>
            <a:off x="5613320" y="7981829"/>
            <a:ext cx="445838" cy="76401"/>
          </a:xfrm>
          <a:custGeom>
            <a:avLst/>
            <a:gdLst>
              <a:gd name="connsiteX0" fmla="*/ 80 w 445838"/>
              <a:gd name="connsiteY0" fmla="*/ 73146 h 76401"/>
              <a:gd name="connsiteX1" fmla="*/ 254080 w 445838"/>
              <a:gd name="connsiteY1" fmla="*/ 12821 h 76401"/>
              <a:gd name="connsiteX2" fmla="*/ 444580 w 445838"/>
              <a:gd name="connsiteY2" fmla="*/ 76321 h 76401"/>
              <a:gd name="connsiteX3" fmla="*/ 327105 w 445838"/>
              <a:gd name="connsiteY3" fmla="*/ 25521 h 76401"/>
              <a:gd name="connsiteX4" fmla="*/ 139780 w 445838"/>
              <a:gd name="connsiteY4" fmla="*/ 121 h 76401"/>
              <a:gd name="connsiteX5" fmla="*/ 225505 w 445838"/>
              <a:gd name="connsiteY5" fmla="*/ 19171 h 76401"/>
              <a:gd name="connsiteX6" fmla="*/ 80 w 445838"/>
              <a:gd name="connsiteY6" fmla="*/ 73146 h 7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838" h="76401">
                <a:moveTo>
                  <a:pt x="80" y="73146"/>
                </a:moveTo>
                <a:cubicBezTo>
                  <a:pt x="4842" y="72088"/>
                  <a:pt x="179997" y="12292"/>
                  <a:pt x="254080" y="12821"/>
                </a:cubicBezTo>
                <a:cubicBezTo>
                  <a:pt x="328163" y="13350"/>
                  <a:pt x="432409" y="74204"/>
                  <a:pt x="444580" y="76321"/>
                </a:cubicBezTo>
                <a:cubicBezTo>
                  <a:pt x="456751" y="78438"/>
                  <a:pt x="377905" y="38221"/>
                  <a:pt x="327105" y="25521"/>
                </a:cubicBezTo>
                <a:cubicBezTo>
                  <a:pt x="276305" y="12821"/>
                  <a:pt x="156713" y="1179"/>
                  <a:pt x="139780" y="121"/>
                </a:cubicBezTo>
                <a:cubicBezTo>
                  <a:pt x="122847" y="-937"/>
                  <a:pt x="247730" y="4883"/>
                  <a:pt x="225505" y="19171"/>
                </a:cubicBezTo>
                <a:cubicBezTo>
                  <a:pt x="203280" y="33459"/>
                  <a:pt x="-4682" y="74204"/>
                  <a:pt x="80" y="7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35CA0C3-EA60-2994-D755-EE8F05E894E3}"/>
              </a:ext>
            </a:extLst>
          </p:cNvPr>
          <p:cNvSpPr/>
          <p:nvPr/>
        </p:nvSpPr>
        <p:spPr>
          <a:xfrm>
            <a:off x="5428835" y="7651678"/>
            <a:ext cx="92539" cy="248527"/>
          </a:xfrm>
          <a:custGeom>
            <a:avLst/>
            <a:gdLst>
              <a:gd name="connsiteX0" fmla="*/ 92490 w 92539"/>
              <a:gd name="connsiteY0" fmla="*/ 72 h 248527"/>
              <a:gd name="connsiteX1" fmla="*/ 16290 w 92539"/>
              <a:gd name="connsiteY1" fmla="*/ 108022 h 248527"/>
              <a:gd name="connsiteX2" fmla="*/ 19465 w 92539"/>
              <a:gd name="connsiteY2" fmla="*/ 247722 h 248527"/>
              <a:gd name="connsiteX3" fmla="*/ 13115 w 92539"/>
              <a:gd name="connsiteY3" fmla="*/ 161997 h 248527"/>
              <a:gd name="connsiteX4" fmla="*/ 3590 w 92539"/>
              <a:gd name="connsiteY4" fmla="*/ 92147 h 248527"/>
              <a:gd name="connsiteX5" fmla="*/ 92490 w 92539"/>
              <a:gd name="connsiteY5" fmla="*/ 72 h 24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39" h="248527">
                <a:moveTo>
                  <a:pt x="92490" y="72"/>
                </a:moveTo>
                <a:cubicBezTo>
                  <a:pt x="94607" y="2718"/>
                  <a:pt x="28461" y="66747"/>
                  <a:pt x="16290" y="108022"/>
                </a:cubicBezTo>
                <a:cubicBezTo>
                  <a:pt x="4119" y="149297"/>
                  <a:pt x="19994" y="238726"/>
                  <a:pt x="19465" y="247722"/>
                </a:cubicBezTo>
                <a:cubicBezTo>
                  <a:pt x="18936" y="256718"/>
                  <a:pt x="15761" y="187926"/>
                  <a:pt x="13115" y="161997"/>
                </a:cubicBezTo>
                <a:cubicBezTo>
                  <a:pt x="10469" y="136068"/>
                  <a:pt x="-7523" y="115960"/>
                  <a:pt x="3590" y="92147"/>
                </a:cubicBezTo>
                <a:cubicBezTo>
                  <a:pt x="14702" y="68335"/>
                  <a:pt x="90373" y="-2574"/>
                  <a:pt x="9249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3519A7D9-2579-D4CB-9745-F904C5D2DE8B}"/>
              </a:ext>
            </a:extLst>
          </p:cNvPr>
          <p:cNvSpPr/>
          <p:nvPr/>
        </p:nvSpPr>
        <p:spPr>
          <a:xfrm>
            <a:off x="6299057" y="7880315"/>
            <a:ext cx="116485" cy="175190"/>
          </a:xfrm>
          <a:custGeom>
            <a:avLst/>
            <a:gdLst>
              <a:gd name="connsiteX0" fmla="*/ 31893 w 116485"/>
              <a:gd name="connsiteY0" fmla="*/ 35 h 175190"/>
              <a:gd name="connsiteX1" fmla="*/ 66818 w 116485"/>
              <a:gd name="connsiteY1" fmla="*/ 73060 h 175190"/>
              <a:gd name="connsiteX2" fmla="*/ 16018 w 116485"/>
              <a:gd name="connsiteY2" fmla="*/ 133385 h 175190"/>
              <a:gd name="connsiteX3" fmla="*/ 89043 w 116485"/>
              <a:gd name="connsiteY3" fmla="*/ 92110 h 175190"/>
              <a:gd name="connsiteX4" fmla="*/ 143 w 116485"/>
              <a:gd name="connsiteY4" fmla="*/ 174660 h 175190"/>
              <a:gd name="connsiteX5" fmla="*/ 114443 w 116485"/>
              <a:gd name="connsiteY5" fmla="*/ 44485 h 175190"/>
              <a:gd name="connsiteX6" fmla="*/ 69993 w 116485"/>
              <a:gd name="connsiteY6" fmla="*/ 82585 h 175190"/>
              <a:gd name="connsiteX7" fmla="*/ 31893 w 116485"/>
              <a:gd name="connsiteY7" fmla="*/ 35 h 17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85" h="175190">
                <a:moveTo>
                  <a:pt x="31893" y="35"/>
                </a:moveTo>
                <a:cubicBezTo>
                  <a:pt x="31364" y="-1552"/>
                  <a:pt x="69464" y="50835"/>
                  <a:pt x="66818" y="73060"/>
                </a:cubicBezTo>
                <a:cubicBezTo>
                  <a:pt x="64172" y="95285"/>
                  <a:pt x="12314" y="130210"/>
                  <a:pt x="16018" y="133385"/>
                </a:cubicBezTo>
                <a:cubicBezTo>
                  <a:pt x="19722" y="136560"/>
                  <a:pt x="91689" y="85231"/>
                  <a:pt x="89043" y="92110"/>
                </a:cubicBezTo>
                <a:cubicBezTo>
                  <a:pt x="86397" y="98989"/>
                  <a:pt x="-4090" y="182597"/>
                  <a:pt x="143" y="174660"/>
                </a:cubicBezTo>
                <a:cubicBezTo>
                  <a:pt x="4376" y="166723"/>
                  <a:pt x="102801" y="59831"/>
                  <a:pt x="114443" y="44485"/>
                </a:cubicBezTo>
                <a:cubicBezTo>
                  <a:pt x="126085" y="29139"/>
                  <a:pt x="84810" y="89993"/>
                  <a:pt x="69993" y="82585"/>
                </a:cubicBezTo>
                <a:cubicBezTo>
                  <a:pt x="55176" y="75177"/>
                  <a:pt x="32422" y="1622"/>
                  <a:pt x="3189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E20915D-AFFB-7F19-550C-4979069E1CA1}"/>
              </a:ext>
            </a:extLst>
          </p:cNvPr>
          <p:cNvSpPr/>
          <p:nvPr/>
        </p:nvSpPr>
        <p:spPr>
          <a:xfrm>
            <a:off x="6387752" y="7772303"/>
            <a:ext cx="35424" cy="123994"/>
          </a:xfrm>
          <a:custGeom>
            <a:avLst/>
            <a:gdLst>
              <a:gd name="connsiteX0" fmla="*/ 35273 w 35424"/>
              <a:gd name="connsiteY0" fmla="*/ 97 h 123994"/>
              <a:gd name="connsiteX1" fmla="*/ 13048 w 35424"/>
              <a:gd name="connsiteY1" fmla="*/ 60422 h 123994"/>
              <a:gd name="connsiteX2" fmla="*/ 13048 w 35424"/>
              <a:gd name="connsiteY2" fmla="*/ 123922 h 123994"/>
              <a:gd name="connsiteX3" fmla="*/ 348 w 35424"/>
              <a:gd name="connsiteY3" fmla="*/ 47722 h 123994"/>
              <a:gd name="connsiteX4" fmla="*/ 35273 w 35424"/>
              <a:gd name="connsiteY4" fmla="*/ 97 h 12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24" h="123994">
                <a:moveTo>
                  <a:pt x="35273" y="97"/>
                </a:moveTo>
                <a:cubicBezTo>
                  <a:pt x="37390" y="2214"/>
                  <a:pt x="16752" y="39784"/>
                  <a:pt x="13048" y="60422"/>
                </a:cubicBezTo>
                <a:cubicBezTo>
                  <a:pt x="9344" y="81060"/>
                  <a:pt x="15165" y="126039"/>
                  <a:pt x="13048" y="123922"/>
                </a:cubicBezTo>
                <a:cubicBezTo>
                  <a:pt x="10931" y="121805"/>
                  <a:pt x="-2298" y="64655"/>
                  <a:pt x="348" y="47722"/>
                </a:cubicBezTo>
                <a:cubicBezTo>
                  <a:pt x="2994" y="30789"/>
                  <a:pt x="33156" y="-2020"/>
                  <a:pt x="3527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5D9C60D5-1DDE-839F-C9AC-1DCECEA682E5}"/>
              </a:ext>
            </a:extLst>
          </p:cNvPr>
          <p:cNvSpPr/>
          <p:nvPr/>
        </p:nvSpPr>
        <p:spPr>
          <a:xfrm>
            <a:off x="4819618" y="8632825"/>
            <a:ext cx="263846" cy="86167"/>
          </a:xfrm>
          <a:custGeom>
            <a:avLst/>
            <a:gdLst>
              <a:gd name="connsiteX0" fmla="*/ 263557 w 263846"/>
              <a:gd name="connsiteY0" fmla="*/ 66675 h 86167"/>
              <a:gd name="connsiteX1" fmla="*/ 155607 w 263846"/>
              <a:gd name="connsiteY1" fmla="*/ 57150 h 86167"/>
              <a:gd name="connsiteX2" fmla="*/ 82582 w 263846"/>
              <a:gd name="connsiteY2" fmla="*/ 12700 h 86167"/>
              <a:gd name="connsiteX3" fmla="*/ 32 w 263846"/>
              <a:gd name="connsiteY3" fmla="*/ 85725 h 86167"/>
              <a:gd name="connsiteX4" fmla="*/ 73057 w 263846"/>
              <a:gd name="connsiteY4" fmla="*/ 41275 h 86167"/>
              <a:gd name="connsiteX5" fmla="*/ 107982 w 263846"/>
              <a:gd name="connsiteY5" fmla="*/ 0 h 86167"/>
              <a:gd name="connsiteX6" fmla="*/ 120682 w 263846"/>
              <a:gd name="connsiteY6" fmla="*/ 41275 h 86167"/>
              <a:gd name="connsiteX7" fmla="*/ 263557 w 263846"/>
              <a:gd name="connsiteY7" fmla="*/ 66675 h 8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46" h="86167">
                <a:moveTo>
                  <a:pt x="263557" y="66675"/>
                </a:moveTo>
                <a:cubicBezTo>
                  <a:pt x="269378" y="69321"/>
                  <a:pt x="185769" y="66146"/>
                  <a:pt x="155607" y="57150"/>
                </a:cubicBezTo>
                <a:cubicBezTo>
                  <a:pt x="125444" y="48154"/>
                  <a:pt x="108511" y="7938"/>
                  <a:pt x="82582" y="12700"/>
                </a:cubicBezTo>
                <a:cubicBezTo>
                  <a:pt x="56653" y="17462"/>
                  <a:pt x="1619" y="80963"/>
                  <a:pt x="32" y="85725"/>
                </a:cubicBezTo>
                <a:cubicBezTo>
                  <a:pt x="-1555" y="90487"/>
                  <a:pt x="55065" y="55563"/>
                  <a:pt x="73057" y="41275"/>
                </a:cubicBezTo>
                <a:cubicBezTo>
                  <a:pt x="91049" y="26987"/>
                  <a:pt x="100045" y="0"/>
                  <a:pt x="107982" y="0"/>
                </a:cubicBezTo>
                <a:cubicBezTo>
                  <a:pt x="115919" y="0"/>
                  <a:pt x="100574" y="29633"/>
                  <a:pt x="120682" y="41275"/>
                </a:cubicBezTo>
                <a:cubicBezTo>
                  <a:pt x="140790" y="52917"/>
                  <a:pt x="257736" y="64029"/>
                  <a:pt x="263557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1A5B16F-821F-66BD-0424-686B3A7EE643}"/>
              </a:ext>
            </a:extLst>
          </p:cNvPr>
          <p:cNvSpPr/>
          <p:nvPr/>
        </p:nvSpPr>
        <p:spPr>
          <a:xfrm>
            <a:off x="5049712" y="8493087"/>
            <a:ext cx="900344" cy="155613"/>
          </a:xfrm>
          <a:custGeom>
            <a:avLst/>
            <a:gdLst>
              <a:gd name="connsiteX0" fmla="*/ 1713 w 900344"/>
              <a:gd name="connsiteY0" fmla="*/ 155613 h 155613"/>
              <a:gd name="connsiteX1" fmla="*/ 271588 w 900344"/>
              <a:gd name="connsiteY1" fmla="*/ 101638 h 155613"/>
              <a:gd name="connsiteX2" fmla="*/ 376363 w 900344"/>
              <a:gd name="connsiteY2" fmla="*/ 111163 h 155613"/>
              <a:gd name="connsiteX3" fmla="*/ 563688 w 900344"/>
              <a:gd name="connsiteY3" fmla="*/ 57188 h 155613"/>
              <a:gd name="connsiteX4" fmla="*/ 770063 w 900344"/>
              <a:gd name="connsiteY4" fmla="*/ 38 h 155613"/>
              <a:gd name="connsiteX5" fmla="*/ 900238 w 900344"/>
              <a:gd name="connsiteY5" fmla="*/ 47663 h 155613"/>
              <a:gd name="connsiteX6" fmla="*/ 789113 w 900344"/>
              <a:gd name="connsiteY6" fmla="*/ 9563 h 155613"/>
              <a:gd name="connsiteX7" fmla="*/ 624013 w 900344"/>
              <a:gd name="connsiteY7" fmla="*/ 31788 h 155613"/>
              <a:gd name="connsiteX8" fmla="*/ 370013 w 900344"/>
              <a:gd name="connsiteY8" fmla="*/ 111163 h 155613"/>
              <a:gd name="connsiteX9" fmla="*/ 214438 w 900344"/>
              <a:gd name="connsiteY9" fmla="*/ 111163 h 155613"/>
              <a:gd name="connsiteX10" fmla="*/ 414463 w 900344"/>
              <a:gd name="connsiteY10" fmla="*/ 101638 h 155613"/>
              <a:gd name="connsiteX11" fmla="*/ 1713 w 900344"/>
              <a:gd name="connsiteY11" fmla="*/ 155613 h 15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0344" h="155613">
                <a:moveTo>
                  <a:pt x="1713" y="155613"/>
                </a:moveTo>
                <a:cubicBezTo>
                  <a:pt x="-22099" y="155613"/>
                  <a:pt x="209147" y="109046"/>
                  <a:pt x="271588" y="101638"/>
                </a:cubicBezTo>
                <a:cubicBezTo>
                  <a:pt x="334029" y="94230"/>
                  <a:pt x="327680" y="118571"/>
                  <a:pt x="376363" y="111163"/>
                </a:cubicBezTo>
                <a:cubicBezTo>
                  <a:pt x="425046" y="103755"/>
                  <a:pt x="563688" y="57188"/>
                  <a:pt x="563688" y="57188"/>
                </a:cubicBezTo>
                <a:cubicBezTo>
                  <a:pt x="629305" y="38667"/>
                  <a:pt x="713971" y="1625"/>
                  <a:pt x="770063" y="38"/>
                </a:cubicBezTo>
                <a:cubicBezTo>
                  <a:pt x="826155" y="-1549"/>
                  <a:pt x="897063" y="46076"/>
                  <a:pt x="900238" y="47663"/>
                </a:cubicBezTo>
                <a:cubicBezTo>
                  <a:pt x="903413" y="49250"/>
                  <a:pt x="835150" y="12209"/>
                  <a:pt x="789113" y="9563"/>
                </a:cubicBezTo>
                <a:cubicBezTo>
                  <a:pt x="743076" y="6917"/>
                  <a:pt x="693863" y="14855"/>
                  <a:pt x="624013" y="31788"/>
                </a:cubicBezTo>
                <a:cubicBezTo>
                  <a:pt x="554163" y="48721"/>
                  <a:pt x="438275" y="97934"/>
                  <a:pt x="370013" y="111163"/>
                </a:cubicBezTo>
                <a:cubicBezTo>
                  <a:pt x="301751" y="124392"/>
                  <a:pt x="207030" y="112750"/>
                  <a:pt x="214438" y="111163"/>
                </a:cubicBezTo>
                <a:cubicBezTo>
                  <a:pt x="221846" y="109576"/>
                  <a:pt x="445155" y="94230"/>
                  <a:pt x="414463" y="101638"/>
                </a:cubicBezTo>
                <a:cubicBezTo>
                  <a:pt x="383771" y="109046"/>
                  <a:pt x="25525" y="155613"/>
                  <a:pt x="1713" y="15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EE3FED-384A-D889-CC48-4B7E446417DB}"/>
              </a:ext>
            </a:extLst>
          </p:cNvPr>
          <p:cNvSpPr/>
          <p:nvPr/>
        </p:nvSpPr>
        <p:spPr>
          <a:xfrm>
            <a:off x="5984739" y="8473671"/>
            <a:ext cx="235366" cy="67083"/>
          </a:xfrm>
          <a:custGeom>
            <a:avLst/>
            <a:gdLst>
              <a:gd name="connsiteX0" fmla="*/ 136 w 235366"/>
              <a:gd name="connsiteY0" fmla="*/ 67079 h 67083"/>
              <a:gd name="connsiteX1" fmla="*/ 155711 w 235366"/>
              <a:gd name="connsiteY1" fmla="*/ 6754 h 67083"/>
              <a:gd name="connsiteX2" fmla="*/ 235086 w 235366"/>
              <a:gd name="connsiteY2" fmla="*/ 3579 h 67083"/>
              <a:gd name="connsiteX3" fmla="*/ 130311 w 235366"/>
              <a:gd name="connsiteY3" fmla="*/ 25804 h 67083"/>
              <a:gd name="connsiteX4" fmla="*/ 184286 w 235366"/>
              <a:gd name="connsiteY4" fmla="*/ 3579 h 67083"/>
              <a:gd name="connsiteX5" fmla="*/ 136 w 235366"/>
              <a:gd name="connsiteY5" fmla="*/ 67079 h 6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66" h="67083">
                <a:moveTo>
                  <a:pt x="136" y="67079"/>
                </a:moveTo>
                <a:cubicBezTo>
                  <a:pt x="-4627" y="67608"/>
                  <a:pt x="116553" y="17337"/>
                  <a:pt x="155711" y="6754"/>
                </a:cubicBezTo>
                <a:cubicBezTo>
                  <a:pt x="194869" y="-3829"/>
                  <a:pt x="239319" y="404"/>
                  <a:pt x="235086" y="3579"/>
                </a:cubicBezTo>
                <a:cubicBezTo>
                  <a:pt x="230853" y="6754"/>
                  <a:pt x="138778" y="25804"/>
                  <a:pt x="130311" y="25804"/>
                </a:cubicBezTo>
                <a:cubicBezTo>
                  <a:pt x="121844" y="25804"/>
                  <a:pt x="203865" y="-3300"/>
                  <a:pt x="184286" y="3579"/>
                </a:cubicBezTo>
                <a:lnTo>
                  <a:pt x="136" y="6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06A817-03C7-9D23-9F44-50D0A1BDAC3D}"/>
              </a:ext>
            </a:extLst>
          </p:cNvPr>
          <p:cNvSpPr/>
          <p:nvPr/>
        </p:nvSpPr>
        <p:spPr>
          <a:xfrm>
            <a:off x="5326399" y="9001762"/>
            <a:ext cx="277254" cy="116772"/>
          </a:xfrm>
          <a:custGeom>
            <a:avLst/>
            <a:gdLst>
              <a:gd name="connsiteX0" fmla="*/ 4426 w 277254"/>
              <a:gd name="connsiteY0" fmla="*/ 2538 h 116772"/>
              <a:gd name="connsiteX1" fmla="*/ 267951 w 277254"/>
              <a:gd name="connsiteY1" fmla="*/ 113663 h 116772"/>
              <a:gd name="connsiteX2" fmla="*/ 213976 w 277254"/>
              <a:gd name="connsiteY2" fmla="*/ 85088 h 116772"/>
              <a:gd name="connsiteX3" fmla="*/ 175876 w 277254"/>
              <a:gd name="connsiteY3" fmla="*/ 75563 h 116772"/>
              <a:gd name="connsiteX4" fmla="*/ 106026 w 277254"/>
              <a:gd name="connsiteY4" fmla="*/ 37463 h 116772"/>
              <a:gd name="connsiteX5" fmla="*/ 4426 w 277254"/>
              <a:gd name="connsiteY5" fmla="*/ 2538 h 11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54" h="116772">
                <a:moveTo>
                  <a:pt x="4426" y="2538"/>
                </a:moveTo>
                <a:cubicBezTo>
                  <a:pt x="31413" y="15238"/>
                  <a:pt x="233026" y="99905"/>
                  <a:pt x="267951" y="113663"/>
                </a:cubicBezTo>
                <a:cubicBezTo>
                  <a:pt x="302876" y="127421"/>
                  <a:pt x="229322" y="91438"/>
                  <a:pt x="213976" y="85088"/>
                </a:cubicBezTo>
                <a:cubicBezTo>
                  <a:pt x="198630" y="78738"/>
                  <a:pt x="193868" y="83501"/>
                  <a:pt x="175876" y="75563"/>
                </a:cubicBezTo>
                <a:cubicBezTo>
                  <a:pt x="157884" y="67626"/>
                  <a:pt x="130368" y="46459"/>
                  <a:pt x="106026" y="37463"/>
                </a:cubicBezTo>
                <a:cubicBezTo>
                  <a:pt x="81684" y="28467"/>
                  <a:pt x="-22561" y="-10162"/>
                  <a:pt x="4426" y="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FA5CA504-0428-1374-B603-722F440AF0BC}"/>
              </a:ext>
            </a:extLst>
          </p:cNvPr>
          <p:cNvSpPr/>
          <p:nvPr/>
        </p:nvSpPr>
        <p:spPr>
          <a:xfrm>
            <a:off x="5357042" y="9105895"/>
            <a:ext cx="626025" cy="60819"/>
          </a:xfrm>
          <a:custGeom>
            <a:avLst/>
            <a:gdLst>
              <a:gd name="connsiteX0" fmla="*/ 5533 w 626025"/>
              <a:gd name="connsiteY0" fmla="*/ 5 h 60819"/>
              <a:gd name="connsiteX1" fmla="*/ 465908 w 626025"/>
              <a:gd name="connsiteY1" fmla="*/ 44455 h 60819"/>
              <a:gd name="connsiteX2" fmla="*/ 364308 w 626025"/>
              <a:gd name="connsiteY2" fmla="*/ 60330 h 60819"/>
              <a:gd name="connsiteX3" fmla="*/ 624658 w 626025"/>
              <a:gd name="connsiteY3" fmla="*/ 28580 h 60819"/>
              <a:gd name="connsiteX4" fmla="*/ 456383 w 626025"/>
              <a:gd name="connsiteY4" fmla="*/ 38105 h 60819"/>
              <a:gd name="connsiteX5" fmla="*/ 227783 w 626025"/>
              <a:gd name="connsiteY5" fmla="*/ 41280 h 60819"/>
              <a:gd name="connsiteX6" fmla="*/ 5533 w 626025"/>
              <a:gd name="connsiteY6" fmla="*/ 5 h 6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025" h="60819">
                <a:moveTo>
                  <a:pt x="5533" y="5"/>
                </a:moveTo>
                <a:cubicBezTo>
                  <a:pt x="45220" y="534"/>
                  <a:pt x="406112" y="34401"/>
                  <a:pt x="465908" y="44455"/>
                </a:cubicBezTo>
                <a:cubicBezTo>
                  <a:pt x="525704" y="54509"/>
                  <a:pt x="337850" y="62976"/>
                  <a:pt x="364308" y="60330"/>
                </a:cubicBezTo>
                <a:cubicBezTo>
                  <a:pt x="390766" y="57684"/>
                  <a:pt x="609312" y="32284"/>
                  <a:pt x="624658" y="28580"/>
                </a:cubicBezTo>
                <a:cubicBezTo>
                  <a:pt x="640004" y="24876"/>
                  <a:pt x="522529" y="35988"/>
                  <a:pt x="456383" y="38105"/>
                </a:cubicBezTo>
                <a:cubicBezTo>
                  <a:pt x="390237" y="40222"/>
                  <a:pt x="305570" y="47630"/>
                  <a:pt x="227783" y="41280"/>
                </a:cubicBezTo>
                <a:cubicBezTo>
                  <a:pt x="149996" y="34930"/>
                  <a:pt x="-34154" y="-524"/>
                  <a:pt x="55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5FEAED2-2486-3835-A67A-4F86A30E9721}"/>
              </a:ext>
            </a:extLst>
          </p:cNvPr>
          <p:cNvSpPr/>
          <p:nvPr/>
        </p:nvSpPr>
        <p:spPr>
          <a:xfrm>
            <a:off x="6657521" y="5565297"/>
            <a:ext cx="90191" cy="395943"/>
          </a:xfrm>
          <a:custGeom>
            <a:avLst/>
            <a:gdLst>
              <a:gd name="connsiteX0" fmla="*/ 300 w 90191"/>
              <a:gd name="connsiteY0" fmla="*/ 186 h 395943"/>
              <a:gd name="connsiteX1" fmla="*/ 59612 w 90191"/>
              <a:gd name="connsiteY1" fmla="*/ 153410 h 395943"/>
              <a:gd name="connsiteX2" fmla="*/ 39841 w 90191"/>
              <a:gd name="connsiteY2" fmla="*/ 262149 h 395943"/>
              <a:gd name="connsiteX3" fmla="*/ 69497 w 90191"/>
              <a:gd name="connsiteY3" fmla="*/ 197894 h 395943"/>
              <a:gd name="connsiteX4" fmla="*/ 25013 w 90191"/>
              <a:gd name="connsiteY4" fmla="*/ 395602 h 395943"/>
              <a:gd name="connsiteX5" fmla="*/ 54669 w 90191"/>
              <a:gd name="connsiteY5" fmla="*/ 242379 h 395943"/>
              <a:gd name="connsiteX6" fmla="*/ 89268 w 90191"/>
              <a:gd name="connsiteY6" fmla="*/ 123754 h 395943"/>
              <a:gd name="connsiteX7" fmla="*/ 300 w 90191"/>
              <a:gd name="connsiteY7" fmla="*/ 186 h 3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191" h="395943">
                <a:moveTo>
                  <a:pt x="300" y="186"/>
                </a:moveTo>
                <a:cubicBezTo>
                  <a:pt x="-4643" y="5129"/>
                  <a:pt x="53022" y="109750"/>
                  <a:pt x="59612" y="153410"/>
                </a:cubicBezTo>
                <a:cubicBezTo>
                  <a:pt x="66202" y="197071"/>
                  <a:pt x="38193" y="254735"/>
                  <a:pt x="39841" y="262149"/>
                </a:cubicBezTo>
                <a:cubicBezTo>
                  <a:pt x="41489" y="269563"/>
                  <a:pt x="71968" y="175652"/>
                  <a:pt x="69497" y="197894"/>
                </a:cubicBezTo>
                <a:cubicBezTo>
                  <a:pt x="67026" y="220136"/>
                  <a:pt x="27484" y="388188"/>
                  <a:pt x="25013" y="395602"/>
                </a:cubicBezTo>
                <a:cubicBezTo>
                  <a:pt x="22542" y="403016"/>
                  <a:pt x="43960" y="287687"/>
                  <a:pt x="54669" y="242379"/>
                </a:cubicBezTo>
                <a:cubicBezTo>
                  <a:pt x="65378" y="197071"/>
                  <a:pt x="95858" y="157529"/>
                  <a:pt x="89268" y="123754"/>
                </a:cubicBezTo>
                <a:cubicBezTo>
                  <a:pt x="82678" y="89979"/>
                  <a:pt x="5243" y="-4757"/>
                  <a:pt x="30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BFC1F9F-6AB2-A0E6-EAE3-50515BD0999F}"/>
              </a:ext>
            </a:extLst>
          </p:cNvPr>
          <p:cNvSpPr/>
          <p:nvPr/>
        </p:nvSpPr>
        <p:spPr>
          <a:xfrm>
            <a:off x="6731631" y="7389311"/>
            <a:ext cx="109935" cy="465116"/>
          </a:xfrm>
          <a:custGeom>
            <a:avLst/>
            <a:gdLst>
              <a:gd name="connsiteX0" fmla="*/ 44814 w 109935"/>
              <a:gd name="connsiteY0" fmla="*/ 30 h 465116"/>
              <a:gd name="connsiteX1" fmla="*/ 69528 w 109935"/>
              <a:gd name="connsiteY1" fmla="*/ 192795 h 465116"/>
              <a:gd name="connsiteX2" fmla="*/ 49757 w 109935"/>
              <a:gd name="connsiteY2" fmla="*/ 281764 h 465116"/>
              <a:gd name="connsiteX3" fmla="*/ 74471 w 109935"/>
              <a:gd name="connsiteY3" fmla="*/ 247165 h 465116"/>
              <a:gd name="connsiteX4" fmla="*/ 330 w 109935"/>
              <a:gd name="connsiteY4" fmla="*/ 464644 h 465116"/>
              <a:gd name="connsiteX5" fmla="*/ 49757 w 109935"/>
              <a:gd name="connsiteY5" fmla="*/ 301534 h 465116"/>
              <a:gd name="connsiteX6" fmla="*/ 109070 w 109935"/>
              <a:gd name="connsiteY6" fmla="*/ 173024 h 465116"/>
              <a:gd name="connsiteX7" fmla="*/ 84356 w 109935"/>
              <a:gd name="connsiteY7" fmla="*/ 207623 h 465116"/>
              <a:gd name="connsiteX8" fmla="*/ 44814 w 109935"/>
              <a:gd name="connsiteY8" fmla="*/ 30 h 4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35" h="465116">
                <a:moveTo>
                  <a:pt x="44814" y="30"/>
                </a:moveTo>
                <a:cubicBezTo>
                  <a:pt x="42343" y="-2441"/>
                  <a:pt x="68704" y="145839"/>
                  <a:pt x="69528" y="192795"/>
                </a:cubicBezTo>
                <a:cubicBezTo>
                  <a:pt x="70352" y="239751"/>
                  <a:pt x="48933" y="272702"/>
                  <a:pt x="49757" y="281764"/>
                </a:cubicBezTo>
                <a:cubicBezTo>
                  <a:pt x="50581" y="290826"/>
                  <a:pt x="82709" y="216685"/>
                  <a:pt x="74471" y="247165"/>
                </a:cubicBezTo>
                <a:cubicBezTo>
                  <a:pt x="66233" y="277645"/>
                  <a:pt x="4449" y="455583"/>
                  <a:pt x="330" y="464644"/>
                </a:cubicBezTo>
                <a:cubicBezTo>
                  <a:pt x="-3789" y="473705"/>
                  <a:pt x="31634" y="350137"/>
                  <a:pt x="49757" y="301534"/>
                </a:cubicBezTo>
                <a:cubicBezTo>
                  <a:pt x="67880" y="252931"/>
                  <a:pt x="103304" y="188676"/>
                  <a:pt x="109070" y="173024"/>
                </a:cubicBezTo>
                <a:cubicBezTo>
                  <a:pt x="114836" y="157372"/>
                  <a:pt x="90122" y="233160"/>
                  <a:pt x="84356" y="207623"/>
                </a:cubicBezTo>
                <a:cubicBezTo>
                  <a:pt x="78590" y="182086"/>
                  <a:pt x="47285" y="2501"/>
                  <a:pt x="4481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2E606FD-DD8A-6E0D-0066-6B38FB79FCA2}"/>
              </a:ext>
            </a:extLst>
          </p:cNvPr>
          <p:cNvSpPr/>
          <p:nvPr/>
        </p:nvSpPr>
        <p:spPr>
          <a:xfrm>
            <a:off x="6573743" y="7908070"/>
            <a:ext cx="138447" cy="331976"/>
          </a:xfrm>
          <a:custGeom>
            <a:avLst/>
            <a:gdLst>
              <a:gd name="connsiteX0" fmla="*/ 138447 w 138447"/>
              <a:gd name="connsiteY0" fmla="*/ 254 h 331976"/>
              <a:gd name="connsiteX1" fmla="*/ 49479 w 138447"/>
              <a:gd name="connsiteY1" fmla="*/ 123822 h 331976"/>
              <a:gd name="connsiteX2" fmla="*/ 29708 w 138447"/>
              <a:gd name="connsiteY2" fmla="*/ 193020 h 331976"/>
              <a:gd name="connsiteX3" fmla="*/ 54421 w 138447"/>
              <a:gd name="connsiteY3" fmla="*/ 143593 h 331976"/>
              <a:gd name="connsiteX4" fmla="*/ 52 w 138447"/>
              <a:gd name="connsiteY4" fmla="*/ 331415 h 331976"/>
              <a:gd name="connsiteX5" fmla="*/ 44536 w 138447"/>
              <a:gd name="connsiteY5" fmla="*/ 197962 h 331976"/>
              <a:gd name="connsiteX6" fmla="*/ 49479 w 138447"/>
              <a:gd name="connsiteY6" fmla="*/ 94166 h 331976"/>
              <a:gd name="connsiteX7" fmla="*/ 138447 w 138447"/>
              <a:gd name="connsiteY7" fmla="*/ 254 h 33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47" h="331976">
                <a:moveTo>
                  <a:pt x="138447" y="254"/>
                </a:moveTo>
                <a:cubicBezTo>
                  <a:pt x="138447" y="5197"/>
                  <a:pt x="67602" y="91694"/>
                  <a:pt x="49479" y="123822"/>
                </a:cubicBezTo>
                <a:cubicBezTo>
                  <a:pt x="31356" y="155950"/>
                  <a:pt x="28884" y="189725"/>
                  <a:pt x="29708" y="193020"/>
                </a:cubicBezTo>
                <a:cubicBezTo>
                  <a:pt x="30532" y="196315"/>
                  <a:pt x="59364" y="120527"/>
                  <a:pt x="54421" y="143593"/>
                </a:cubicBezTo>
                <a:cubicBezTo>
                  <a:pt x="49478" y="166659"/>
                  <a:pt x="1699" y="322354"/>
                  <a:pt x="52" y="331415"/>
                </a:cubicBezTo>
                <a:cubicBezTo>
                  <a:pt x="-1596" y="340477"/>
                  <a:pt x="36298" y="237503"/>
                  <a:pt x="44536" y="197962"/>
                </a:cubicBezTo>
                <a:cubicBezTo>
                  <a:pt x="52774" y="158421"/>
                  <a:pt x="28885" y="124646"/>
                  <a:pt x="49479" y="94166"/>
                </a:cubicBezTo>
                <a:cubicBezTo>
                  <a:pt x="70073" y="63686"/>
                  <a:pt x="138447" y="-4689"/>
                  <a:pt x="13844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15A17C2-0429-4578-54D2-DFBA8421A0CC}"/>
              </a:ext>
            </a:extLst>
          </p:cNvPr>
          <p:cNvSpPr/>
          <p:nvPr/>
        </p:nvSpPr>
        <p:spPr>
          <a:xfrm>
            <a:off x="6319010" y="8528597"/>
            <a:ext cx="141923" cy="292834"/>
          </a:xfrm>
          <a:custGeom>
            <a:avLst/>
            <a:gdLst>
              <a:gd name="connsiteX0" fmla="*/ 141102 w 141923"/>
              <a:gd name="connsiteY0" fmla="*/ 2508 h 292834"/>
              <a:gd name="connsiteX1" fmla="*/ 2707 w 141923"/>
              <a:gd name="connsiteY1" fmla="*/ 289185 h 292834"/>
              <a:gd name="connsiteX2" fmla="*/ 57076 w 141923"/>
              <a:gd name="connsiteY2" fmla="*/ 155732 h 292834"/>
              <a:gd name="connsiteX3" fmla="*/ 141102 w 141923"/>
              <a:gd name="connsiteY3" fmla="*/ 2508 h 29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3" h="292834">
                <a:moveTo>
                  <a:pt x="141102" y="2508"/>
                </a:moveTo>
                <a:cubicBezTo>
                  <a:pt x="132040" y="24750"/>
                  <a:pt x="16711" y="263648"/>
                  <a:pt x="2707" y="289185"/>
                </a:cubicBezTo>
                <a:cubicBezTo>
                  <a:pt x="-11297" y="314722"/>
                  <a:pt x="32363" y="199393"/>
                  <a:pt x="57076" y="155732"/>
                </a:cubicBezTo>
                <a:cubicBezTo>
                  <a:pt x="81789" y="112071"/>
                  <a:pt x="150164" y="-19734"/>
                  <a:pt x="141102" y="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4059D1B-2969-4292-9FEF-B0212C3C8EA4}"/>
              </a:ext>
            </a:extLst>
          </p:cNvPr>
          <p:cNvSpPr/>
          <p:nvPr/>
        </p:nvSpPr>
        <p:spPr>
          <a:xfrm>
            <a:off x="5605009" y="9305096"/>
            <a:ext cx="405088" cy="244209"/>
          </a:xfrm>
          <a:custGeom>
            <a:avLst/>
            <a:gdLst>
              <a:gd name="connsiteX0" fmla="*/ 400375 w 405088"/>
              <a:gd name="connsiteY0" fmla="*/ 2013 h 244209"/>
              <a:gd name="connsiteX1" fmla="*/ 237266 w 405088"/>
              <a:gd name="connsiteY1" fmla="*/ 150294 h 244209"/>
              <a:gd name="connsiteX2" fmla="*/ 311406 w 405088"/>
              <a:gd name="connsiteY2" fmla="*/ 81096 h 244209"/>
              <a:gd name="connsiteX3" fmla="*/ 16 w 405088"/>
              <a:gd name="connsiteY3" fmla="*/ 244206 h 244209"/>
              <a:gd name="connsiteX4" fmla="*/ 326234 w 405088"/>
              <a:gd name="connsiteY4" fmla="*/ 76154 h 244209"/>
              <a:gd name="connsiteX5" fmla="*/ 400375 w 405088"/>
              <a:gd name="connsiteY5" fmla="*/ 2013 h 2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088" h="244209">
                <a:moveTo>
                  <a:pt x="400375" y="2013"/>
                </a:moveTo>
                <a:cubicBezTo>
                  <a:pt x="385547" y="14370"/>
                  <a:pt x="252094" y="137114"/>
                  <a:pt x="237266" y="150294"/>
                </a:cubicBezTo>
                <a:cubicBezTo>
                  <a:pt x="222438" y="163474"/>
                  <a:pt x="350947" y="65444"/>
                  <a:pt x="311406" y="81096"/>
                </a:cubicBezTo>
                <a:cubicBezTo>
                  <a:pt x="271865" y="96748"/>
                  <a:pt x="-2455" y="245030"/>
                  <a:pt x="16" y="244206"/>
                </a:cubicBezTo>
                <a:cubicBezTo>
                  <a:pt x="2487" y="243382"/>
                  <a:pt x="256212" y="115696"/>
                  <a:pt x="326234" y="76154"/>
                </a:cubicBezTo>
                <a:cubicBezTo>
                  <a:pt x="396256" y="36612"/>
                  <a:pt x="415203" y="-10344"/>
                  <a:pt x="400375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20DAC5B-A1BB-E57A-D21D-E709BABFA79E}"/>
              </a:ext>
            </a:extLst>
          </p:cNvPr>
          <p:cNvSpPr/>
          <p:nvPr/>
        </p:nvSpPr>
        <p:spPr>
          <a:xfrm>
            <a:off x="5016659" y="9336354"/>
            <a:ext cx="481787" cy="297271"/>
          </a:xfrm>
          <a:custGeom>
            <a:avLst/>
            <a:gdLst>
              <a:gd name="connsiteX0" fmla="*/ 184 w 481787"/>
              <a:gd name="connsiteY0" fmla="*/ 411 h 297271"/>
              <a:gd name="connsiteX1" fmla="*/ 267090 w 481787"/>
              <a:gd name="connsiteY1" fmla="*/ 188234 h 297271"/>
              <a:gd name="connsiteX2" fmla="*/ 178122 w 481787"/>
              <a:gd name="connsiteY2" fmla="*/ 188234 h 297271"/>
              <a:gd name="connsiteX3" fmla="*/ 479626 w 481787"/>
              <a:gd name="connsiteY3" fmla="*/ 296974 h 297271"/>
              <a:gd name="connsiteX4" fmla="*/ 321460 w 481787"/>
              <a:gd name="connsiteY4" fmla="*/ 222833 h 297271"/>
              <a:gd name="connsiteX5" fmla="*/ 158351 w 481787"/>
              <a:gd name="connsiteY5" fmla="*/ 148692 h 297271"/>
              <a:gd name="connsiteX6" fmla="*/ 89153 w 481787"/>
              <a:gd name="connsiteY6" fmla="*/ 193177 h 297271"/>
              <a:gd name="connsiteX7" fmla="*/ 222606 w 481787"/>
              <a:gd name="connsiteY7" fmla="*/ 138807 h 297271"/>
              <a:gd name="connsiteX8" fmla="*/ 184 w 481787"/>
              <a:gd name="connsiteY8" fmla="*/ 411 h 29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787" h="297271">
                <a:moveTo>
                  <a:pt x="184" y="411"/>
                </a:moveTo>
                <a:cubicBezTo>
                  <a:pt x="7598" y="8649"/>
                  <a:pt x="237434" y="156930"/>
                  <a:pt x="267090" y="188234"/>
                </a:cubicBezTo>
                <a:cubicBezTo>
                  <a:pt x="296746" y="219538"/>
                  <a:pt x="142699" y="170111"/>
                  <a:pt x="178122" y="188234"/>
                </a:cubicBezTo>
                <a:cubicBezTo>
                  <a:pt x="213545" y="206357"/>
                  <a:pt x="455736" y="291208"/>
                  <a:pt x="479626" y="296974"/>
                </a:cubicBezTo>
                <a:cubicBezTo>
                  <a:pt x="503516" y="302741"/>
                  <a:pt x="321460" y="222833"/>
                  <a:pt x="321460" y="222833"/>
                </a:cubicBezTo>
                <a:cubicBezTo>
                  <a:pt x="267914" y="198119"/>
                  <a:pt x="197069" y="153635"/>
                  <a:pt x="158351" y="148692"/>
                </a:cubicBezTo>
                <a:cubicBezTo>
                  <a:pt x="119633" y="143749"/>
                  <a:pt x="78444" y="194824"/>
                  <a:pt x="89153" y="193177"/>
                </a:cubicBezTo>
                <a:cubicBezTo>
                  <a:pt x="99862" y="191530"/>
                  <a:pt x="234139" y="167639"/>
                  <a:pt x="222606" y="138807"/>
                </a:cubicBezTo>
                <a:cubicBezTo>
                  <a:pt x="211073" y="109975"/>
                  <a:pt x="-7230" y="-7827"/>
                  <a:pt x="184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996671F-2FFE-58B5-7F27-8E4C634A41E1}"/>
              </a:ext>
            </a:extLst>
          </p:cNvPr>
          <p:cNvSpPr/>
          <p:nvPr/>
        </p:nvSpPr>
        <p:spPr>
          <a:xfrm>
            <a:off x="4243770" y="8920445"/>
            <a:ext cx="583512" cy="212905"/>
          </a:xfrm>
          <a:custGeom>
            <a:avLst/>
            <a:gdLst>
              <a:gd name="connsiteX0" fmla="*/ 2012 w 583512"/>
              <a:gd name="connsiteY0" fmla="*/ 1133 h 212905"/>
              <a:gd name="connsiteX1" fmla="*/ 555594 w 583512"/>
              <a:gd name="connsiteY1" fmla="*/ 203784 h 212905"/>
              <a:gd name="connsiteX2" fmla="*/ 481454 w 583512"/>
              <a:gd name="connsiteY2" fmla="*/ 174128 h 212905"/>
              <a:gd name="connsiteX3" fmla="*/ 308459 w 583512"/>
              <a:gd name="connsiteY3" fmla="*/ 139529 h 212905"/>
              <a:gd name="connsiteX4" fmla="*/ 486396 w 583512"/>
              <a:gd name="connsiteY4" fmla="*/ 188956 h 212905"/>
              <a:gd name="connsiteX5" fmla="*/ 372714 w 583512"/>
              <a:gd name="connsiteY5" fmla="*/ 124701 h 212905"/>
              <a:gd name="connsiteX6" fmla="*/ 2012 w 583512"/>
              <a:gd name="connsiteY6" fmla="*/ 1133 h 2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512" h="212905">
                <a:moveTo>
                  <a:pt x="2012" y="1133"/>
                </a:moveTo>
                <a:cubicBezTo>
                  <a:pt x="32492" y="14313"/>
                  <a:pt x="475687" y="174952"/>
                  <a:pt x="555594" y="203784"/>
                </a:cubicBezTo>
                <a:cubicBezTo>
                  <a:pt x="635501" y="232616"/>
                  <a:pt x="522643" y="184837"/>
                  <a:pt x="481454" y="174128"/>
                </a:cubicBezTo>
                <a:cubicBezTo>
                  <a:pt x="440265" y="163419"/>
                  <a:pt x="307635" y="137058"/>
                  <a:pt x="308459" y="139529"/>
                </a:cubicBezTo>
                <a:cubicBezTo>
                  <a:pt x="309283" y="142000"/>
                  <a:pt x="475687" y="191427"/>
                  <a:pt x="486396" y="188956"/>
                </a:cubicBezTo>
                <a:cubicBezTo>
                  <a:pt x="497105" y="186485"/>
                  <a:pt x="449326" y="156005"/>
                  <a:pt x="372714" y="124701"/>
                </a:cubicBezTo>
                <a:cubicBezTo>
                  <a:pt x="296102" y="93397"/>
                  <a:pt x="-28468" y="-12047"/>
                  <a:pt x="2012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D9999E2-A3A8-F75C-34DE-15CD354A397E}"/>
              </a:ext>
            </a:extLst>
          </p:cNvPr>
          <p:cNvSpPr/>
          <p:nvPr/>
        </p:nvSpPr>
        <p:spPr>
          <a:xfrm>
            <a:off x="3879864" y="8367769"/>
            <a:ext cx="252262" cy="380864"/>
          </a:xfrm>
          <a:custGeom>
            <a:avLst/>
            <a:gdLst>
              <a:gd name="connsiteX0" fmla="*/ 158 w 252262"/>
              <a:gd name="connsiteY0" fmla="*/ 227 h 380864"/>
              <a:gd name="connsiteX1" fmla="*/ 29814 w 252262"/>
              <a:gd name="connsiteY1" fmla="*/ 148508 h 380864"/>
              <a:gd name="connsiteX2" fmla="*/ 202808 w 252262"/>
              <a:gd name="connsiteY2" fmla="*/ 291846 h 380864"/>
              <a:gd name="connsiteX3" fmla="*/ 133611 w 252262"/>
              <a:gd name="connsiteY3" fmla="*/ 277018 h 380864"/>
              <a:gd name="connsiteX4" fmla="*/ 252235 w 252262"/>
              <a:gd name="connsiteY4" fmla="*/ 380815 h 380864"/>
              <a:gd name="connsiteX5" fmla="*/ 143496 w 252262"/>
              <a:gd name="connsiteY5" fmla="*/ 262190 h 380864"/>
              <a:gd name="connsiteX6" fmla="*/ 29814 w 252262"/>
              <a:gd name="connsiteY6" fmla="*/ 183107 h 380864"/>
              <a:gd name="connsiteX7" fmla="*/ 158 w 252262"/>
              <a:gd name="connsiteY7" fmla="*/ 227 h 38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62" h="380864">
                <a:moveTo>
                  <a:pt x="158" y="227"/>
                </a:moveTo>
                <a:cubicBezTo>
                  <a:pt x="158" y="-5539"/>
                  <a:pt x="-3961" y="99905"/>
                  <a:pt x="29814" y="148508"/>
                </a:cubicBezTo>
                <a:cubicBezTo>
                  <a:pt x="63589" y="197111"/>
                  <a:pt x="185509" y="270428"/>
                  <a:pt x="202808" y="291846"/>
                </a:cubicBezTo>
                <a:cubicBezTo>
                  <a:pt x="220108" y="313264"/>
                  <a:pt x="125373" y="262190"/>
                  <a:pt x="133611" y="277018"/>
                </a:cubicBezTo>
                <a:cubicBezTo>
                  <a:pt x="141849" y="291846"/>
                  <a:pt x="250588" y="383286"/>
                  <a:pt x="252235" y="380815"/>
                </a:cubicBezTo>
                <a:cubicBezTo>
                  <a:pt x="253883" y="378344"/>
                  <a:pt x="180566" y="295141"/>
                  <a:pt x="143496" y="262190"/>
                </a:cubicBezTo>
                <a:cubicBezTo>
                  <a:pt x="106426" y="229239"/>
                  <a:pt x="51232" y="221001"/>
                  <a:pt x="29814" y="183107"/>
                </a:cubicBezTo>
                <a:cubicBezTo>
                  <a:pt x="8396" y="145213"/>
                  <a:pt x="158" y="5993"/>
                  <a:pt x="158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1943B28D-08DF-8157-BC19-D08388140FB6}"/>
              </a:ext>
            </a:extLst>
          </p:cNvPr>
          <p:cNvSpPr/>
          <p:nvPr/>
        </p:nvSpPr>
        <p:spPr>
          <a:xfrm>
            <a:off x="3435126" y="7917644"/>
            <a:ext cx="183636" cy="252723"/>
          </a:xfrm>
          <a:custGeom>
            <a:avLst/>
            <a:gdLst>
              <a:gd name="connsiteX0" fmla="*/ 52 w 183636"/>
              <a:gd name="connsiteY0" fmla="*/ 566 h 252723"/>
              <a:gd name="connsiteX1" fmla="*/ 123620 w 183636"/>
              <a:gd name="connsiteY1" fmla="*/ 104362 h 252723"/>
              <a:gd name="connsiteX2" fmla="*/ 182932 w 183636"/>
              <a:gd name="connsiteY2" fmla="*/ 252644 h 252723"/>
              <a:gd name="connsiteX3" fmla="*/ 153276 w 183636"/>
              <a:gd name="connsiteY3" fmla="*/ 124133 h 252723"/>
              <a:gd name="connsiteX4" fmla="*/ 108792 w 183636"/>
              <a:gd name="connsiteY4" fmla="*/ 64821 h 252723"/>
              <a:gd name="connsiteX5" fmla="*/ 52 w 183636"/>
              <a:gd name="connsiteY5" fmla="*/ 566 h 25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36" h="252723">
                <a:moveTo>
                  <a:pt x="52" y="566"/>
                </a:moveTo>
                <a:cubicBezTo>
                  <a:pt x="2523" y="7156"/>
                  <a:pt x="93140" y="62349"/>
                  <a:pt x="123620" y="104362"/>
                </a:cubicBezTo>
                <a:cubicBezTo>
                  <a:pt x="154100" y="146375"/>
                  <a:pt x="177989" y="249349"/>
                  <a:pt x="182932" y="252644"/>
                </a:cubicBezTo>
                <a:cubicBezTo>
                  <a:pt x="187875" y="255939"/>
                  <a:pt x="165633" y="155437"/>
                  <a:pt x="153276" y="124133"/>
                </a:cubicBezTo>
                <a:cubicBezTo>
                  <a:pt x="140919" y="92829"/>
                  <a:pt x="135153" y="82944"/>
                  <a:pt x="108792" y="64821"/>
                </a:cubicBezTo>
                <a:cubicBezTo>
                  <a:pt x="82431" y="46698"/>
                  <a:pt x="-2419" y="-6024"/>
                  <a:pt x="52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F655771-9FEE-C2AD-2736-BC4209EFB30C}"/>
              </a:ext>
            </a:extLst>
          </p:cNvPr>
          <p:cNvSpPr/>
          <p:nvPr/>
        </p:nvSpPr>
        <p:spPr>
          <a:xfrm>
            <a:off x="3571586" y="6914801"/>
            <a:ext cx="105885" cy="336218"/>
          </a:xfrm>
          <a:custGeom>
            <a:avLst/>
            <a:gdLst>
              <a:gd name="connsiteX0" fmla="*/ 105785 w 105885"/>
              <a:gd name="connsiteY0" fmla="*/ 40 h 336218"/>
              <a:gd name="connsiteX1" fmla="*/ 21759 w 105885"/>
              <a:gd name="connsiteY1" fmla="*/ 168092 h 336218"/>
              <a:gd name="connsiteX2" fmla="*/ 56358 w 105885"/>
              <a:gd name="connsiteY2" fmla="*/ 331201 h 336218"/>
              <a:gd name="connsiteX3" fmla="*/ 41530 w 105885"/>
              <a:gd name="connsiteY3" fmla="*/ 281774 h 336218"/>
              <a:gd name="connsiteX4" fmla="*/ 1988 w 105885"/>
              <a:gd name="connsiteY4" fmla="*/ 153264 h 336218"/>
              <a:gd name="connsiteX5" fmla="*/ 105785 w 105885"/>
              <a:gd name="connsiteY5" fmla="*/ 40 h 33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5" h="336218">
                <a:moveTo>
                  <a:pt x="105785" y="40"/>
                </a:moveTo>
                <a:cubicBezTo>
                  <a:pt x="109080" y="2511"/>
                  <a:pt x="29997" y="112899"/>
                  <a:pt x="21759" y="168092"/>
                </a:cubicBezTo>
                <a:cubicBezTo>
                  <a:pt x="13521" y="223286"/>
                  <a:pt x="53063" y="312254"/>
                  <a:pt x="56358" y="331201"/>
                </a:cubicBezTo>
                <a:cubicBezTo>
                  <a:pt x="59653" y="350148"/>
                  <a:pt x="50592" y="311430"/>
                  <a:pt x="41530" y="281774"/>
                </a:cubicBezTo>
                <a:cubicBezTo>
                  <a:pt x="32468" y="252118"/>
                  <a:pt x="-9545" y="196924"/>
                  <a:pt x="1988" y="153264"/>
                </a:cubicBezTo>
                <a:cubicBezTo>
                  <a:pt x="13521" y="109604"/>
                  <a:pt x="102490" y="-2431"/>
                  <a:pt x="10578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D9961BA7-0FE6-7CEE-E11C-EA9C490AAF28}"/>
              </a:ext>
            </a:extLst>
          </p:cNvPr>
          <p:cNvSpPr/>
          <p:nvPr/>
        </p:nvSpPr>
        <p:spPr>
          <a:xfrm>
            <a:off x="3563661" y="6435274"/>
            <a:ext cx="102314" cy="193044"/>
          </a:xfrm>
          <a:custGeom>
            <a:avLst/>
            <a:gdLst>
              <a:gd name="connsiteX0" fmla="*/ 28 w 102314"/>
              <a:gd name="connsiteY0" fmla="*/ 125 h 193044"/>
              <a:gd name="connsiteX1" fmla="*/ 84054 w 102314"/>
              <a:gd name="connsiteY1" fmla="*/ 113807 h 193044"/>
              <a:gd name="connsiteX2" fmla="*/ 98882 w 102314"/>
              <a:gd name="connsiteY2" fmla="*/ 192890 h 193044"/>
              <a:gd name="connsiteX3" fmla="*/ 93939 w 102314"/>
              <a:gd name="connsiteY3" fmla="*/ 94036 h 193044"/>
              <a:gd name="connsiteX4" fmla="*/ 28 w 102314"/>
              <a:gd name="connsiteY4" fmla="*/ 125 h 1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14" h="193044">
                <a:moveTo>
                  <a:pt x="28" y="125"/>
                </a:moveTo>
                <a:cubicBezTo>
                  <a:pt x="-1619" y="3420"/>
                  <a:pt x="67578" y="81680"/>
                  <a:pt x="84054" y="113807"/>
                </a:cubicBezTo>
                <a:cubicBezTo>
                  <a:pt x="100530" y="145934"/>
                  <a:pt x="97235" y="196185"/>
                  <a:pt x="98882" y="192890"/>
                </a:cubicBezTo>
                <a:cubicBezTo>
                  <a:pt x="100529" y="189595"/>
                  <a:pt x="107943" y="128635"/>
                  <a:pt x="93939" y="94036"/>
                </a:cubicBezTo>
                <a:cubicBezTo>
                  <a:pt x="79935" y="59437"/>
                  <a:pt x="1675" y="-3170"/>
                  <a:pt x="2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320A1008-8162-2205-4FD1-FB0F113E71D6}"/>
              </a:ext>
            </a:extLst>
          </p:cNvPr>
          <p:cNvSpPr/>
          <p:nvPr/>
        </p:nvSpPr>
        <p:spPr>
          <a:xfrm>
            <a:off x="3618058" y="5898811"/>
            <a:ext cx="92196" cy="226101"/>
          </a:xfrm>
          <a:custGeom>
            <a:avLst/>
            <a:gdLst>
              <a:gd name="connsiteX0" fmla="*/ 0 w 92196"/>
              <a:gd name="connsiteY0" fmla="*/ 2776 h 226101"/>
              <a:gd name="connsiteX1" fmla="*/ 84026 w 92196"/>
              <a:gd name="connsiteY1" fmla="*/ 111515 h 226101"/>
              <a:gd name="connsiteX2" fmla="*/ 88969 w 92196"/>
              <a:gd name="connsiteY2" fmla="*/ 225198 h 226101"/>
              <a:gd name="connsiteX3" fmla="*/ 84026 w 92196"/>
              <a:gd name="connsiteY3" fmla="*/ 47260 h 226101"/>
              <a:gd name="connsiteX4" fmla="*/ 0 w 92196"/>
              <a:gd name="connsiteY4" fmla="*/ 2776 h 2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96" h="226101">
                <a:moveTo>
                  <a:pt x="0" y="2776"/>
                </a:moveTo>
                <a:cubicBezTo>
                  <a:pt x="0" y="13485"/>
                  <a:pt x="69198" y="74445"/>
                  <a:pt x="84026" y="111515"/>
                </a:cubicBezTo>
                <a:cubicBezTo>
                  <a:pt x="98854" y="148585"/>
                  <a:pt x="88969" y="235907"/>
                  <a:pt x="88969" y="225198"/>
                </a:cubicBezTo>
                <a:cubicBezTo>
                  <a:pt x="88969" y="214489"/>
                  <a:pt x="93088" y="81035"/>
                  <a:pt x="84026" y="47260"/>
                </a:cubicBezTo>
                <a:cubicBezTo>
                  <a:pt x="74964" y="13485"/>
                  <a:pt x="0" y="-7933"/>
                  <a:pt x="0" y="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CEF40F6F-10AA-578F-E5FC-36F503E7F138}"/>
              </a:ext>
            </a:extLst>
          </p:cNvPr>
          <p:cNvSpPr/>
          <p:nvPr/>
        </p:nvSpPr>
        <p:spPr>
          <a:xfrm>
            <a:off x="4229711" y="5043402"/>
            <a:ext cx="292198" cy="388008"/>
          </a:xfrm>
          <a:custGeom>
            <a:avLst/>
            <a:gdLst>
              <a:gd name="connsiteX0" fmla="*/ 766 w 292198"/>
              <a:gd name="connsiteY0" fmla="*/ 387914 h 388008"/>
              <a:gd name="connsiteX1" fmla="*/ 188053 w 292198"/>
              <a:gd name="connsiteY1" fmla="*/ 222661 h 388008"/>
              <a:gd name="connsiteX2" fmla="*/ 287205 w 292198"/>
              <a:gd name="connsiteY2" fmla="*/ 2323 h 388008"/>
              <a:gd name="connsiteX3" fmla="*/ 276188 w 292198"/>
              <a:gd name="connsiteY3" fmla="*/ 112492 h 388008"/>
              <a:gd name="connsiteX4" fmla="*/ 265171 w 292198"/>
              <a:gd name="connsiteY4" fmla="*/ 200627 h 388008"/>
              <a:gd name="connsiteX5" fmla="*/ 766 w 292198"/>
              <a:gd name="connsiteY5" fmla="*/ 387914 h 38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198" h="388008">
                <a:moveTo>
                  <a:pt x="766" y="387914"/>
                </a:moveTo>
                <a:cubicBezTo>
                  <a:pt x="-12087" y="391586"/>
                  <a:pt x="140313" y="286926"/>
                  <a:pt x="188053" y="222661"/>
                </a:cubicBezTo>
                <a:cubicBezTo>
                  <a:pt x="235793" y="158396"/>
                  <a:pt x="272516" y="20684"/>
                  <a:pt x="287205" y="2323"/>
                </a:cubicBezTo>
                <a:cubicBezTo>
                  <a:pt x="301894" y="-16038"/>
                  <a:pt x="279860" y="79441"/>
                  <a:pt x="276188" y="112492"/>
                </a:cubicBezTo>
                <a:cubicBezTo>
                  <a:pt x="272516" y="145543"/>
                  <a:pt x="316583" y="160232"/>
                  <a:pt x="265171" y="200627"/>
                </a:cubicBezTo>
                <a:cubicBezTo>
                  <a:pt x="213759" y="241022"/>
                  <a:pt x="13619" y="384242"/>
                  <a:pt x="766" y="387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AAE0E7B-11B7-7DAF-7DCB-F3C4CB0868E1}"/>
              </a:ext>
            </a:extLst>
          </p:cNvPr>
          <p:cNvSpPr/>
          <p:nvPr/>
        </p:nvSpPr>
        <p:spPr>
          <a:xfrm>
            <a:off x="3888848" y="8879595"/>
            <a:ext cx="1017168" cy="708044"/>
          </a:xfrm>
          <a:custGeom>
            <a:avLst/>
            <a:gdLst>
              <a:gd name="connsiteX0" fmla="*/ 106 w 1017168"/>
              <a:gd name="connsiteY0" fmla="*/ 0 h 708044"/>
              <a:gd name="connsiteX1" fmla="*/ 440781 w 1017168"/>
              <a:gd name="connsiteY1" fmla="*/ 286439 h 708044"/>
              <a:gd name="connsiteX2" fmla="*/ 440781 w 1017168"/>
              <a:gd name="connsiteY2" fmla="*/ 198304 h 708044"/>
              <a:gd name="connsiteX3" fmla="*/ 881456 w 1017168"/>
              <a:gd name="connsiteY3" fmla="*/ 594911 h 708044"/>
              <a:gd name="connsiteX4" fmla="*/ 1013658 w 1017168"/>
              <a:gd name="connsiteY4" fmla="*/ 705080 h 708044"/>
              <a:gd name="connsiteX5" fmla="*/ 771287 w 1017168"/>
              <a:gd name="connsiteY5" fmla="*/ 506776 h 708044"/>
              <a:gd name="connsiteX6" fmla="*/ 484848 w 1017168"/>
              <a:gd name="connsiteY6" fmla="*/ 286439 h 708044"/>
              <a:gd name="connsiteX7" fmla="*/ 106 w 1017168"/>
              <a:gd name="connsiteY7" fmla="*/ 0 h 70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168" h="708044">
                <a:moveTo>
                  <a:pt x="106" y="0"/>
                </a:moveTo>
                <a:cubicBezTo>
                  <a:pt x="-7238" y="0"/>
                  <a:pt x="367335" y="253388"/>
                  <a:pt x="440781" y="286439"/>
                </a:cubicBezTo>
                <a:cubicBezTo>
                  <a:pt x="514227" y="319490"/>
                  <a:pt x="367335" y="146892"/>
                  <a:pt x="440781" y="198304"/>
                </a:cubicBezTo>
                <a:cubicBezTo>
                  <a:pt x="514227" y="249716"/>
                  <a:pt x="785977" y="510448"/>
                  <a:pt x="881456" y="594911"/>
                </a:cubicBezTo>
                <a:cubicBezTo>
                  <a:pt x="976935" y="679374"/>
                  <a:pt x="1032019" y="719769"/>
                  <a:pt x="1013658" y="705080"/>
                </a:cubicBezTo>
                <a:cubicBezTo>
                  <a:pt x="995297" y="690391"/>
                  <a:pt x="859422" y="576550"/>
                  <a:pt x="771287" y="506776"/>
                </a:cubicBezTo>
                <a:cubicBezTo>
                  <a:pt x="683152" y="437003"/>
                  <a:pt x="609706" y="367229"/>
                  <a:pt x="484848" y="286439"/>
                </a:cubicBezTo>
                <a:cubicBezTo>
                  <a:pt x="359990" y="205649"/>
                  <a:pt x="7450" y="0"/>
                  <a:pt x="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B18BB89-13BE-F1C0-DB33-4C093F94AA97}"/>
              </a:ext>
            </a:extLst>
          </p:cNvPr>
          <p:cNvSpPr/>
          <p:nvPr/>
        </p:nvSpPr>
        <p:spPr>
          <a:xfrm>
            <a:off x="5013255" y="7635875"/>
            <a:ext cx="64981" cy="146050"/>
          </a:xfrm>
          <a:custGeom>
            <a:avLst/>
            <a:gdLst>
              <a:gd name="connsiteX0" fmla="*/ 41345 w 64981"/>
              <a:gd name="connsiteY0" fmla="*/ 0 h 146050"/>
              <a:gd name="connsiteX1" fmla="*/ 50870 w 64981"/>
              <a:gd name="connsiteY1" fmla="*/ 88900 h 146050"/>
              <a:gd name="connsiteX2" fmla="*/ 70 w 64981"/>
              <a:gd name="connsiteY2" fmla="*/ 146050 h 146050"/>
              <a:gd name="connsiteX3" fmla="*/ 63570 w 64981"/>
              <a:gd name="connsiteY3" fmla="*/ 88900 h 146050"/>
              <a:gd name="connsiteX4" fmla="*/ 41345 w 64981"/>
              <a:gd name="connsiteY4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" h="146050">
                <a:moveTo>
                  <a:pt x="41345" y="0"/>
                </a:moveTo>
                <a:cubicBezTo>
                  <a:pt x="39228" y="0"/>
                  <a:pt x="57749" y="64558"/>
                  <a:pt x="50870" y="88900"/>
                </a:cubicBezTo>
                <a:cubicBezTo>
                  <a:pt x="43991" y="113242"/>
                  <a:pt x="-2047" y="146050"/>
                  <a:pt x="70" y="146050"/>
                </a:cubicBezTo>
                <a:cubicBezTo>
                  <a:pt x="2187" y="146050"/>
                  <a:pt x="55633" y="110067"/>
                  <a:pt x="63570" y="88900"/>
                </a:cubicBezTo>
                <a:cubicBezTo>
                  <a:pt x="71508" y="67733"/>
                  <a:pt x="43462" y="0"/>
                  <a:pt x="413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8598DD5-6414-64ED-E539-A9E8778ECEB3}"/>
              </a:ext>
            </a:extLst>
          </p:cNvPr>
          <p:cNvSpPr/>
          <p:nvPr/>
        </p:nvSpPr>
        <p:spPr>
          <a:xfrm>
            <a:off x="3895690" y="7356078"/>
            <a:ext cx="177942" cy="111540"/>
          </a:xfrm>
          <a:custGeom>
            <a:avLst/>
            <a:gdLst>
              <a:gd name="connsiteX0" fmla="*/ 35 w 177942"/>
              <a:gd name="connsiteY0" fmla="*/ 397 h 111540"/>
              <a:gd name="connsiteX1" fmla="*/ 127035 w 177942"/>
              <a:gd name="connsiteY1" fmla="*/ 48022 h 111540"/>
              <a:gd name="connsiteX2" fmla="*/ 177835 w 177942"/>
              <a:gd name="connsiteY2" fmla="*/ 111522 h 111540"/>
              <a:gd name="connsiteX3" fmla="*/ 139735 w 177942"/>
              <a:gd name="connsiteY3" fmla="*/ 54372 h 111540"/>
              <a:gd name="connsiteX4" fmla="*/ 114335 w 177942"/>
              <a:gd name="connsiteY4" fmla="*/ 25797 h 111540"/>
              <a:gd name="connsiteX5" fmla="*/ 35 w 177942"/>
              <a:gd name="connsiteY5" fmla="*/ 397 h 1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942" h="111540">
                <a:moveTo>
                  <a:pt x="35" y="397"/>
                </a:moveTo>
                <a:cubicBezTo>
                  <a:pt x="2152" y="4101"/>
                  <a:pt x="97402" y="29501"/>
                  <a:pt x="127035" y="48022"/>
                </a:cubicBezTo>
                <a:cubicBezTo>
                  <a:pt x="156668" y="66543"/>
                  <a:pt x="175718" y="110464"/>
                  <a:pt x="177835" y="111522"/>
                </a:cubicBezTo>
                <a:cubicBezTo>
                  <a:pt x="179952" y="112580"/>
                  <a:pt x="150318" y="68660"/>
                  <a:pt x="139735" y="54372"/>
                </a:cubicBezTo>
                <a:cubicBezTo>
                  <a:pt x="129152" y="40085"/>
                  <a:pt x="138148" y="31618"/>
                  <a:pt x="114335" y="25797"/>
                </a:cubicBezTo>
                <a:cubicBezTo>
                  <a:pt x="90522" y="19976"/>
                  <a:pt x="-2082" y="-3307"/>
                  <a:pt x="35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AD423ABF-A153-83C6-50E3-8BD729A891F1}"/>
              </a:ext>
            </a:extLst>
          </p:cNvPr>
          <p:cNvSpPr/>
          <p:nvPr/>
        </p:nvSpPr>
        <p:spPr>
          <a:xfrm>
            <a:off x="4298328" y="7689832"/>
            <a:ext cx="93055" cy="137281"/>
          </a:xfrm>
          <a:custGeom>
            <a:avLst/>
            <a:gdLst>
              <a:gd name="connsiteX0" fmla="*/ 622 w 93055"/>
              <a:gd name="connsiteY0" fmla="*/ 18 h 137281"/>
              <a:gd name="connsiteX1" fmla="*/ 35547 w 93055"/>
              <a:gd name="connsiteY1" fmla="*/ 66693 h 137281"/>
              <a:gd name="connsiteX2" fmla="*/ 92697 w 93055"/>
              <a:gd name="connsiteY2" fmla="*/ 136543 h 137281"/>
              <a:gd name="connsiteX3" fmla="*/ 57772 w 93055"/>
              <a:gd name="connsiteY3" fmla="*/ 101618 h 137281"/>
              <a:gd name="connsiteX4" fmla="*/ 16497 w 93055"/>
              <a:gd name="connsiteY4" fmla="*/ 73043 h 137281"/>
              <a:gd name="connsiteX5" fmla="*/ 622 w 93055"/>
              <a:gd name="connsiteY5" fmla="*/ 18 h 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55" h="137281">
                <a:moveTo>
                  <a:pt x="622" y="18"/>
                </a:moveTo>
                <a:cubicBezTo>
                  <a:pt x="3797" y="-1040"/>
                  <a:pt x="20201" y="43939"/>
                  <a:pt x="35547" y="66693"/>
                </a:cubicBezTo>
                <a:cubicBezTo>
                  <a:pt x="50893" y="89447"/>
                  <a:pt x="88993" y="130722"/>
                  <a:pt x="92697" y="136543"/>
                </a:cubicBezTo>
                <a:cubicBezTo>
                  <a:pt x="96401" y="142364"/>
                  <a:pt x="70472" y="112201"/>
                  <a:pt x="57772" y="101618"/>
                </a:cubicBezTo>
                <a:cubicBezTo>
                  <a:pt x="45072" y="91035"/>
                  <a:pt x="26022" y="87860"/>
                  <a:pt x="16497" y="73043"/>
                </a:cubicBezTo>
                <a:cubicBezTo>
                  <a:pt x="6972" y="58226"/>
                  <a:pt x="-2553" y="1076"/>
                  <a:pt x="62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0727807-97B6-4BB2-D79B-B836B02E7ACF}"/>
              </a:ext>
            </a:extLst>
          </p:cNvPr>
          <p:cNvSpPr/>
          <p:nvPr/>
        </p:nvSpPr>
        <p:spPr>
          <a:xfrm>
            <a:off x="4235422" y="8067675"/>
            <a:ext cx="147498" cy="124881"/>
          </a:xfrm>
          <a:custGeom>
            <a:avLst/>
            <a:gdLst>
              <a:gd name="connsiteX0" fmla="*/ 28 w 147498"/>
              <a:gd name="connsiteY0" fmla="*/ 0 h 124881"/>
              <a:gd name="connsiteX1" fmla="*/ 47653 w 147498"/>
              <a:gd name="connsiteY1" fmla="*/ 73025 h 124881"/>
              <a:gd name="connsiteX2" fmla="*/ 146078 w 147498"/>
              <a:gd name="connsiteY2" fmla="*/ 123825 h 124881"/>
              <a:gd name="connsiteX3" fmla="*/ 101628 w 147498"/>
              <a:gd name="connsiteY3" fmla="*/ 104775 h 124881"/>
              <a:gd name="connsiteX4" fmla="*/ 41303 w 147498"/>
              <a:gd name="connsiteY4" fmla="*/ 73025 h 124881"/>
              <a:gd name="connsiteX5" fmla="*/ 28 w 147498"/>
              <a:gd name="connsiteY5" fmla="*/ 0 h 12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98" h="124881">
                <a:moveTo>
                  <a:pt x="28" y="0"/>
                </a:moveTo>
                <a:cubicBezTo>
                  <a:pt x="1086" y="0"/>
                  <a:pt x="23311" y="52388"/>
                  <a:pt x="47653" y="73025"/>
                </a:cubicBezTo>
                <a:cubicBezTo>
                  <a:pt x="71995" y="93662"/>
                  <a:pt x="137082" y="118533"/>
                  <a:pt x="146078" y="123825"/>
                </a:cubicBezTo>
                <a:cubicBezTo>
                  <a:pt x="155074" y="129117"/>
                  <a:pt x="119090" y="113242"/>
                  <a:pt x="101628" y="104775"/>
                </a:cubicBezTo>
                <a:cubicBezTo>
                  <a:pt x="84166" y="96308"/>
                  <a:pt x="55061" y="88371"/>
                  <a:pt x="41303" y="73025"/>
                </a:cubicBezTo>
                <a:cubicBezTo>
                  <a:pt x="27545" y="57679"/>
                  <a:pt x="-1030" y="0"/>
                  <a:pt x="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FD05545-E9AD-1372-88F2-66137280C1C4}"/>
              </a:ext>
            </a:extLst>
          </p:cNvPr>
          <p:cNvSpPr/>
          <p:nvPr/>
        </p:nvSpPr>
        <p:spPr>
          <a:xfrm>
            <a:off x="3449937" y="6813443"/>
            <a:ext cx="80694" cy="685477"/>
          </a:xfrm>
          <a:custGeom>
            <a:avLst/>
            <a:gdLst>
              <a:gd name="connsiteX0" fmla="*/ 36213 w 80694"/>
              <a:gd name="connsiteY0" fmla="*/ 107 h 685477"/>
              <a:gd name="connsiteX1" fmla="*/ 7638 w 80694"/>
              <a:gd name="connsiteY1" fmla="*/ 158857 h 685477"/>
              <a:gd name="connsiteX2" fmla="*/ 29863 w 80694"/>
              <a:gd name="connsiteY2" fmla="*/ 352532 h 685477"/>
              <a:gd name="connsiteX3" fmla="*/ 1288 w 80694"/>
              <a:gd name="connsiteY3" fmla="*/ 292207 h 685477"/>
              <a:gd name="connsiteX4" fmla="*/ 80663 w 80694"/>
              <a:gd name="connsiteY4" fmla="*/ 682732 h 685477"/>
              <a:gd name="connsiteX5" fmla="*/ 10813 w 80694"/>
              <a:gd name="connsiteY5" fmla="*/ 457307 h 685477"/>
              <a:gd name="connsiteX6" fmla="*/ 7638 w 80694"/>
              <a:gd name="connsiteY6" fmla="*/ 285857 h 685477"/>
              <a:gd name="connsiteX7" fmla="*/ 1288 w 80694"/>
              <a:gd name="connsiteY7" fmla="*/ 136632 h 685477"/>
              <a:gd name="connsiteX8" fmla="*/ 36213 w 80694"/>
              <a:gd name="connsiteY8" fmla="*/ 107 h 68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94" h="685477">
                <a:moveTo>
                  <a:pt x="36213" y="107"/>
                </a:moveTo>
                <a:cubicBezTo>
                  <a:pt x="37271" y="3811"/>
                  <a:pt x="8696" y="100120"/>
                  <a:pt x="7638" y="158857"/>
                </a:cubicBezTo>
                <a:cubicBezTo>
                  <a:pt x="6580" y="217594"/>
                  <a:pt x="30921" y="330307"/>
                  <a:pt x="29863" y="352532"/>
                </a:cubicBezTo>
                <a:cubicBezTo>
                  <a:pt x="28805" y="374757"/>
                  <a:pt x="-7179" y="237174"/>
                  <a:pt x="1288" y="292207"/>
                </a:cubicBezTo>
                <a:cubicBezTo>
                  <a:pt x="9755" y="347240"/>
                  <a:pt x="79076" y="655215"/>
                  <a:pt x="80663" y="682732"/>
                </a:cubicBezTo>
                <a:cubicBezTo>
                  <a:pt x="82250" y="710249"/>
                  <a:pt x="22984" y="523453"/>
                  <a:pt x="10813" y="457307"/>
                </a:cubicBezTo>
                <a:cubicBezTo>
                  <a:pt x="-1358" y="391161"/>
                  <a:pt x="9225" y="339303"/>
                  <a:pt x="7638" y="285857"/>
                </a:cubicBezTo>
                <a:cubicBezTo>
                  <a:pt x="6051" y="232411"/>
                  <a:pt x="-299" y="183728"/>
                  <a:pt x="1288" y="136632"/>
                </a:cubicBezTo>
                <a:cubicBezTo>
                  <a:pt x="2875" y="89536"/>
                  <a:pt x="35155" y="-3597"/>
                  <a:pt x="36213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1FFDA435-07E3-40E1-BB0E-77BA9F0A18EF}"/>
              </a:ext>
            </a:extLst>
          </p:cNvPr>
          <p:cNvSpPr/>
          <p:nvPr/>
        </p:nvSpPr>
        <p:spPr>
          <a:xfrm>
            <a:off x="6863355" y="6907534"/>
            <a:ext cx="24168" cy="509381"/>
          </a:xfrm>
          <a:custGeom>
            <a:avLst/>
            <a:gdLst>
              <a:gd name="connsiteX0" fmla="*/ 7345 w 24168"/>
              <a:gd name="connsiteY0" fmla="*/ 1266 h 509381"/>
              <a:gd name="connsiteX1" fmla="*/ 23220 w 24168"/>
              <a:gd name="connsiteY1" fmla="*/ 407666 h 509381"/>
              <a:gd name="connsiteX2" fmla="*/ 20045 w 24168"/>
              <a:gd name="connsiteY2" fmla="*/ 318766 h 509381"/>
              <a:gd name="connsiteX3" fmla="*/ 995 w 24168"/>
              <a:gd name="connsiteY3" fmla="*/ 509266 h 509381"/>
              <a:gd name="connsiteX4" fmla="*/ 4170 w 24168"/>
              <a:gd name="connsiteY4" fmla="*/ 287016 h 509381"/>
              <a:gd name="connsiteX5" fmla="*/ 7345 w 24168"/>
              <a:gd name="connsiteY5" fmla="*/ 1266 h 50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68" h="509381">
                <a:moveTo>
                  <a:pt x="7345" y="1266"/>
                </a:moveTo>
                <a:cubicBezTo>
                  <a:pt x="10520" y="21374"/>
                  <a:pt x="21103" y="354749"/>
                  <a:pt x="23220" y="407666"/>
                </a:cubicBezTo>
                <a:cubicBezTo>
                  <a:pt x="25337" y="460583"/>
                  <a:pt x="23749" y="301833"/>
                  <a:pt x="20045" y="318766"/>
                </a:cubicBezTo>
                <a:cubicBezTo>
                  <a:pt x="16341" y="335699"/>
                  <a:pt x="3641" y="514558"/>
                  <a:pt x="995" y="509266"/>
                </a:cubicBezTo>
                <a:cubicBezTo>
                  <a:pt x="-1651" y="503974"/>
                  <a:pt x="1524" y="367978"/>
                  <a:pt x="4170" y="287016"/>
                </a:cubicBezTo>
                <a:cubicBezTo>
                  <a:pt x="6816" y="206054"/>
                  <a:pt x="4170" y="-18842"/>
                  <a:pt x="7345" y="1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1E2B0539-537D-1D80-0E0B-6E26081A416E}"/>
              </a:ext>
            </a:extLst>
          </p:cNvPr>
          <p:cNvSpPr/>
          <p:nvPr/>
        </p:nvSpPr>
        <p:spPr>
          <a:xfrm>
            <a:off x="4884854" y="4467228"/>
            <a:ext cx="955660" cy="138198"/>
          </a:xfrm>
          <a:custGeom>
            <a:avLst/>
            <a:gdLst>
              <a:gd name="connsiteX0" fmla="*/ 951350 w 955660"/>
              <a:gd name="connsiteY0" fmla="*/ 135457 h 138198"/>
              <a:gd name="connsiteX1" fmla="*/ 736558 w 955660"/>
              <a:gd name="connsiteY1" fmla="*/ 98635 h 138198"/>
              <a:gd name="connsiteX2" fmla="*/ 564725 w 955660"/>
              <a:gd name="connsiteY2" fmla="*/ 444 h 138198"/>
              <a:gd name="connsiteX3" fmla="*/ 650641 w 955660"/>
              <a:gd name="connsiteY3" fmla="*/ 61814 h 138198"/>
              <a:gd name="connsiteX4" fmla="*/ 392891 w 955660"/>
              <a:gd name="connsiteY4" fmla="*/ 49540 h 138198"/>
              <a:gd name="connsiteX5" fmla="*/ 129 w 955660"/>
              <a:gd name="connsiteY5" fmla="*/ 92498 h 138198"/>
              <a:gd name="connsiteX6" fmla="*/ 435849 w 955660"/>
              <a:gd name="connsiteY6" fmla="*/ 55677 h 138198"/>
              <a:gd name="connsiteX7" fmla="*/ 527903 w 955660"/>
              <a:gd name="connsiteY7" fmla="*/ 31129 h 138198"/>
              <a:gd name="connsiteX8" fmla="*/ 951350 w 955660"/>
              <a:gd name="connsiteY8" fmla="*/ 135457 h 13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660" h="138198">
                <a:moveTo>
                  <a:pt x="951350" y="135457"/>
                </a:moveTo>
                <a:cubicBezTo>
                  <a:pt x="986126" y="146708"/>
                  <a:pt x="800995" y="121137"/>
                  <a:pt x="736558" y="98635"/>
                </a:cubicBezTo>
                <a:cubicBezTo>
                  <a:pt x="672121" y="76133"/>
                  <a:pt x="579044" y="6581"/>
                  <a:pt x="564725" y="444"/>
                </a:cubicBezTo>
                <a:cubicBezTo>
                  <a:pt x="550406" y="-5693"/>
                  <a:pt x="679280" y="53631"/>
                  <a:pt x="650641" y="61814"/>
                </a:cubicBezTo>
                <a:cubicBezTo>
                  <a:pt x="622002" y="69997"/>
                  <a:pt x="501310" y="44426"/>
                  <a:pt x="392891" y="49540"/>
                </a:cubicBezTo>
                <a:cubicBezTo>
                  <a:pt x="284472" y="54654"/>
                  <a:pt x="-7031" y="91475"/>
                  <a:pt x="129" y="92498"/>
                </a:cubicBezTo>
                <a:cubicBezTo>
                  <a:pt x="7289" y="93521"/>
                  <a:pt x="347887" y="65905"/>
                  <a:pt x="435849" y="55677"/>
                </a:cubicBezTo>
                <a:cubicBezTo>
                  <a:pt x="523811" y="45449"/>
                  <a:pt x="446078" y="16810"/>
                  <a:pt x="527903" y="31129"/>
                </a:cubicBezTo>
                <a:cubicBezTo>
                  <a:pt x="609728" y="45448"/>
                  <a:pt x="916574" y="124206"/>
                  <a:pt x="951350" y="13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5B653E2-89D9-E65E-A6C8-012C8FD17FFB}"/>
              </a:ext>
            </a:extLst>
          </p:cNvPr>
          <p:cNvSpPr/>
          <p:nvPr/>
        </p:nvSpPr>
        <p:spPr>
          <a:xfrm>
            <a:off x="6007895" y="4817428"/>
            <a:ext cx="70519" cy="438006"/>
          </a:xfrm>
          <a:custGeom>
            <a:avLst/>
            <a:gdLst>
              <a:gd name="connsiteX0" fmla="*/ 143 w 70519"/>
              <a:gd name="connsiteY0" fmla="*/ 49 h 438006"/>
              <a:gd name="connsiteX1" fmla="*/ 49238 w 70519"/>
              <a:gd name="connsiteY1" fmla="*/ 208704 h 438006"/>
              <a:gd name="connsiteX2" fmla="*/ 30827 w 70519"/>
              <a:gd name="connsiteY2" fmla="*/ 435769 h 438006"/>
              <a:gd name="connsiteX3" fmla="*/ 55375 w 70519"/>
              <a:gd name="connsiteY3" fmla="*/ 319168 h 438006"/>
              <a:gd name="connsiteX4" fmla="*/ 67649 w 70519"/>
              <a:gd name="connsiteY4" fmla="*/ 227114 h 438006"/>
              <a:gd name="connsiteX5" fmla="*/ 143 w 70519"/>
              <a:gd name="connsiteY5" fmla="*/ 49 h 43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9" h="438006">
                <a:moveTo>
                  <a:pt x="143" y="49"/>
                </a:moveTo>
                <a:cubicBezTo>
                  <a:pt x="-2926" y="-3019"/>
                  <a:pt x="44124" y="136084"/>
                  <a:pt x="49238" y="208704"/>
                </a:cubicBezTo>
                <a:cubicBezTo>
                  <a:pt x="54352" y="281324"/>
                  <a:pt x="29804" y="417358"/>
                  <a:pt x="30827" y="435769"/>
                </a:cubicBezTo>
                <a:cubicBezTo>
                  <a:pt x="31850" y="454180"/>
                  <a:pt x="49238" y="353944"/>
                  <a:pt x="55375" y="319168"/>
                </a:cubicBezTo>
                <a:cubicBezTo>
                  <a:pt x="61512" y="284392"/>
                  <a:pt x="76854" y="277232"/>
                  <a:pt x="67649" y="227114"/>
                </a:cubicBezTo>
                <a:cubicBezTo>
                  <a:pt x="58444" y="176996"/>
                  <a:pt x="3212" y="3117"/>
                  <a:pt x="14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B5B8FC7B-FF1F-C335-9BD1-F6BAC3B77001}"/>
              </a:ext>
            </a:extLst>
          </p:cNvPr>
          <p:cNvSpPr/>
          <p:nvPr/>
        </p:nvSpPr>
        <p:spPr>
          <a:xfrm>
            <a:off x="5884613" y="4583613"/>
            <a:ext cx="93741" cy="837711"/>
          </a:xfrm>
          <a:custGeom>
            <a:avLst/>
            <a:gdLst>
              <a:gd name="connsiteX0" fmla="*/ 86603 w 93741"/>
              <a:gd name="connsiteY0" fmla="*/ 661 h 837711"/>
              <a:gd name="connsiteX1" fmla="*/ 25234 w 93741"/>
              <a:gd name="connsiteY1" fmla="*/ 295233 h 837711"/>
              <a:gd name="connsiteX2" fmla="*/ 19097 w 93741"/>
              <a:gd name="connsiteY2" fmla="*/ 522298 h 837711"/>
              <a:gd name="connsiteX3" fmla="*/ 25234 w 93741"/>
              <a:gd name="connsiteY3" fmla="*/ 411834 h 837711"/>
              <a:gd name="connsiteX4" fmla="*/ 92740 w 93741"/>
              <a:gd name="connsiteY4" fmla="*/ 835281 h 837711"/>
              <a:gd name="connsiteX5" fmla="*/ 62055 w 93741"/>
              <a:gd name="connsiteY5" fmla="*/ 571394 h 837711"/>
              <a:gd name="connsiteX6" fmla="*/ 12960 w 93741"/>
              <a:gd name="connsiteY6" fmla="*/ 282959 h 837711"/>
              <a:gd name="connsiteX7" fmla="*/ 6823 w 93741"/>
              <a:gd name="connsiteY7" fmla="*/ 381149 h 837711"/>
              <a:gd name="connsiteX8" fmla="*/ 86603 w 93741"/>
              <a:gd name="connsiteY8" fmla="*/ 661 h 8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41" h="837711">
                <a:moveTo>
                  <a:pt x="86603" y="661"/>
                </a:moveTo>
                <a:cubicBezTo>
                  <a:pt x="89671" y="-13658"/>
                  <a:pt x="36485" y="208293"/>
                  <a:pt x="25234" y="295233"/>
                </a:cubicBezTo>
                <a:cubicBezTo>
                  <a:pt x="13983" y="382173"/>
                  <a:pt x="19097" y="502865"/>
                  <a:pt x="19097" y="522298"/>
                </a:cubicBezTo>
                <a:cubicBezTo>
                  <a:pt x="19097" y="541731"/>
                  <a:pt x="12960" y="359670"/>
                  <a:pt x="25234" y="411834"/>
                </a:cubicBezTo>
                <a:cubicBezTo>
                  <a:pt x="37508" y="463998"/>
                  <a:pt x="86603" y="808688"/>
                  <a:pt x="92740" y="835281"/>
                </a:cubicBezTo>
                <a:cubicBezTo>
                  <a:pt x="98877" y="861874"/>
                  <a:pt x="75352" y="663448"/>
                  <a:pt x="62055" y="571394"/>
                </a:cubicBezTo>
                <a:cubicBezTo>
                  <a:pt x="48758" y="479340"/>
                  <a:pt x="22165" y="314666"/>
                  <a:pt x="12960" y="282959"/>
                </a:cubicBezTo>
                <a:cubicBezTo>
                  <a:pt x="3755" y="251252"/>
                  <a:pt x="-7496" y="421039"/>
                  <a:pt x="6823" y="381149"/>
                </a:cubicBezTo>
                <a:cubicBezTo>
                  <a:pt x="21142" y="341259"/>
                  <a:pt x="83535" y="14980"/>
                  <a:pt x="86603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4C6F66C-7014-73AC-74CE-A53517D76519}"/>
              </a:ext>
            </a:extLst>
          </p:cNvPr>
          <p:cNvSpPr/>
          <p:nvPr/>
        </p:nvSpPr>
        <p:spPr>
          <a:xfrm>
            <a:off x="5741831" y="4999176"/>
            <a:ext cx="115767" cy="422182"/>
          </a:xfrm>
          <a:custGeom>
            <a:avLst/>
            <a:gdLst>
              <a:gd name="connsiteX0" fmla="*/ 8456 w 115767"/>
              <a:gd name="connsiteY0" fmla="*/ 2408 h 422182"/>
              <a:gd name="connsiteX1" fmla="*/ 8456 w 115767"/>
              <a:gd name="connsiteY1" fmla="*/ 143557 h 422182"/>
              <a:gd name="connsiteX2" fmla="*/ 112784 w 115767"/>
              <a:gd name="connsiteY2" fmla="*/ 413581 h 422182"/>
              <a:gd name="connsiteX3" fmla="*/ 82099 w 115767"/>
              <a:gd name="connsiteY3" fmla="*/ 346075 h 422182"/>
              <a:gd name="connsiteX4" fmla="*/ 26867 w 115767"/>
              <a:gd name="connsiteY4" fmla="*/ 254021 h 422182"/>
              <a:gd name="connsiteX5" fmla="*/ 8456 w 115767"/>
              <a:gd name="connsiteY5" fmla="*/ 2408 h 42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67" h="422182">
                <a:moveTo>
                  <a:pt x="8456" y="2408"/>
                </a:moveTo>
                <a:cubicBezTo>
                  <a:pt x="5388" y="-16003"/>
                  <a:pt x="-8932" y="75028"/>
                  <a:pt x="8456" y="143557"/>
                </a:cubicBezTo>
                <a:cubicBezTo>
                  <a:pt x="25844" y="212086"/>
                  <a:pt x="100510" y="379828"/>
                  <a:pt x="112784" y="413581"/>
                </a:cubicBezTo>
                <a:cubicBezTo>
                  <a:pt x="125058" y="447334"/>
                  <a:pt x="96419" y="372668"/>
                  <a:pt x="82099" y="346075"/>
                </a:cubicBezTo>
                <a:cubicBezTo>
                  <a:pt x="67779" y="319482"/>
                  <a:pt x="43232" y="304139"/>
                  <a:pt x="26867" y="254021"/>
                </a:cubicBezTo>
                <a:cubicBezTo>
                  <a:pt x="10502" y="203903"/>
                  <a:pt x="11524" y="20819"/>
                  <a:pt x="8456" y="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3241EFA-5FD9-4298-2D3E-8BA89A31AC3B}"/>
              </a:ext>
            </a:extLst>
          </p:cNvPr>
          <p:cNvSpPr/>
          <p:nvPr/>
        </p:nvSpPr>
        <p:spPr>
          <a:xfrm>
            <a:off x="6212233" y="4575051"/>
            <a:ext cx="105476" cy="444995"/>
          </a:xfrm>
          <a:custGeom>
            <a:avLst/>
            <a:gdLst>
              <a:gd name="connsiteX0" fmla="*/ 4460 w 105476"/>
              <a:gd name="connsiteY0" fmla="*/ 15360 h 444995"/>
              <a:gd name="connsiteX1" fmla="*/ 96513 w 105476"/>
              <a:gd name="connsiteY1" fmla="*/ 316068 h 444995"/>
              <a:gd name="connsiteX2" fmla="*/ 102650 w 105476"/>
              <a:gd name="connsiteY2" fmla="*/ 444944 h 444995"/>
              <a:gd name="connsiteX3" fmla="*/ 102650 w 105476"/>
              <a:gd name="connsiteY3" fmla="*/ 303795 h 444995"/>
              <a:gd name="connsiteX4" fmla="*/ 96513 w 105476"/>
              <a:gd name="connsiteY4" fmla="*/ 248562 h 444995"/>
              <a:gd name="connsiteX5" fmla="*/ 22870 w 105476"/>
              <a:gd name="connsiteY5" fmla="*/ 64455 h 444995"/>
              <a:gd name="connsiteX6" fmla="*/ 4460 w 105476"/>
              <a:gd name="connsiteY6" fmla="*/ 15360 h 44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76" h="444995">
                <a:moveTo>
                  <a:pt x="4460" y="15360"/>
                </a:moveTo>
                <a:cubicBezTo>
                  <a:pt x="16734" y="57295"/>
                  <a:pt x="80148" y="244471"/>
                  <a:pt x="96513" y="316068"/>
                </a:cubicBezTo>
                <a:cubicBezTo>
                  <a:pt x="112878" y="387665"/>
                  <a:pt x="101627" y="446990"/>
                  <a:pt x="102650" y="444944"/>
                </a:cubicBezTo>
                <a:cubicBezTo>
                  <a:pt x="103673" y="442898"/>
                  <a:pt x="103673" y="336525"/>
                  <a:pt x="102650" y="303795"/>
                </a:cubicBezTo>
                <a:cubicBezTo>
                  <a:pt x="101627" y="271065"/>
                  <a:pt x="109810" y="288452"/>
                  <a:pt x="96513" y="248562"/>
                </a:cubicBezTo>
                <a:cubicBezTo>
                  <a:pt x="83216" y="208672"/>
                  <a:pt x="38212" y="102299"/>
                  <a:pt x="22870" y="64455"/>
                </a:cubicBezTo>
                <a:cubicBezTo>
                  <a:pt x="7528" y="26611"/>
                  <a:pt x="-7814" y="-26575"/>
                  <a:pt x="4460" y="15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69F0CED-9CA4-C987-0030-42BC7A1A88DD}"/>
              </a:ext>
            </a:extLst>
          </p:cNvPr>
          <p:cNvSpPr/>
          <p:nvPr/>
        </p:nvSpPr>
        <p:spPr>
          <a:xfrm>
            <a:off x="4271285" y="4903094"/>
            <a:ext cx="85935" cy="180292"/>
          </a:xfrm>
          <a:custGeom>
            <a:avLst/>
            <a:gdLst>
              <a:gd name="connsiteX0" fmla="*/ 85923 w 85935"/>
              <a:gd name="connsiteY0" fmla="*/ 299 h 180292"/>
              <a:gd name="connsiteX1" fmla="*/ 6143 w 85935"/>
              <a:gd name="connsiteY1" fmla="*/ 147585 h 180292"/>
              <a:gd name="connsiteX2" fmla="*/ 6143 w 85935"/>
              <a:gd name="connsiteY2" fmla="*/ 178270 h 180292"/>
              <a:gd name="connsiteX3" fmla="*/ 12280 w 85935"/>
              <a:gd name="connsiteY3" fmla="*/ 110764 h 180292"/>
              <a:gd name="connsiteX4" fmla="*/ 85923 w 85935"/>
              <a:gd name="connsiteY4" fmla="*/ 299 h 18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35" h="180292">
                <a:moveTo>
                  <a:pt x="85923" y="299"/>
                </a:moveTo>
                <a:cubicBezTo>
                  <a:pt x="84900" y="6436"/>
                  <a:pt x="6143" y="147585"/>
                  <a:pt x="6143" y="147585"/>
                </a:cubicBezTo>
                <a:cubicBezTo>
                  <a:pt x="-7154" y="177247"/>
                  <a:pt x="5120" y="184407"/>
                  <a:pt x="6143" y="178270"/>
                </a:cubicBezTo>
                <a:cubicBezTo>
                  <a:pt x="7166" y="172133"/>
                  <a:pt x="-1017" y="137357"/>
                  <a:pt x="12280" y="110764"/>
                </a:cubicBezTo>
                <a:cubicBezTo>
                  <a:pt x="25577" y="84171"/>
                  <a:pt x="86946" y="-5838"/>
                  <a:pt x="85923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C48848C0-B5E9-0CE4-1B44-162D5B272C15}"/>
              </a:ext>
            </a:extLst>
          </p:cNvPr>
          <p:cNvSpPr/>
          <p:nvPr/>
        </p:nvSpPr>
        <p:spPr>
          <a:xfrm>
            <a:off x="3937117" y="5480230"/>
            <a:ext cx="82614" cy="245552"/>
          </a:xfrm>
          <a:custGeom>
            <a:avLst/>
            <a:gdLst>
              <a:gd name="connsiteX0" fmla="*/ 82561 w 82614"/>
              <a:gd name="connsiteY0" fmla="*/ 33 h 245552"/>
              <a:gd name="connsiteX1" fmla="*/ 15055 w 82614"/>
              <a:gd name="connsiteY1" fmla="*/ 135045 h 245552"/>
              <a:gd name="connsiteX2" fmla="*/ 8918 w 82614"/>
              <a:gd name="connsiteY2" fmla="*/ 245510 h 245552"/>
              <a:gd name="connsiteX3" fmla="*/ 2781 w 82614"/>
              <a:gd name="connsiteY3" fmla="*/ 122771 h 245552"/>
              <a:gd name="connsiteX4" fmla="*/ 82561 w 82614"/>
              <a:gd name="connsiteY4" fmla="*/ 33 h 24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14" h="245552">
                <a:moveTo>
                  <a:pt x="82561" y="33"/>
                </a:moveTo>
                <a:cubicBezTo>
                  <a:pt x="84607" y="2079"/>
                  <a:pt x="27329" y="94132"/>
                  <a:pt x="15055" y="135045"/>
                </a:cubicBezTo>
                <a:cubicBezTo>
                  <a:pt x="2781" y="175958"/>
                  <a:pt x="10964" y="247556"/>
                  <a:pt x="8918" y="245510"/>
                </a:cubicBezTo>
                <a:cubicBezTo>
                  <a:pt x="6872" y="243464"/>
                  <a:pt x="-5401" y="156524"/>
                  <a:pt x="2781" y="122771"/>
                </a:cubicBezTo>
                <a:cubicBezTo>
                  <a:pt x="10963" y="89018"/>
                  <a:pt x="80515" y="-2013"/>
                  <a:pt x="8256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D761BF3-7E47-90AE-594C-27F4BCF1A932}"/>
              </a:ext>
            </a:extLst>
          </p:cNvPr>
          <p:cNvSpPr/>
          <p:nvPr/>
        </p:nvSpPr>
        <p:spPr>
          <a:xfrm>
            <a:off x="6511018" y="4909449"/>
            <a:ext cx="43227" cy="208875"/>
          </a:xfrm>
          <a:custGeom>
            <a:avLst/>
            <a:gdLst>
              <a:gd name="connsiteX0" fmla="*/ 246 w 43227"/>
              <a:gd name="connsiteY0" fmla="*/ 81 h 208875"/>
              <a:gd name="connsiteX1" fmla="*/ 24794 w 43227"/>
              <a:gd name="connsiteY1" fmla="*/ 128956 h 208875"/>
              <a:gd name="connsiteX2" fmla="*/ 6383 w 43227"/>
              <a:gd name="connsiteY2" fmla="*/ 208736 h 208875"/>
              <a:gd name="connsiteX3" fmla="*/ 43205 w 43227"/>
              <a:gd name="connsiteY3" fmla="*/ 110546 h 208875"/>
              <a:gd name="connsiteX4" fmla="*/ 246 w 43227"/>
              <a:gd name="connsiteY4" fmla="*/ 81 h 20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27" h="208875">
                <a:moveTo>
                  <a:pt x="246" y="81"/>
                </a:moveTo>
                <a:cubicBezTo>
                  <a:pt x="-2823" y="3149"/>
                  <a:pt x="23771" y="94180"/>
                  <a:pt x="24794" y="128956"/>
                </a:cubicBezTo>
                <a:cubicBezTo>
                  <a:pt x="25817" y="163732"/>
                  <a:pt x="3315" y="211804"/>
                  <a:pt x="6383" y="208736"/>
                </a:cubicBezTo>
                <a:cubicBezTo>
                  <a:pt x="9452" y="205668"/>
                  <a:pt x="44228" y="139185"/>
                  <a:pt x="43205" y="110546"/>
                </a:cubicBezTo>
                <a:cubicBezTo>
                  <a:pt x="42182" y="81907"/>
                  <a:pt x="3315" y="-2987"/>
                  <a:pt x="24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6D26FAA-26CD-4B04-A120-84689218AAE4}"/>
              </a:ext>
            </a:extLst>
          </p:cNvPr>
          <p:cNvSpPr/>
          <p:nvPr/>
        </p:nvSpPr>
        <p:spPr>
          <a:xfrm>
            <a:off x="4451657" y="4241878"/>
            <a:ext cx="1373282" cy="336609"/>
          </a:xfrm>
          <a:custGeom>
            <a:avLst/>
            <a:gdLst>
              <a:gd name="connsiteX0" fmla="*/ 3742 w 1373282"/>
              <a:gd name="connsiteY0" fmla="*/ 336259 h 336609"/>
              <a:gd name="connsiteX1" fmla="*/ 715624 w 1373282"/>
              <a:gd name="connsiteY1" fmla="*/ 84645 h 336609"/>
              <a:gd name="connsiteX2" fmla="*/ 918142 w 1373282"/>
              <a:gd name="connsiteY2" fmla="*/ 66235 h 336609"/>
              <a:gd name="connsiteX3" fmla="*/ 770856 w 1373282"/>
              <a:gd name="connsiteY3" fmla="*/ 90782 h 336609"/>
              <a:gd name="connsiteX4" fmla="*/ 1145207 w 1373282"/>
              <a:gd name="connsiteY4" fmla="*/ 17139 h 336609"/>
              <a:gd name="connsiteX5" fmla="*/ 1372273 w 1373282"/>
              <a:gd name="connsiteY5" fmla="*/ 17139 h 336609"/>
              <a:gd name="connsiteX6" fmla="*/ 1059291 w 1373282"/>
              <a:gd name="connsiteY6" fmla="*/ 23276 h 336609"/>
              <a:gd name="connsiteX7" fmla="*/ 3742 w 1373282"/>
              <a:gd name="connsiteY7" fmla="*/ 336259 h 33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3282" h="336609">
                <a:moveTo>
                  <a:pt x="3742" y="336259"/>
                </a:moveTo>
                <a:cubicBezTo>
                  <a:pt x="-53536" y="346487"/>
                  <a:pt x="563224" y="129649"/>
                  <a:pt x="715624" y="84645"/>
                </a:cubicBezTo>
                <a:cubicBezTo>
                  <a:pt x="868024" y="39641"/>
                  <a:pt x="908937" y="65212"/>
                  <a:pt x="918142" y="66235"/>
                </a:cubicBezTo>
                <a:cubicBezTo>
                  <a:pt x="927347" y="67258"/>
                  <a:pt x="733012" y="98965"/>
                  <a:pt x="770856" y="90782"/>
                </a:cubicBezTo>
                <a:cubicBezTo>
                  <a:pt x="808700" y="82599"/>
                  <a:pt x="1044971" y="29413"/>
                  <a:pt x="1145207" y="17139"/>
                </a:cubicBezTo>
                <a:cubicBezTo>
                  <a:pt x="1245443" y="4865"/>
                  <a:pt x="1386592" y="16116"/>
                  <a:pt x="1372273" y="17139"/>
                </a:cubicBezTo>
                <a:cubicBezTo>
                  <a:pt x="1357954" y="18162"/>
                  <a:pt x="1286357" y="-25819"/>
                  <a:pt x="1059291" y="23276"/>
                </a:cubicBezTo>
                <a:cubicBezTo>
                  <a:pt x="832225" y="72371"/>
                  <a:pt x="61020" y="326031"/>
                  <a:pt x="3742" y="33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7929A35-C420-0EB9-AEA8-FE9093EC9A74}"/>
              </a:ext>
            </a:extLst>
          </p:cNvPr>
          <p:cNvSpPr/>
          <p:nvPr/>
        </p:nvSpPr>
        <p:spPr>
          <a:xfrm>
            <a:off x="4170946" y="7551964"/>
            <a:ext cx="92369" cy="349016"/>
          </a:xfrm>
          <a:custGeom>
            <a:avLst/>
            <a:gdLst>
              <a:gd name="connsiteX0" fmla="*/ 25497 w 92369"/>
              <a:gd name="connsiteY0" fmla="*/ 0 h 349016"/>
              <a:gd name="connsiteX1" fmla="*/ 9168 w 92369"/>
              <a:gd name="connsiteY1" fmla="*/ 146957 h 349016"/>
              <a:gd name="connsiteX2" fmla="*/ 90811 w 92369"/>
              <a:gd name="connsiteY2" fmla="*/ 342900 h 349016"/>
              <a:gd name="connsiteX3" fmla="*/ 58154 w 92369"/>
              <a:gd name="connsiteY3" fmla="*/ 285750 h 349016"/>
              <a:gd name="connsiteX4" fmla="*/ 1004 w 92369"/>
              <a:gd name="connsiteY4" fmla="*/ 146957 h 349016"/>
              <a:gd name="connsiteX5" fmla="*/ 25497 w 92369"/>
              <a:gd name="connsiteY5" fmla="*/ 0 h 34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69" h="349016">
                <a:moveTo>
                  <a:pt x="25497" y="0"/>
                </a:moveTo>
                <a:cubicBezTo>
                  <a:pt x="26858" y="0"/>
                  <a:pt x="-1718" y="89807"/>
                  <a:pt x="9168" y="146957"/>
                </a:cubicBezTo>
                <a:cubicBezTo>
                  <a:pt x="20054" y="204107"/>
                  <a:pt x="90811" y="342900"/>
                  <a:pt x="90811" y="342900"/>
                </a:cubicBezTo>
                <a:cubicBezTo>
                  <a:pt x="98975" y="366032"/>
                  <a:pt x="73122" y="318407"/>
                  <a:pt x="58154" y="285750"/>
                </a:cubicBezTo>
                <a:cubicBezTo>
                  <a:pt x="43186" y="253093"/>
                  <a:pt x="7807" y="191860"/>
                  <a:pt x="1004" y="146957"/>
                </a:cubicBezTo>
                <a:cubicBezTo>
                  <a:pt x="-5799" y="102054"/>
                  <a:pt x="24136" y="0"/>
                  <a:pt x="254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61E5EE0-8F56-D559-188F-FC5532A0FD30}"/>
              </a:ext>
            </a:extLst>
          </p:cNvPr>
          <p:cNvSpPr/>
          <p:nvPr/>
        </p:nvSpPr>
        <p:spPr>
          <a:xfrm>
            <a:off x="3984157" y="7771302"/>
            <a:ext cx="222356" cy="262567"/>
          </a:xfrm>
          <a:custGeom>
            <a:avLst/>
            <a:gdLst>
              <a:gd name="connsiteX0" fmla="*/ 14 w 222356"/>
              <a:gd name="connsiteY0" fmla="*/ 1098 h 262567"/>
              <a:gd name="connsiteX1" fmla="*/ 130643 w 222356"/>
              <a:gd name="connsiteY1" fmla="*/ 99069 h 262567"/>
              <a:gd name="connsiteX2" fmla="*/ 220450 w 222356"/>
              <a:gd name="connsiteY2" fmla="*/ 262355 h 262567"/>
              <a:gd name="connsiteX3" fmla="*/ 187793 w 222356"/>
              <a:gd name="connsiteY3" fmla="*/ 131727 h 262567"/>
              <a:gd name="connsiteX4" fmla="*/ 138807 w 222356"/>
              <a:gd name="connsiteY4" fmla="*/ 50084 h 262567"/>
              <a:gd name="connsiteX5" fmla="*/ 14 w 222356"/>
              <a:gd name="connsiteY5" fmla="*/ 1098 h 26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356" h="262567">
                <a:moveTo>
                  <a:pt x="14" y="1098"/>
                </a:moveTo>
                <a:cubicBezTo>
                  <a:pt x="-1347" y="9262"/>
                  <a:pt x="93904" y="55526"/>
                  <a:pt x="130643" y="99069"/>
                </a:cubicBezTo>
                <a:cubicBezTo>
                  <a:pt x="167382" y="142612"/>
                  <a:pt x="210925" y="256912"/>
                  <a:pt x="220450" y="262355"/>
                </a:cubicBezTo>
                <a:cubicBezTo>
                  <a:pt x="229975" y="267798"/>
                  <a:pt x="201400" y="167105"/>
                  <a:pt x="187793" y="131727"/>
                </a:cubicBezTo>
                <a:cubicBezTo>
                  <a:pt x="174186" y="96349"/>
                  <a:pt x="166021" y="67773"/>
                  <a:pt x="138807" y="50084"/>
                </a:cubicBezTo>
                <a:cubicBezTo>
                  <a:pt x="111593" y="32395"/>
                  <a:pt x="1375" y="-7066"/>
                  <a:pt x="14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CD3B998-364C-2CA2-00E1-2CA0842EFCEC}"/>
              </a:ext>
            </a:extLst>
          </p:cNvPr>
          <p:cNvSpPr/>
          <p:nvPr/>
        </p:nvSpPr>
        <p:spPr>
          <a:xfrm>
            <a:off x="3886035" y="6923292"/>
            <a:ext cx="231128" cy="228637"/>
          </a:xfrm>
          <a:custGeom>
            <a:avLst/>
            <a:gdLst>
              <a:gd name="connsiteX0" fmla="*/ 165 w 231128"/>
              <a:gd name="connsiteY0" fmla="*/ 22 h 228637"/>
              <a:gd name="connsiteX1" fmla="*/ 163451 w 231128"/>
              <a:gd name="connsiteY1" fmla="*/ 97994 h 228637"/>
              <a:gd name="connsiteX2" fmla="*/ 228765 w 231128"/>
              <a:gd name="connsiteY2" fmla="*/ 228622 h 228637"/>
              <a:gd name="connsiteX3" fmla="*/ 196108 w 231128"/>
              <a:gd name="connsiteY3" fmla="*/ 106158 h 228637"/>
              <a:gd name="connsiteX4" fmla="*/ 165 w 231128"/>
              <a:gd name="connsiteY4" fmla="*/ 22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28" h="228637">
                <a:moveTo>
                  <a:pt x="165" y="22"/>
                </a:moveTo>
                <a:cubicBezTo>
                  <a:pt x="-5278" y="-1339"/>
                  <a:pt x="125351" y="59894"/>
                  <a:pt x="163451" y="97994"/>
                </a:cubicBezTo>
                <a:cubicBezTo>
                  <a:pt x="201551" y="136094"/>
                  <a:pt x="223322" y="227261"/>
                  <a:pt x="228765" y="228622"/>
                </a:cubicBezTo>
                <a:cubicBezTo>
                  <a:pt x="234208" y="229983"/>
                  <a:pt x="232847" y="142897"/>
                  <a:pt x="196108" y="106158"/>
                </a:cubicBezTo>
                <a:cubicBezTo>
                  <a:pt x="159369" y="69419"/>
                  <a:pt x="5608" y="1383"/>
                  <a:pt x="16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599FA9B9-D751-3F96-13CC-07D1E79D4C0A}"/>
              </a:ext>
            </a:extLst>
          </p:cNvPr>
          <p:cNvSpPr/>
          <p:nvPr/>
        </p:nvSpPr>
        <p:spPr>
          <a:xfrm>
            <a:off x="4947544" y="7315139"/>
            <a:ext cx="212327" cy="131027"/>
          </a:xfrm>
          <a:custGeom>
            <a:avLst/>
            <a:gdLst>
              <a:gd name="connsiteX0" fmla="*/ 212285 w 212327"/>
              <a:gd name="connsiteY0" fmla="*/ 61 h 131027"/>
              <a:gd name="connsiteX1" fmla="*/ 146970 w 212327"/>
              <a:gd name="connsiteY1" fmla="*/ 106197 h 131027"/>
              <a:gd name="connsiteX2" fmla="*/ 13 w 212327"/>
              <a:gd name="connsiteY2" fmla="*/ 122525 h 131027"/>
              <a:gd name="connsiteX3" fmla="*/ 138806 w 212327"/>
              <a:gd name="connsiteY3" fmla="*/ 122525 h 131027"/>
              <a:gd name="connsiteX4" fmla="*/ 212285 w 212327"/>
              <a:gd name="connsiteY4" fmla="*/ 61 h 13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27" h="131027">
                <a:moveTo>
                  <a:pt x="212285" y="61"/>
                </a:moveTo>
                <a:cubicBezTo>
                  <a:pt x="213646" y="-2660"/>
                  <a:pt x="182349" y="85786"/>
                  <a:pt x="146970" y="106197"/>
                </a:cubicBezTo>
                <a:cubicBezTo>
                  <a:pt x="111591" y="126608"/>
                  <a:pt x="1374" y="119804"/>
                  <a:pt x="13" y="122525"/>
                </a:cubicBezTo>
                <a:cubicBezTo>
                  <a:pt x="-1348" y="125246"/>
                  <a:pt x="99345" y="140214"/>
                  <a:pt x="138806" y="122525"/>
                </a:cubicBezTo>
                <a:cubicBezTo>
                  <a:pt x="178267" y="104836"/>
                  <a:pt x="210924" y="2782"/>
                  <a:pt x="21228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6125824-B2E2-B4AA-D9AD-F9C179A43980}"/>
              </a:ext>
            </a:extLst>
          </p:cNvPr>
          <p:cNvSpPr/>
          <p:nvPr/>
        </p:nvSpPr>
        <p:spPr>
          <a:xfrm>
            <a:off x="5747546" y="6482296"/>
            <a:ext cx="123281" cy="271612"/>
          </a:xfrm>
          <a:custGeom>
            <a:avLst/>
            <a:gdLst>
              <a:gd name="connsiteX0" fmla="*/ 73590 w 123281"/>
              <a:gd name="connsiteY0" fmla="*/ 147 h 271612"/>
              <a:gd name="connsiteX1" fmla="*/ 16440 w 123281"/>
              <a:gd name="connsiteY1" fmla="*/ 122611 h 271612"/>
              <a:gd name="connsiteX2" fmla="*/ 122575 w 123281"/>
              <a:gd name="connsiteY2" fmla="*/ 269568 h 271612"/>
              <a:gd name="connsiteX3" fmla="*/ 65425 w 123281"/>
              <a:gd name="connsiteY3" fmla="*/ 212418 h 271612"/>
              <a:gd name="connsiteX4" fmla="*/ 111 w 123281"/>
              <a:gd name="connsiteY4" fmla="*/ 147104 h 271612"/>
              <a:gd name="connsiteX5" fmla="*/ 73590 w 123281"/>
              <a:gd name="connsiteY5" fmla="*/ 147 h 27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281" h="271612">
                <a:moveTo>
                  <a:pt x="73590" y="147"/>
                </a:moveTo>
                <a:cubicBezTo>
                  <a:pt x="76311" y="-3935"/>
                  <a:pt x="8276" y="77708"/>
                  <a:pt x="16440" y="122611"/>
                </a:cubicBezTo>
                <a:cubicBezTo>
                  <a:pt x="24604" y="167514"/>
                  <a:pt x="114411" y="254600"/>
                  <a:pt x="122575" y="269568"/>
                </a:cubicBezTo>
                <a:cubicBezTo>
                  <a:pt x="130739" y="284536"/>
                  <a:pt x="65425" y="212418"/>
                  <a:pt x="65425" y="212418"/>
                </a:cubicBezTo>
                <a:cubicBezTo>
                  <a:pt x="45014" y="192007"/>
                  <a:pt x="-2611" y="179761"/>
                  <a:pt x="111" y="147104"/>
                </a:cubicBezTo>
                <a:cubicBezTo>
                  <a:pt x="2832" y="114447"/>
                  <a:pt x="70869" y="4229"/>
                  <a:pt x="7359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8FEA6546-BBDE-678F-CB24-D7E8EAA8520F}"/>
              </a:ext>
            </a:extLst>
          </p:cNvPr>
          <p:cNvSpPr/>
          <p:nvPr/>
        </p:nvSpPr>
        <p:spPr>
          <a:xfrm>
            <a:off x="5346799" y="6276596"/>
            <a:ext cx="193051" cy="191720"/>
          </a:xfrm>
          <a:custGeom>
            <a:avLst/>
            <a:gdLst>
              <a:gd name="connsiteX0" fmla="*/ 808 w 193051"/>
              <a:gd name="connsiteY0" fmla="*/ 1740 h 191720"/>
              <a:gd name="connsiteX1" fmla="*/ 188587 w 193051"/>
              <a:gd name="connsiteY1" fmla="*/ 189518 h 191720"/>
              <a:gd name="connsiteX2" fmla="*/ 123272 w 193051"/>
              <a:gd name="connsiteY2" fmla="*/ 99711 h 191720"/>
              <a:gd name="connsiteX3" fmla="*/ 808 w 193051"/>
              <a:gd name="connsiteY3" fmla="*/ 1740 h 19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051" h="191720">
                <a:moveTo>
                  <a:pt x="808" y="1740"/>
                </a:moveTo>
                <a:cubicBezTo>
                  <a:pt x="11694" y="16708"/>
                  <a:pt x="168176" y="173190"/>
                  <a:pt x="188587" y="189518"/>
                </a:cubicBezTo>
                <a:cubicBezTo>
                  <a:pt x="208998" y="205847"/>
                  <a:pt x="154568" y="126925"/>
                  <a:pt x="123272" y="99711"/>
                </a:cubicBezTo>
                <a:cubicBezTo>
                  <a:pt x="91976" y="72497"/>
                  <a:pt x="-10078" y="-13228"/>
                  <a:pt x="808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9B7735B-B723-F404-9413-B89E32F660B4}"/>
              </a:ext>
            </a:extLst>
          </p:cNvPr>
          <p:cNvSpPr/>
          <p:nvPr/>
        </p:nvSpPr>
        <p:spPr>
          <a:xfrm>
            <a:off x="4227204" y="6166012"/>
            <a:ext cx="562638" cy="120638"/>
          </a:xfrm>
          <a:custGeom>
            <a:avLst/>
            <a:gdLst>
              <a:gd name="connsiteX0" fmla="*/ 1896 w 562638"/>
              <a:gd name="connsiteY0" fmla="*/ 120488 h 120638"/>
              <a:gd name="connsiteX1" fmla="*/ 548903 w 562638"/>
              <a:gd name="connsiteY1" fmla="*/ 6188 h 120638"/>
              <a:gd name="connsiteX2" fmla="*/ 410110 w 562638"/>
              <a:gd name="connsiteY2" fmla="*/ 14352 h 120638"/>
              <a:gd name="connsiteX3" fmla="*/ 116196 w 562638"/>
              <a:gd name="connsiteY3" fmla="*/ 30681 h 120638"/>
              <a:gd name="connsiteX4" fmla="*/ 361125 w 562638"/>
              <a:gd name="connsiteY4" fmla="*/ 30681 h 120638"/>
              <a:gd name="connsiteX5" fmla="*/ 1896 w 562638"/>
              <a:gd name="connsiteY5" fmla="*/ 120488 h 12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638" h="120638">
                <a:moveTo>
                  <a:pt x="1896" y="120488"/>
                </a:moveTo>
                <a:cubicBezTo>
                  <a:pt x="33192" y="116406"/>
                  <a:pt x="480867" y="23877"/>
                  <a:pt x="548903" y="6188"/>
                </a:cubicBezTo>
                <a:cubicBezTo>
                  <a:pt x="616939" y="-11501"/>
                  <a:pt x="410110" y="14352"/>
                  <a:pt x="410110" y="14352"/>
                </a:cubicBezTo>
                <a:lnTo>
                  <a:pt x="116196" y="30681"/>
                </a:lnTo>
                <a:cubicBezTo>
                  <a:pt x="108032" y="33402"/>
                  <a:pt x="385618" y="17074"/>
                  <a:pt x="361125" y="30681"/>
                </a:cubicBezTo>
                <a:cubicBezTo>
                  <a:pt x="336632" y="44288"/>
                  <a:pt x="-29400" y="124570"/>
                  <a:pt x="1896" y="12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C12DA33-0979-13C1-55C3-CBC586408A61}"/>
              </a:ext>
            </a:extLst>
          </p:cNvPr>
          <p:cNvSpPr/>
          <p:nvPr/>
        </p:nvSpPr>
        <p:spPr>
          <a:xfrm>
            <a:off x="5011265" y="6195010"/>
            <a:ext cx="267353" cy="116760"/>
          </a:xfrm>
          <a:custGeom>
            <a:avLst/>
            <a:gdLst>
              <a:gd name="connsiteX0" fmla="*/ 1606 w 267353"/>
              <a:gd name="connsiteY0" fmla="*/ 1683 h 116760"/>
              <a:gd name="connsiteX1" fmla="*/ 262864 w 267353"/>
              <a:gd name="connsiteY1" fmla="*/ 115983 h 116760"/>
              <a:gd name="connsiteX2" fmla="*/ 156728 w 267353"/>
              <a:gd name="connsiteY2" fmla="*/ 50669 h 116760"/>
              <a:gd name="connsiteX3" fmla="*/ 1606 w 267353"/>
              <a:gd name="connsiteY3" fmla="*/ 1683 h 1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53" h="116760">
                <a:moveTo>
                  <a:pt x="1606" y="1683"/>
                </a:moveTo>
                <a:cubicBezTo>
                  <a:pt x="19295" y="12569"/>
                  <a:pt x="237010" y="107819"/>
                  <a:pt x="262864" y="115983"/>
                </a:cubicBezTo>
                <a:cubicBezTo>
                  <a:pt x="288718" y="124147"/>
                  <a:pt x="196189" y="65637"/>
                  <a:pt x="156728" y="50669"/>
                </a:cubicBezTo>
                <a:cubicBezTo>
                  <a:pt x="117267" y="35701"/>
                  <a:pt x="-16083" y="-9203"/>
                  <a:pt x="1606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B7BA4EF-E097-6CD0-A3F0-74E8C772EE11}"/>
              </a:ext>
            </a:extLst>
          </p:cNvPr>
          <p:cNvSpPr/>
          <p:nvPr/>
        </p:nvSpPr>
        <p:spPr>
          <a:xfrm>
            <a:off x="3705934" y="6212932"/>
            <a:ext cx="98884" cy="247086"/>
          </a:xfrm>
          <a:custGeom>
            <a:avLst/>
            <a:gdLst>
              <a:gd name="connsiteX0" fmla="*/ 65966 w 98884"/>
              <a:gd name="connsiteY0" fmla="*/ 89 h 247086"/>
              <a:gd name="connsiteX1" fmla="*/ 16980 w 98884"/>
              <a:gd name="connsiteY1" fmla="*/ 98061 h 247086"/>
              <a:gd name="connsiteX2" fmla="*/ 98623 w 98884"/>
              <a:gd name="connsiteY2" fmla="*/ 245018 h 247086"/>
              <a:gd name="connsiteX3" fmla="*/ 41473 w 98884"/>
              <a:gd name="connsiteY3" fmla="*/ 179704 h 247086"/>
              <a:gd name="connsiteX4" fmla="*/ 652 w 98884"/>
              <a:gd name="connsiteY4" fmla="*/ 114389 h 247086"/>
              <a:gd name="connsiteX5" fmla="*/ 65966 w 98884"/>
              <a:gd name="connsiteY5" fmla="*/ 89 h 24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84" h="247086">
                <a:moveTo>
                  <a:pt x="65966" y="89"/>
                </a:moveTo>
                <a:cubicBezTo>
                  <a:pt x="68687" y="-2632"/>
                  <a:pt x="11537" y="57240"/>
                  <a:pt x="16980" y="98061"/>
                </a:cubicBezTo>
                <a:cubicBezTo>
                  <a:pt x="22423" y="138882"/>
                  <a:pt x="94541" y="231411"/>
                  <a:pt x="98623" y="245018"/>
                </a:cubicBezTo>
                <a:cubicBezTo>
                  <a:pt x="102705" y="258625"/>
                  <a:pt x="57801" y="201475"/>
                  <a:pt x="41473" y="179704"/>
                </a:cubicBezTo>
                <a:cubicBezTo>
                  <a:pt x="25145" y="157933"/>
                  <a:pt x="-4791" y="136161"/>
                  <a:pt x="652" y="114389"/>
                </a:cubicBezTo>
                <a:cubicBezTo>
                  <a:pt x="6095" y="92618"/>
                  <a:pt x="63245" y="2810"/>
                  <a:pt x="6596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A74CA5F-2D58-BFDA-E5A9-C12906252A91}"/>
              </a:ext>
            </a:extLst>
          </p:cNvPr>
          <p:cNvSpPr/>
          <p:nvPr/>
        </p:nvSpPr>
        <p:spPr>
          <a:xfrm>
            <a:off x="3812702" y="6588556"/>
            <a:ext cx="98306" cy="228637"/>
          </a:xfrm>
          <a:custGeom>
            <a:avLst/>
            <a:gdLst>
              <a:gd name="connsiteX0" fmla="*/ 97991 w 98306"/>
              <a:gd name="connsiteY0" fmla="*/ 23 h 228637"/>
              <a:gd name="connsiteX1" fmla="*/ 32677 w 98306"/>
              <a:gd name="connsiteY1" fmla="*/ 97994 h 228637"/>
              <a:gd name="connsiteX2" fmla="*/ 73498 w 98306"/>
              <a:gd name="connsiteY2" fmla="*/ 228623 h 228637"/>
              <a:gd name="connsiteX3" fmla="*/ 19 w 98306"/>
              <a:gd name="connsiteY3" fmla="*/ 89830 h 228637"/>
              <a:gd name="connsiteX4" fmla="*/ 97991 w 98306"/>
              <a:gd name="connsiteY4" fmla="*/ 23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06" h="228637">
                <a:moveTo>
                  <a:pt x="97991" y="23"/>
                </a:moveTo>
                <a:cubicBezTo>
                  <a:pt x="103434" y="1384"/>
                  <a:pt x="36759" y="59894"/>
                  <a:pt x="32677" y="97994"/>
                </a:cubicBezTo>
                <a:cubicBezTo>
                  <a:pt x="28595" y="136094"/>
                  <a:pt x="78941" y="229984"/>
                  <a:pt x="73498" y="228623"/>
                </a:cubicBezTo>
                <a:cubicBezTo>
                  <a:pt x="68055" y="227262"/>
                  <a:pt x="-1342" y="123848"/>
                  <a:pt x="19" y="89830"/>
                </a:cubicBezTo>
                <a:cubicBezTo>
                  <a:pt x="1380" y="55812"/>
                  <a:pt x="92548" y="-1338"/>
                  <a:pt x="9799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9F6523C-EF42-7029-5731-87652D4910DE}"/>
              </a:ext>
            </a:extLst>
          </p:cNvPr>
          <p:cNvSpPr/>
          <p:nvPr/>
        </p:nvSpPr>
        <p:spPr>
          <a:xfrm>
            <a:off x="5029040" y="4947203"/>
            <a:ext cx="50290" cy="425878"/>
          </a:xfrm>
          <a:custGeom>
            <a:avLst/>
            <a:gdLst>
              <a:gd name="connsiteX0" fmla="*/ 16489 w 50290"/>
              <a:gd name="connsiteY0" fmla="*/ 354 h 425878"/>
              <a:gd name="connsiteX1" fmla="*/ 32817 w 50290"/>
              <a:gd name="connsiteY1" fmla="*/ 302433 h 425878"/>
              <a:gd name="connsiteX2" fmla="*/ 160 w 50290"/>
              <a:gd name="connsiteY2" fmla="*/ 424897 h 425878"/>
              <a:gd name="connsiteX3" fmla="*/ 49146 w 50290"/>
              <a:gd name="connsiteY3" fmla="*/ 245283 h 425878"/>
              <a:gd name="connsiteX4" fmla="*/ 16489 w 50290"/>
              <a:gd name="connsiteY4" fmla="*/ 354 h 42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0" h="425878">
                <a:moveTo>
                  <a:pt x="16489" y="354"/>
                </a:moveTo>
                <a:cubicBezTo>
                  <a:pt x="13768" y="9879"/>
                  <a:pt x="35538" y="231676"/>
                  <a:pt x="32817" y="302433"/>
                </a:cubicBezTo>
                <a:cubicBezTo>
                  <a:pt x="30096" y="373190"/>
                  <a:pt x="-2561" y="434422"/>
                  <a:pt x="160" y="424897"/>
                </a:cubicBezTo>
                <a:cubicBezTo>
                  <a:pt x="2881" y="415372"/>
                  <a:pt x="40982" y="314679"/>
                  <a:pt x="49146" y="245283"/>
                </a:cubicBezTo>
                <a:cubicBezTo>
                  <a:pt x="57310" y="175887"/>
                  <a:pt x="19210" y="-9171"/>
                  <a:pt x="16489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E01B3D3-D32E-6240-EDEE-5DE0A462B7F1}"/>
              </a:ext>
            </a:extLst>
          </p:cNvPr>
          <p:cNvSpPr/>
          <p:nvPr/>
        </p:nvSpPr>
        <p:spPr>
          <a:xfrm>
            <a:off x="5829277" y="5567963"/>
            <a:ext cx="98255" cy="304392"/>
          </a:xfrm>
          <a:custGeom>
            <a:avLst/>
            <a:gdLst>
              <a:gd name="connsiteX0" fmla="*/ 65337 w 98255"/>
              <a:gd name="connsiteY0" fmla="*/ 80 h 304392"/>
              <a:gd name="connsiteX1" fmla="*/ 49009 w 98255"/>
              <a:gd name="connsiteY1" fmla="*/ 114380 h 304392"/>
              <a:gd name="connsiteX2" fmla="*/ 97994 w 98255"/>
              <a:gd name="connsiteY2" fmla="*/ 302158 h 304392"/>
              <a:gd name="connsiteX3" fmla="*/ 65337 w 98255"/>
              <a:gd name="connsiteY3" fmla="*/ 212351 h 304392"/>
              <a:gd name="connsiteX4" fmla="*/ 23 w 98255"/>
              <a:gd name="connsiteY4" fmla="*/ 130708 h 304392"/>
              <a:gd name="connsiteX5" fmla="*/ 65337 w 98255"/>
              <a:gd name="connsiteY5" fmla="*/ 80 h 3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55" h="304392">
                <a:moveTo>
                  <a:pt x="65337" y="80"/>
                </a:moveTo>
                <a:cubicBezTo>
                  <a:pt x="73501" y="-2641"/>
                  <a:pt x="43566" y="64034"/>
                  <a:pt x="49009" y="114380"/>
                </a:cubicBezTo>
                <a:cubicBezTo>
                  <a:pt x="54452" y="164726"/>
                  <a:pt x="95273" y="285830"/>
                  <a:pt x="97994" y="302158"/>
                </a:cubicBezTo>
                <a:cubicBezTo>
                  <a:pt x="100715" y="318487"/>
                  <a:pt x="81665" y="240926"/>
                  <a:pt x="65337" y="212351"/>
                </a:cubicBezTo>
                <a:cubicBezTo>
                  <a:pt x="49009" y="183776"/>
                  <a:pt x="1384" y="164726"/>
                  <a:pt x="23" y="130708"/>
                </a:cubicBezTo>
                <a:cubicBezTo>
                  <a:pt x="-1338" y="96690"/>
                  <a:pt x="57173" y="2801"/>
                  <a:pt x="6533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14DCA0A-AC97-C347-6B00-9F3F8CD5EF68}"/>
              </a:ext>
            </a:extLst>
          </p:cNvPr>
          <p:cNvSpPr/>
          <p:nvPr/>
        </p:nvSpPr>
        <p:spPr>
          <a:xfrm>
            <a:off x="4051170" y="5494202"/>
            <a:ext cx="717790" cy="254120"/>
          </a:xfrm>
          <a:custGeom>
            <a:avLst/>
            <a:gdLst>
              <a:gd name="connsiteX0" fmla="*/ 6480 w 717790"/>
              <a:gd name="connsiteY0" fmla="*/ 253455 h 254120"/>
              <a:gd name="connsiteX1" fmla="*/ 398366 w 717790"/>
              <a:gd name="connsiteY1" fmla="*/ 73841 h 254120"/>
              <a:gd name="connsiteX2" fmla="*/ 716773 w 717790"/>
              <a:gd name="connsiteY2" fmla="*/ 362 h 254120"/>
              <a:gd name="connsiteX3" fmla="*/ 488173 w 717790"/>
              <a:gd name="connsiteY3" fmla="*/ 49348 h 254120"/>
              <a:gd name="connsiteX4" fmla="*/ 177930 w 717790"/>
              <a:gd name="connsiteY4" fmla="*/ 130991 h 254120"/>
              <a:gd name="connsiteX5" fmla="*/ 6480 w 717790"/>
              <a:gd name="connsiteY5" fmla="*/ 253455 h 2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790" h="254120">
                <a:moveTo>
                  <a:pt x="6480" y="253455"/>
                </a:moveTo>
                <a:cubicBezTo>
                  <a:pt x="43219" y="243930"/>
                  <a:pt x="279984" y="116023"/>
                  <a:pt x="398366" y="73841"/>
                </a:cubicBezTo>
                <a:cubicBezTo>
                  <a:pt x="516748" y="31659"/>
                  <a:pt x="701805" y="4444"/>
                  <a:pt x="716773" y="362"/>
                </a:cubicBezTo>
                <a:cubicBezTo>
                  <a:pt x="731741" y="-3720"/>
                  <a:pt x="577980" y="27576"/>
                  <a:pt x="488173" y="49348"/>
                </a:cubicBezTo>
                <a:cubicBezTo>
                  <a:pt x="398366" y="71120"/>
                  <a:pt x="258212" y="94252"/>
                  <a:pt x="177930" y="130991"/>
                </a:cubicBezTo>
                <a:cubicBezTo>
                  <a:pt x="97648" y="167730"/>
                  <a:pt x="-30259" y="262980"/>
                  <a:pt x="6480" y="253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2D1C6E4-2E8C-7552-0BF8-F696CD90EA77}"/>
              </a:ext>
            </a:extLst>
          </p:cNvPr>
          <p:cNvSpPr/>
          <p:nvPr/>
        </p:nvSpPr>
        <p:spPr>
          <a:xfrm>
            <a:off x="5126210" y="5649132"/>
            <a:ext cx="695073" cy="302838"/>
          </a:xfrm>
          <a:custGeom>
            <a:avLst/>
            <a:gdLst>
              <a:gd name="connsiteX0" fmla="*/ 961 w 695073"/>
              <a:gd name="connsiteY0" fmla="*/ 554 h 302838"/>
              <a:gd name="connsiteX1" fmla="*/ 523476 w 695073"/>
              <a:gd name="connsiteY1" fmla="*/ 212825 h 302838"/>
              <a:gd name="connsiteX2" fmla="*/ 441833 w 695073"/>
              <a:gd name="connsiteY2" fmla="*/ 123018 h 302838"/>
              <a:gd name="connsiteX3" fmla="*/ 694926 w 695073"/>
              <a:gd name="connsiteY3" fmla="*/ 302632 h 302838"/>
              <a:gd name="connsiteX4" fmla="*/ 401011 w 695073"/>
              <a:gd name="connsiteY4" fmla="*/ 155675 h 302838"/>
              <a:gd name="connsiteX5" fmla="*/ 961 w 695073"/>
              <a:gd name="connsiteY5" fmla="*/ 554 h 30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73" h="302838">
                <a:moveTo>
                  <a:pt x="961" y="554"/>
                </a:moveTo>
                <a:cubicBezTo>
                  <a:pt x="21372" y="10079"/>
                  <a:pt x="449997" y="192414"/>
                  <a:pt x="523476" y="212825"/>
                </a:cubicBezTo>
                <a:cubicBezTo>
                  <a:pt x="596955" y="233236"/>
                  <a:pt x="413258" y="108050"/>
                  <a:pt x="441833" y="123018"/>
                </a:cubicBezTo>
                <a:cubicBezTo>
                  <a:pt x="470408" y="137986"/>
                  <a:pt x="701730" y="297189"/>
                  <a:pt x="694926" y="302632"/>
                </a:cubicBezTo>
                <a:cubicBezTo>
                  <a:pt x="688122" y="308075"/>
                  <a:pt x="511229" y="204661"/>
                  <a:pt x="401011" y="155675"/>
                </a:cubicBezTo>
                <a:cubicBezTo>
                  <a:pt x="290793" y="106689"/>
                  <a:pt x="-19450" y="-8971"/>
                  <a:pt x="961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87A9CE8-5844-F2BF-4CFA-A032434FE457}"/>
              </a:ext>
            </a:extLst>
          </p:cNvPr>
          <p:cNvSpPr/>
          <p:nvPr/>
        </p:nvSpPr>
        <p:spPr>
          <a:xfrm>
            <a:off x="5959914" y="5608743"/>
            <a:ext cx="147332" cy="386518"/>
          </a:xfrm>
          <a:custGeom>
            <a:avLst/>
            <a:gdLst>
              <a:gd name="connsiteX0" fmla="*/ 146972 w 147332"/>
              <a:gd name="connsiteY0" fmla="*/ 121 h 386518"/>
              <a:gd name="connsiteX1" fmla="*/ 114315 w 147332"/>
              <a:gd name="connsiteY1" fmla="*/ 236886 h 386518"/>
              <a:gd name="connsiteX2" fmla="*/ 146972 w 147332"/>
              <a:gd name="connsiteY2" fmla="*/ 383843 h 386518"/>
              <a:gd name="connsiteX3" fmla="*/ 122479 w 147332"/>
              <a:gd name="connsiteY3" fmla="*/ 318528 h 386518"/>
              <a:gd name="connsiteX4" fmla="*/ 15 w 147332"/>
              <a:gd name="connsiteY4" fmla="*/ 155243 h 386518"/>
              <a:gd name="connsiteX5" fmla="*/ 114315 w 147332"/>
              <a:gd name="connsiteY5" fmla="*/ 269543 h 386518"/>
              <a:gd name="connsiteX6" fmla="*/ 146972 w 147332"/>
              <a:gd name="connsiteY6" fmla="*/ 121 h 38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32" h="386518">
                <a:moveTo>
                  <a:pt x="146972" y="121"/>
                </a:moveTo>
                <a:cubicBezTo>
                  <a:pt x="146972" y="-5322"/>
                  <a:pt x="114315" y="172932"/>
                  <a:pt x="114315" y="236886"/>
                </a:cubicBezTo>
                <a:cubicBezTo>
                  <a:pt x="114315" y="300840"/>
                  <a:pt x="146972" y="383843"/>
                  <a:pt x="146972" y="383843"/>
                </a:cubicBezTo>
                <a:cubicBezTo>
                  <a:pt x="148333" y="397450"/>
                  <a:pt x="146972" y="356628"/>
                  <a:pt x="122479" y="318528"/>
                </a:cubicBezTo>
                <a:cubicBezTo>
                  <a:pt x="97986" y="280428"/>
                  <a:pt x="1376" y="163407"/>
                  <a:pt x="15" y="155243"/>
                </a:cubicBezTo>
                <a:cubicBezTo>
                  <a:pt x="-1346" y="147079"/>
                  <a:pt x="85740" y="292675"/>
                  <a:pt x="114315" y="269543"/>
                </a:cubicBezTo>
                <a:cubicBezTo>
                  <a:pt x="142890" y="246411"/>
                  <a:pt x="146972" y="5564"/>
                  <a:pt x="14697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455BBA8-13B2-F764-6B1C-287FD7B93CFB}"/>
              </a:ext>
            </a:extLst>
          </p:cNvPr>
          <p:cNvSpPr/>
          <p:nvPr/>
        </p:nvSpPr>
        <p:spPr>
          <a:xfrm>
            <a:off x="6261778" y="5559702"/>
            <a:ext cx="73729" cy="408909"/>
          </a:xfrm>
          <a:custGeom>
            <a:avLst/>
            <a:gdLst>
              <a:gd name="connsiteX0" fmla="*/ 229 w 73729"/>
              <a:gd name="connsiteY0" fmla="*/ 177 h 408909"/>
              <a:gd name="connsiteX1" fmla="*/ 49215 w 73729"/>
              <a:gd name="connsiteY1" fmla="*/ 285927 h 408909"/>
              <a:gd name="connsiteX2" fmla="*/ 8393 w 73729"/>
              <a:gd name="connsiteY2" fmla="*/ 408391 h 408909"/>
              <a:gd name="connsiteX3" fmla="*/ 73708 w 73729"/>
              <a:gd name="connsiteY3" fmla="*/ 245105 h 408909"/>
              <a:gd name="connsiteX4" fmla="*/ 229 w 73729"/>
              <a:gd name="connsiteY4" fmla="*/ 177 h 40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29" h="408909">
                <a:moveTo>
                  <a:pt x="229" y="177"/>
                </a:moveTo>
                <a:cubicBezTo>
                  <a:pt x="-3853" y="6981"/>
                  <a:pt x="47854" y="217891"/>
                  <a:pt x="49215" y="285927"/>
                </a:cubicBezTo>
                <a:cubicBezTo>
                  <a:pt x="50576" y="353963"/>
                  <a:pt x="4311" y="415195"/>
                  <a:pt x="8393" y="408391"/>
                </a:cubicBezTo>
                <a:cubicBezTo>
                  <a:pt x="12475" y="401587"/>
                  <a:pt x="75069" y="306337"/>
                  <a:pt x="73708" y="245105"/>
                </a:cubicBezTo>
                <a:cubicBezTo>
                  <a:pt x="72347" y="183873"/>
                  <a:pt x="4311" y="-6627"/>
                  <a:pt x="229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20739A-06DB-ED15-1034-8F053A6578DC}"/>
              </a:ext>
            </a:extLst>
          </p:cNvPr>
          <p:cNvSpPr/>
          <p:nvPr/>
        </p:nvSpPr>
        <p:spPr>
          <a:xfrm>
            <a:off x="4588329" y="8375709"/>
            <a:ext cx="65337" cy="271965"/>
          </a:xfrm>
          <a:custGeom>
            <a:avLst/>
            <a:gdLst>
              <a:gd name="connsiteX0" fmla="*/ 65314 w 65337"/>
              <a:gd name="connsiteY0" fmla="*/ 848 h 271965"/>
              <a:gd name="connsiteX1" fmla="*/ 0 w 65337"/>
              <a:gd name="connsiteY1" fmla="*/ 131477 h 271965"/>
              <a:gd name="connsiteX2" fmla="*/ 65314 w 65337"/>
              <a:gd name="connsiteY2" fmla="*/ 270270 h 271965"/>
              <a:gd name="connsiteX3" fmla="*/ 8164 w 65337"/>
              <a:gd name="connsiteY3" fmla="*/ 196791 h 271965"/>
              <a:gd name="connsiteX4" fmla="*/ 65314 w 65337"/>
              <a:gd name="connsiteY4" fmla="*/ 848 h 27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7" h="271965">
                <a:moveTo>
                  <a:pt x="65314" y="848"/>
                </a:moveTo>
                <a:cubicBezTo>
                  <a:pt x="63953" y="-10038"/>
                  <a:pt x="0" y="86573"/>
                  <a:pt x="0" y="131477"/>
                </a:cubicBezTo>
                <a:cubicBezTo>
                  <a:pt x="0" y="176381"/>
                  <a:pt x="63953" y="259384"/>
                  <a:pt x="65314" y="270270"/>
                </a:cubicBezTo>
                <a:cubicBezTo>
                  <a:pt x="66675" y="281156"/>
                  <a:pt x="8164" y="237612"/>
                  <a:pt x="8164" y="196791"/>
                </a:cubicBezTo>
                <a:cubicBezTo>
                  <a:pt x="8164" y="155970"/>
                  <a:pt x="66675" y="11734"/>
                  <a:pt x="65314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DE10B6B-66A5-646F-A197-1DF36C3E0DF4}"/>
              </a:ext>
            </a:extLst>
          </p:cNvPr>
          <p:cNvSpPr/>
          <p:nvPr/>
        </p:nvSpPr>
        <p:spPr>
          <a:xfrm>
            <a:off x="4282147" y="7257630"/>
            <a:ext cx="77683" cy="279423"/>
          </a:xfrm>
          <a:custGeom>
            <a:avLst/>
            <a:gdLst>
              <a:gd name="connsiteX0" fmla="*/ 77582 w 77683"/>
              <a:gd name="connsiteY0" fmla="*/ 420 h 279423"/>
              <a:gd name="connsiteX1" fmla="*/ 20432 w 77683"/>
              <a:gd name="connsiteY1" fmla="*/ 139213 h 279423"/>
              <a:gd name="connsiteX2" fmla="*/ 36760 w 77683"/>
              <a:gd name="connsiteY2" fmla="*/ 278006 h 279423"/>
              <a:gd name="connsiteX3" fmla="*/ 12267 w 77683"/>
              <a:gd name="connsiteY3" fmla="*/ 204527 h 279423"/>
              <a:gd name="connsiteX4" fmla="*/ 4103 w 77683"/>
              <a:gd name="connsiteY4" fmla="*/ 98391 h 279423"/>
              <a:gd name="connsiteX5" fmla="*/ 77582 w 77683"/>
              <a:gd name="connsiteY5" fmla="*/ 420 h 27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83" h="279423">
                <a:moveTo>
                  <a:pt x="77582" y="420"/>
                </a:moveTo>
                <a:cubicBezTo>
                  <a:pt x="80304" y="7224"/>
                  <a:pt x="27236" y="92949"/>
                  <a:pt x="20432" y="139213"/>
                </a:cubicBezTo>
                <a:cubicBezTo>
                  <a:pt x="13628" y="185477"/>
                  <a:pt x="38121" y="267120"/>
                  <a:pt x="36760" y="278006"/>
                </a:cubicBezTo>
                <a:cubicBezTo>
                  <a:pt x="35399" y="288892"/>
                  <a:pt x="17710" y="234463"/>
                  <a:pt x="12267" y="204527"/>
                </a:cubicBezTo>
                <a:cubicBezTo>
                  <a:pt x="6824" y="174591"/>
                  <a:pt x="-6783" y="125605"/>
                  <a:pt x="4103" y="98391"/>
                </a:cubicBezTo>
                <a:cubicBezTo>
                  <a:pt x="14989" y="71177"/>
                  <a:pt x="74860" y="-6384"/>
                  <a:pt x="77582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C8406DB-9812-A755-F2EB-49462F398044}"/>
              </a:ext>
            </a:extLst>
          </p:cNvPr>
          <p:cNvSpPr/>
          <p:nvPr/>
        </p:nvSpPr>
        <p:spPr>
          <a:xfrm>
            <a:off x="4524573" y="7421164"/>
            <a:ext cx="104654" cy="196374"/>
          </a:xfrm>
          <a:custGeom>
            <a:avLst/>
            <a:gdLst>
              <a:gd name="connsiteX0" fmla="*/ 104577 w 104654"/>
              <a:gd name="connsiteY0" fmla="*/ 172 h 196374"/>
              <a:gd name="connsiteX1" fmla="*/ 22934 w 104654"/>
              <a:gd name="connsiteY1" fmla="*/ 122636 h 196374"/>
              <a:gd name="connsiteX2" fmla="*/ 14770 w 104654"/>
              <a:gd name="connsiteY2" fmla="*/ 196115 h 196374"/>
              <a:gd name="connsiteX3" fmla="*/ 6606 w 104654"/>
              <a:gd name="connsiteY3" fmla="*/ 98143 h 196374"/>
              <a:gd name="connsiteX4" fmla="*/ 104577 w 104654"/>
              <a:gd name="connsiteY4" fmla="*/ 172 h 1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54" h="196374">
                <a:moveTo>
                  <a:pt x="104577" y="172"/>
                </a:moveTo>
                <a:cubicBezTo>
                  <a:pt x="107298" y="4254"/>
                  <a:pt x="37902" y="89979"/>
                  <a:pt x="22934" y="122636"/>
                </a:cubicBezTo>
                <a:cubicBezTo>
                  <a:pt x="7966" y="155293"/>
                  <a:pt x="17491" y="200197"/>
                  <a:pt x="14770" y="196115"/>
                </a:cubicBezTo>
                <a:cubicBezTo>
                  <a:pt x="12049" y="192033"/>
                  <a:pt x="-11083" y="130800"/>
                  <a:pt x="6606" y="98143"/>
                </a:cubicBezTo>
                <a:cubicBezTo>
                  <a:pt x="24295" y="65486"/>
                  <a:pt x="101856" y="-3910"/>
                  <a:pt x="104577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1B39164-03B4-A4AF-7350-3BC3DDAB1BF6}"/>
              </a:ext>
            </a:extLst>
          </p:cNvPr>
          <p:cNvSpPr/>
          <p:nvPr/>
        </p:nvSpPr>
        <p:spPr>
          <a:xfrm>
            <a:off x="5314629" y="7290651"/>
            <a:ext cx="98971" cy="253229"/>
          </a:xfrm>
          <a:custGeom>
            <a:avLst/>
            <a:gdLst>
              <a:gd name="connsiteX0" fmla="*/ 321 w 98971"/>
              <a:gd name="connsiteY0" fmla="*/ 56 h 253229"/>
              <a:gd name="connsiteX1" fmla="*/ 65635 w 98971"/>
              <a:gd name="connsiteY1" fmla="*/ 147013 h 253229"/>
              <a:gd name="connsiteX2" fmla="*/ 32978 w 98971"/>
              <a:gd name="connsiteY2" fmla="*/ 253149 h 253229"/>
              <a:gd name="connsiteX3" fmla="*/ 98292 w 98971"/>
              <a:gd name="connsiteY3" fmla="*/ 130685 h 253229"/>
              <a:gd name="connsiteX4" fmla="*/ 321 w 98971"/>
              <a:gd name="connsiteY4" fmla="*/ 56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71" h="253229">
                <a:moveTo>
                  <a:pt x="321" y="56"/>
                </a:moveTo>
                <a:cubicBezTo>
                  <a:pt x="-5122" y="2777"/>
                  <a:pt x="60192" y="104831"/>
                  <a:pt x="65635" y="147013"/>
                </a:cubicBezTo>
                <a:cubicBezTo>
                  <a:pt x="71078" y="189195"/>
                  <a:pt x="27535" y="255870"/>
                  <a:pt x="32978" y="253149"/>
                </a:cubicBezTo>
                <a:cubicBezTo>
                  <a:pt x="38421" y="250428"/>
                  <a:pt x="106456" y="167424"/>
                  <a:pt x="98292" y="130685"/>
                </a:cubicBezTo>
                <a:cubicBezTo>
                  <a:pt x="90128" y="93946"/>
                  <a:pt x="5764" y="-2665"/>
                  <a:pt x="3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5A9A9FD-3529-5BD0-58DC-33088F8F63DF}"/>
              </a:ext>
            </a:extLst>
          </p:cNvPr>
          <p:cNvSpPr/>
          <p:nvPr/>
        </p:nvSpPr>
        <p:spPr>
          <a:xfrm>
            <a:off x="4669410" y="8039573"/>
            <a:ext cx="311780" cy="129811"/>
          </a:xfrm>
          <a:custGeom>
            <a:avLst/>
            <a:gdLst>
              <a:gd name="connsiteX0" fmla="*/ 561 w 311780"/>
              <a:gd name="connsiteY0" fmla="*/ 108384 h 129811"/>
              <a:gd name="connsiteX1" fmla="*/ 196504 w 311780"/>
              <a:gd name="connsiteY1" fmla="*/ 124713 h 129811"/>
              <a:gd name="connsiteX2" fmla="*/ 310804 w 311780"/>
              <a:gd name="connsiteY2" fmla="*/ 2248 h 129811"/>
              <a:gd name="connsiteX3" fmla="*/ 245490 w 311780"/>
              <a:gd name="connsiteY3" fmla="*/ 51234 h 129811"/>
              <a:gd name="connsiteX4" fmla="*/ 139354 w 311780"/>
              <a:gd name="connsiteY4" fmla="*/ 124713 h 129811"/>
              <a:gd name="connsiteX5" fmla="*/ 561 w 311780"/>
              <a:gd name="connsiteY5" fmla="*/ 108384 h 12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780" h="129811">
                <a:moveTo>
                  <a:pt x="561" y="108384"/>
                </a:moveTo>
                <a:cubicBezTo>
                  <a:pt x="10086" y="108384"/>
                  <a:pt x="144797" y="142402"/>
                  <a:pt x="196504" y="124713"/>
                </a:cubicBezTo>
                <a:cubicBezTo>
                  <a:pt x="248211" y="107024"/>
                  <a:pt x="310804" y="2248"/>
                  <a:pt x="310804" y="2248"/>
                </a:cubicBezTo>
                <a:cubicBezTo>
                  <a:pt x="318968" y="-9999"/>
                  <a:pt x="274065" y="30823"/>
                  <a:pt x="245490" y="51234"/>
                </a:cubicBezTo>
                <a:cubicBezTo>
                  <a:pt x="216915" y="71645"/>
                  <a:pt x="173372" y="111106"/>
                  <a:pt x="139354" y="124713"/>
                </a:cubicBezTo>
                <a:cubicBezTo>
                  <a:pt x="105336" y="138320"/>
                  <a:pt x="-8964" y="108384"/>
                  <a:pt x="561" y="108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B7F1072-396E-45C6-B2D4-749FD3AFD9AB}"/>
              </a:ext>
            </a:extLst>
          </p:cNvPr>
          <p:cNvSpPr/>
          <p:nvPr/>
        </p:nvSpPr>
        <p:spPr>
          <a:xfrm>
            <a:off x="5478164" y="7241710"/>
            <a:ext cx="89896" cy="285781"/>
          </a:xfrm>
          <a:custGeom>
            <a:avLst/>
            <a:gdLst>
              <a:gd name="connsiteX0" fmla="*/ 72 w 89896"/>
              <a:gd name="connsiteY0" fmla="*/ 11 h 285781"/>
              <a:gd name="connsiteX1" fmla="*/ 73550 w 89896"/>
              <a:gd name="connsiteY1" fmla="*/ 171461 h 285781"/>
              <a:gd name="connsiteX2" fmla="*/ 8236 w 89896"/>
              <a:gd name="connsiteY2" fmla="*/ 285761 h 285781"/>
              <a:gd name="connsiteX3" fmla="*/ 89879 w 89896"/>
              <a:gd name="connsiteY3" fmla="*/ 179626 h 285781"/>
              <a:gd name="connsiteX4" fmla="*/ 72 w 89896"/>
              <a:gd name="connsiteY4" fmla="*/ 11 h 28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96" h="285781">
                <a:moveTo>
                  <a:pt x="72" y="11"/>
                </a:moveTo>
                <a:cubicBezTo>
                  <a:pt x="-2649" y="-1350"/>
                  <a:pt x="72189" y="123836"/>
                  <a:pt x="73550" y="171461"/>
                </a:cubicBezTo>
                <a:cubicBezTo>
                  <a:pt x="74911" y="219086"/>
                  <a:pt x="5515" y="284400"/>
                  <a:pt x="8236" y="285761"/>
                </a:cubicBezTo>
                <a:cubicBezTo>
                  <a:pt x="10957" y="287122"/>
                  <a:pt x="91240" y="221808"/>
                  <a:pt x="89879" y="179626"/>
                </a:cubicBezTo>
                <a:cubicBezTo>
                  <a:pt x="88518" y="137444"/>
                  <a:pt x="2793" y="1372"/>
                  <a:pt x="7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C3EA268-CC72-E36C-42B5-850FBAB0B361}"/>
              </a:ext>
            </a:extLst>
          </p:cNvPr>
          <p:cNvSpPr/>
          <p:nvPr/>
        </p:nvSpPr>
        <p:spPr>
          <a:xfrm>
            <a:off x="5093737" y="8370883"/>
            <a:ext cx="524868" cy="103665"/>
          </a:xfrm>
          <a:custGeom>
            <a:avLst/>
            <a:gdLst>
              <a:gd name="connsiteX0" fmla="*/ 777 w 524868"/>
              <a:gd name="connsiteY0" fmla="*/ 103646 h 103665"/>
              <a:gd name="connsiteX1" fmla="*/ 302856 w 524868"/>
              <a:gd name="connsiteY1" fmla="*/ 5674 h 103665"/>
              <a:gd name="connsiteX2" fmla="*/ 523292 w 524868"/>
              <a:gd name="connsiteY2" fmla="*/ 54660 h 103665"/>
              <a:gd name="connsiteX3" fmla="*/ 392663 w 524868"/>
              <a:gd name="connsiteY3" fmla="*/ 5674 h 103665"/>
              <a:gd name="connsiteX4" fmla="*/ 221213 w 524868"/>
              <a:gd name="connsiteY4" fmla="*/ 13838 h 103665"/>
              <a:gd name="connsiteX5" fmla="*/ 777 w 524868"/>
              <a:gd name="connsiteY5" fmla="*/ 103646 h 10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868" h="103665">
                <a:moveTo>
                  <a:pt x="777" y="103646"/>
                </a:moveTo>
                <a:cubicBezTo>
                  <a:pt x="14384" y="102285"/>
                  <a:pt x="215770" y="13838"/>
                  <a:pt x="302856" y="5674"/>
                </a:cubicBezTo>
                <a:cubicBezTo>
                  <a:pt x="389942" y="-2490"/>
                  <a:pt x="508324" y="54660"/>
                  <a:pt x="523292" y="54660"/>
                </a:cubicBezTo>
                <a:cubicBezTo>
                  <a:pt x="538260" y="54660"/>
                  <a:pt x="443009" y="12478"/>
                  <a:pt x="392663" y="5674"/>
                </a:cubicBezTo>
                <a:cubicBezTo>
                  <a:pt x="342317" y="-1130"/>
                  <a:pt x="286527" y="-5212"/>
                  <a:pt x="221213" y="13838"/>
                </a:cubicBezTo>
                <a:cubicBezTo>
                  <a:pt x="155899" y="32888"/>
                  <a:pt x="-12830" y="105007"/>
                  <a:pt x="777" y="10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1EFE19F7-4E5F-AF3E-D5DF-6F466F23D5F5}"/>
              </a:ext>
            </a:extLst>
          </p:cNvPr>
          <p:cNvSpPr/>
          <p:nvPr/>
        </p:nvSpPr>
        <p:spPr>
          <a:xfrm>
            <a:off x="5464885" y="9411037"/>
            <a:ext cx="514132" cy="394398"/>
          </a:xfrm>
          <a:custGeom>
            <a:avLst/>
            <a:gdLst>
              <a:gd name="connsiteX0" fmla="*/ 511372 w 514132"/>
              <a:gd name="connsiteY0" fmla="*/ 2384 h 394398"/>
              <a:gd name="connsiteX1" fmla="*/ 380744 w 514132"/>
              <a:gd name="connsiteY1" fmla="*/ 157506 h 394398"/>
              <a:gd name="connsiteX2" fmla="*/ 274608 w 514132"/>
              <a:gd name="connsiteY2" fmla="*/ 263642 h 394398"/>
              <a:gd name="connsiteX3" fmla="*/ 315429 w 514132"/>
              <a:gd name="connsiteY3" fmla="*/ 214656 h 394398"/>
              <a:gd name="connsiteX4" fmla="*/ 13351 w 514132"/>
              <a:gd name="connsiteY4" fmla="*/ 386106 h 394398"/>
              <a:gd name="connsiteX5" fmla="*/ 54172 w 514132"/>
              <a:gd name="connsiteY5" fmla="*/ 353449 h 394398"/>
              <a:gd name="connsiteX6" fmla="*/ 62336 w 514132"/>
              <a:gd name="connsiteY6" fmla="*/ 230984 h 394398"/>
              <a:gd name="connsiteX7" fmla="*/ 62336 w 514132"/>
              <a:gd name="connsiteY7" fmla="*/ 353449 h 394398"/>
              <a:gd name="connsiteX8" fmla="*/ 250115 w 514132"/>
              <a:gd name="connsiteY8" fmla="*/ 288134 h 394398"/>
              <a:gd name="connsiteX9" fmla="*/ 511372 w 514132"/>
              <a:gd name="connsiteY9" fmla="*/ 2384 h 39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132" h="394398">
                <a:moveTo>
                  <a:pt x="511372" y="2384"/>
                </a:moveTo>
                <a:cubicBezTo>
                  <a:pt x="533143" y="-19387"/>
                  <a:pt x="420205" y="113963"/>
                  <a:pt x="380744" y="157506"/>
                </a:cubicBezTo>
                <a:cubicBezTo>
                  <a:pt x="341283" y="201049"/>
                  <a:pt x="274608" y="263642"/>
                  <a:pt x="274608" y="263642"/>
                </a:cubicBezTo>
                <a:cubicBezTo>
                  <a:pt x="263722" y="273167"/>
                  <a:pt x="358972" y="194245"/>
                  <a:pt x="315429" y="214656"/>
                </a:cubicBezTo>
                <a:cubicBezTo>
                  <a:pt x="271886" y="235067"/>
                  <a:pt x="13351" y="386106"/>
                  <a:pt x="13351" y="386106"/>
                </a:cubicBezTo>
                <a:cubicBezTo>
                  <a:pt x="-30192" y="409238"/>
                  <a:pt x="46008" y="379303"/>
                  <a:pt x="54172" y="353449"/>
                </a:cubicBezTo>
                <a:cubicBezTo>
                  <a:pt x="62336" y="327595"/>
                  <a:pt x="60975" y="230984"/>
                  <a:pt x="62336" y="230984"/>
                </a:cubicBezTo>
                <a:cubicBezTo>
                  <a:pt x="63697" y="230984"/>
                  <a:pt x="31039" y="343924"/>
                  <a:pt x="62336" y="353449"/>
                </a:cubicBezTo>
                <a:cubicBezTo>
                  <a:pt x="93633" y="362974"/>
                  <a:pt x="175276" y="343923"/>
                  <a:pt x="250115" y="288134"/>
                </a:cubicBezTo>
                <a:cubicBezTo>
                  <a:pt x="324954" y="232345"/>
                  <a:pt x="489601" y="24155"/>
                  <a:pt x="511372" y="2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34B751E-3B80-8FA0-D265-7C0E53C60BBA}"/>
              </a:ext>
            </a:extLst>
          </p:cNvPr>
          <p:cNvSpPr/>
          <p:nvPr/>
        </p:nvSpPr>
        <p:spPr>
          <a:xfrm>
            <a:off x="4782091" y="9348107"/>
            <a:ext cx="745238" cy="433628"/>
          </a:xfrm>
          <a:custGeom>
            <a:avLst/>
            <a:gdLst>
              <a:gd name="connsiteX0" fmla="*/ 132809 w 745238"/>
              <a:gd name="connsiteY0" fmla="*/ 0 h 433628"/>
              <a:gd name="connsiteX1" fmla="*/ 132809 w 745238"/>
              <a:gd name="connsiteY1" fmla="*/ 130629 h 433628"/>
              <a:gd name="connsiteX2" fmla="*/ 353245 w 745238"/>
              <a:gd name="connsiteY2" fmla="*/ 293914 h 433628"/>
              <a:gd name="connsiteX3" fmla="*/ 296095 w 745238"/>
              <a:gd name="connsiteY3" fmla="*/ 310243 h 433628"/>
              <a:gd name="connsiteX4" fmla="*/ 704309 w 745238"/>
              <a:gd name="connsiteY4" fmla="*/ 416379 h 433628"/>
              <a:gd name="connsiteX5" fmla="*/ 630830 w 745238"/>
              <a:gd name="connsiteY5" fmla="*/ 424543 h 433628"/>
              <a:gd name="connsiteX6" fmla="*/ 745130 w 745238"/>
              <a:gd name="connsiteY6" fmla="*/ 326572 h 433628"/>
              <a:gd name="connsiteX7" fmla="*/ 647159 w 745238"/>
              <a:gd name="connsiteY7" fmla="*/ 391886 h 433628"/>
              <a:gd name="connsiteX8" fmla="*/ 434888 w 745238"/>
              <a:gd name="connsiteY8" fmla="*/ 342900 h 433628"/>
              <a:gd name="connsiteX9" fmla="*/ 2180 w 745238"/>
              <a:gd name="connsiteY9" fmla="*/ 212272 h 433628"/>
              <a:gd name="connsiteX10" fmla="*/ 263438 w 745238"/>
              <a:gd name="connsiteY10" fmla="*/ 302079 h 433628"/>
              <a:gd name="connsiteX11" fmla="*/ 173630 w 745238"/>
              <a:gd name="connsiteY11" fmla="*/ 212272 h 433628"/>
              <a:gd name="connsiteX12" fmla="*/ 116480 w 745238"/>
              <a:gd name="connsiteY12" fmla="*/ 130629 h 433628"/>
              <a:gd name="connsiteX13" fmla="*/ 132809 w 745238"/>
              <a:gd name="connsiteY13" fmla="*/ 0 h 43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5238" h="433628">
                <a:moveTo>
                  <a:pt x="132809" y="0"/>
                </a:moveTo>
                <a:cubicBezTo>
                  <a:pt x="135530" y="0"/>
                  <a:pt x="96070" y="81643"/>
                  <a:pt x="132809" y="130629"/>
                </a:cubicBezTo>
                <a:cubicBezTo>
                  <a:pt x="169548" y="179615"/>
                  <a:pt x="326031" y="263978"/>
                  <a:pt x="353245" y="293914"/>
                </a:cubicBezTo>
                <a:cubicBezTo>
                  <a:pt x="380459" y="323850"/>
                  <a:pt x="237584" y="289832"/>
                  <a:pt x="296095" y="310243"/>
                </a:cubicBezTo>
                <a:cubicBezTo>
                  <a:pt x="354606" y="330654"/>
                  <a:pt x="648520" y="397329"/>
                  <a:pt x="704309" y="416379"/>
                </a:cubicBezTo>
                <a:cubicBezTo>
                  <a:pt x="760098" y="435429"/>
                  <a:pt x="624027" y="439511"/>
                  <a:pt x="630830" y="424543"/>
                </a:cubicBezTo>
                <a:cubicBezTo>
                  <a:pt x="637633" y="409575"/>
                  <a:pt x="742409" y="332015"/>
                  <a:pt x="745130" y="326572"/>
                </a:cubicBezTo>
                <a:cubicBezTo>
                  <a:pt x="747852" y="321129"/>
                  <a:pt x="698866" y="389165"/>
                  <a:pt x="647159" y="391886"/>
                </a:cubicBezTo>
                <a:cubicBezTo>
                  <a:pt x="595452" y="394607"/>
                  <a:pt x="542384" y="372836"/>
                  <a:pt x="434888" y="342900"/>
                </a:cubicBezTo>
                <a:cubicBezTo>
                  <a:pt x="327392" y="312964"/>
                  <a:pt x="30755" y="219075"/>
                  <a:pt x="2180" y="212272"/>
                </a:cubicBezTo>
                <a:cubicBezTo>
                  <a:pt x="-26395" y="205469"/>
                  <a:pt x="234863" y="302079"/>
                  <a:pt x="263438" y="302079"/>
                </a:cubicBezTo>
                <a:cubicBezTo>
                  <a:pt x="292013" y="302079"/>
                  <a:pt x="198123" y="240847"/>
                  <a:pt x="173630" y="212272"/>
                </a:cubicBezTo>
                <a:cubicBezTo>
                  <a:pt x="149137" y="183697"/>
                  <a:pt x="120562" y="161926"/>
                  <a:pt x="116480" y="130629"/>
                </a:cubicBezTo>
                <a:cubicBezTo>
                  <a:pt x="112398" y="99333"/>
                  <a:pt x="130088" y="0"/>
                  <a:pt x="1328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15AF912A-E4E8-23FA-967D-3AFC15FD041B}"/>
              </a:ext>
            </a:extLst>
          </p:cNvPr>
          <p:cNvSpPr/>
          <p:nvPr/>
        </p:nvSpPr>
        <p:spPr>
          <a:xfrm>
            <a:off x="6408926" y="4473649"/>
            <a:ext cx="347314" cy="858345"/>
          </a:xfrm>
          <a:custGeom>
            <a:avLst/>
            <a:gdLst>
              <a:gd name="connsiteX0" fmla="*/ 38 w 347314"/>
              <a:gd name="connsiteY0" fmla="*/ 380 h 858345"/>
              <a:gd name="connsiteX1" fmla="*/ 171488 w 347314"/>
              <a:gd name="connsiteY1" fmla="*/ 310622 h 858345"/>
              <a:gd name="connsiteX2" fmla="*/ 179653 w 347314"/>
              <a:gd name="connsiteY2" fmla="*/ 212651 h 858345"/>
              <a:gd name="connsiteX3" fmla="*/ 228638 w 347314"/>
              <a:gd name="connsiteY3" fmla="*/ 441251 h 858345"/>
              <a:gd name="connsiteX4" fmla="*/ 236803 w 347314"/>
              <a:gd name="connsiteY4" fmla="*/ 367772 h 858345"/>
              <a:gd name="connsiteX5" fmla="*/ 302117 w 347314"/>
              <a:gd name="connsiteY5" fmla="*/ 694344 h 858345"/>
              <a:gd name="connsiteX6" fmla="*/ 293953 w 347314"/>
              <a:gd name="connsiteY6" fmla="*/ 604537 h 858345"/>
              <a:gd name="connsiteX7" fmla="*/ 342938 w 347314"/>
              <a:gd name="connsiteY7" fmla="*/ 857630 h 858345"/>
              <a:gd name="connsiteX8" fmla="*/ 334774 w 347314"/>
              <a:gd name="connsiteY8" fmla="*/ 669851 h 858345"/>
              <a:gd name="connsiteX9" fmla="*/ 253131 w 347314"/>
              <a:gd name="connsiteY9" fmla="*/ 359608 h 858345"/>
              <a:gd name="connsiteX10" fmla="*/ 187817 w 347314"/>
              <a:gd name="connsiteY10" fmla="*/ 155501 h 858345"/>
              <a:gd name="connsiteX11" fmla="*/ 187817 w 347314"/>
              <a:gd name="connsiteY11" fmla="*/ 384101 h 858345"/>
              <a:gd name="connsiteX12" fmla="*/ 38 w 347314"/>
              <a:gd name="connsiteY12" fmla="*/ 380 h 85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314" h="858345">
                <a:moveTo>
                  <a:pt x="38" y="380"/>
                </a:moveTo>
                <a:cubicBezTo>
                  <a:pt x="-2684" y="-11867"/>
                  <a:pt x="141552" y="275244"/>
                  <a:pt x="171488" y="310622"/>
                </a:cubicBezTo>
                <a:cubicBezTo>
                  <a:pt x="201424" y="346000"/>
                  <a:pt x="170128" y="190880"/>
                  <a:pt x="179653" y="212651"/>
                </a:cubicBezTo>
                <a:cubicBezTo>
                  <a:pt x="189178" y="234422"/>
                  <a:pt x="219113" y="415398"/>
                  <a:pt x="228638" y="441251"/>
                </a:cubicBezTo>
                <a:cubicBezTo>
                  <a:pt x="238163" y="467104"/>
                  <a:pt x="224557" y="325590"/>
                  <a:pt x="236803" y="367772"/>
                </a:cubicBezTo>
                <a:cubicBezTo>
                  <a:pt x="249049" y="409954"/>
                  <a:pt x="292592" y="654883"/>
                  <a:pt x="302117" y="694344"/>
                </a:cubicBezTo>
                <a:cubicBezTo>
                  <a:pt x="311642" y="733805"/>
                  <a:pt x="287150" y="577323"/>
                  <a:pt x="293953" y="604537"/>
                </a:cubicBezTo>
                <a:cubicBezTo>
                  <a:pt x="300757" y="631751"/>
                  <a:pt x="336135" y="846744"/>
                  <a:pt x="342938" y="857630"/>
                </a:cubicBezTo>
                <a:cubicBezTo>
                  <a:pt x="349742" y="868516"/>
                  <a:pt x="349742" y="752855"/>
                  <a:pt x="334774" y="669851"/>
                </a:cubicBezTo>
                <a:cubicBezTo>
                  <a:pt x="319806" y="586847"/>
                  <a:pt x="277624" y="445333"/>
                  <a:pt x="253131" y="359608"/>
                </a:cubicBezTo>
                <a:cubicBezTo>
                  <a:pt x="228638" y="273883"/>
                  <a:pt x="198703" y="151419"/>
                  <a:pt x="187817" y="155501"/>
                </a:cubicBezTo>
                <a:cubicBezTo>
                  <a:pt x="176931" y="159583"/>
                  <a:pt x="213671" y="408594"/>
                  <a:pt x="187817" y="384101"/>
                </a:cubicBezTo>
                <a:cubicBezTo>
                  <a:pt x="161963" y="359608"/>
                  <a:pt x="2760" y="12627"/>
                  <a:pt x="38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48686A7-079D-429F-9CA4-5D7F42A3CFC3}"/>
              </a:ext>
            </a:extLst>
          </p:cNvPr>
          <p:cNvSpPr/>
          <p:nvPr/>
        </p:nvSpPr>
        <p:spPr>
          <a:xfrm>
            <a:off x="4405990" y="4084687"/>
            <a:ext cx="998789" cy="434878"/>
          </a:xfrm>
          <a:custGeom>
            <a:avLst/>
            <a:gdLst>
              <a:gd name="connsiteX0" fmla="*/ 10889 w 998789"/>
              <a:gd name="connsiteY0" fmla="*/ 430163 h 434878"/>
              <a:gd name="connsiteX1" fmla="*/ 541567 w 998789"/>
              <a:gd name="connsiteY1" fmla="*/ 62770 h 434878"/>
              <a:gd name="connsiteX2" fmla="*/ 329296 w 998789"/>
              <a:gd name="connsiteY2" fmla="*/ 128084 h 434878"/>
              <a:gd name="connsiteX3" fmla="*/ 647703 w 998789"/>
              <a:gd name="connsiteY3" fmla="*/ 13784 h 434878"/>
              <a:gd name="connsiteX4" fmla="*/ 998767 w 998789"/>
              <a:gd name="connsiteY4" fmla="*/ 5620 h 434878"/>
              <a:gd name="connsiteX5" fmla="*/ 631374 w 998789"/>
              <a:gd name="connsiteY5" fmla="*/ 46442 h 434878"/>
              <a:gd name="connsiteX6" fmla="*/ 435431 w 998789"/>
              <a:gd name="connsiteY6" fmla="*/ 79099 h 434878"/>
              <a:gd name="connsiteX7" fmla="*/ 508910 w 998789"/>
              <a:gd name="connsiteY7" fmla="*/ 62770 h 434878"/>
              <a:gd name="connsiteX8" fmla="*/ 206831 w 998789"/>
              <a:gd name="connsiteY8" fmla="*/ 258713 h 434878"/>
              <a:gd name="connsiteX9" fmla="*/ 10889 w 998789"/>
              <a:gd name="connsiteY9" fmla="*/ 430163 h 43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8789" h="434878">
                <a:moveTo>
                  <a:pt x="10889" y="430163"/>
                </a:moveTo>
                <a:cubicBezTo>
                  <a:pt x="66678" y="397506"/>
                  <a:pt x="488499" y="113116"/>
                  <a:pt x="541567" y="62770"/>
                </a:cubicBezTo>
                <a:cubicBezTo>
                  <a:pt x="594635" y="12424"/>
                  <a:pt x="311607" y="136248"/>
                  <a:pt x="329296" y="128084"/>
                </a:cubicBezTo>
                <a:cubicBezTo>
                  <a:pt x="346985" y="119920"/>
                  <a:pt x="536125" y="34195"/>
                  <a:pt x="647703" y="13784"/>
                </a:cubicBezTo>
                <a:cubicBezTo>
                  <a:pt x="759281" y="-6627"/>
                  <a:pt x="1001489" y="177"/>
                  <a:pt x="998767" y="5620"/>
                </a:cubicBezTo>
                <a:cubicBezTo>
                  <a:pt x="996046" y="11063"/>
                  <a:pt x="725263" y="34196"/>
                  <a:pt x="631374" y="46442"/>
                </a:cubicBezTo>
                <a:cubicBezTo>
                  <a:pt x="537485" y="58688"/>
                  <a:pt x="455842" y="76378"/>
                  <a:pt x="435431" y="79099"/>
                </a:cubicBezTo>
                <a:cubicBezTo>
                  <a:pt x="415020" y="81820"/>
                  <a:pt x="547010" y="32834"/>
                  <a:pt x="508910" y="62770"/>
                </a:cubicBezTo>
                <a:cubicBezTo>
                  <a:pt x="470810" y="92706"/>
                  <a:pt x="285752" y="200202"/>
                  <a:pt x="206831" y="258713"/>
                </a:cubicBezTo>
                <a:cubicBezTo>
                  <a:pt x="127910" y="317224"/>
                  <a:pt x="-44900" y="462820"/>
                  <a:pt x="10889" y="430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110B952-7D22-9777-5273-8F3689CFC21E}"/>
              </a:ext>
            </a:extLst>
          </p:cNvPr>
          <p:cNvSpPr/>
          <p:nvPr/>
        </p:nvSpPr>
        <p:spPr>
          <a:xfrm>
            <a:off x="2307310" y="7129404"/>
            <a:ext cx="690040" cy="593702"/>
          </a:xfrm>
          <a:custGeom>
            <a:avLst/>
            <a:gdLst>
              <a:gd name="connsiteX0" fmla="*/ 54 w 690040"/>
              <a:gd name="connsiteY0" fmla="*/ 2061 h 593702"/>
              <a:gd name="connsiteX1" fmla="*/ 12873 w 690040"/>
              <a:gd name="connsiteY1" fmla="*/ 194342 h 593702"/>
              <a:gd name="connsiteX2" fmla="*/ 89785 w 690040"/>
              <a:gd name="connsiteY2" fmla="*/ 442170 h 593702"/>
              <a:gd name="connsiteX3" fmla="*/ 94058 w 690040"/>
              <a:gd name="connsiteY3" fmla="*/ 407987 h 593702"/>
              <a:gd name="connsiteX4" fmla="*/ 282066 w 690040"/>
              <a:gd name="connsiteY4" fmla="*/ 570357 h 593702"/>
              <a:gd name="connsiteX5" fmla="*/ 252155 w 690040"/>
              <a:gd name="connsiteY5" fmla="*/ 557538 h 593702"/>
              <a:gd name="connsiteX6" fmla="*/ 499983 w 690040"/>
              <a:gd name="connsiteY6" fmla="*/ 548992 h 593702"/>
              <a:gd name="connsiteX7" fmla="*/ 478619 w 690040"/>
              <a:gd name="connsiteY7" fmla="*/ 566084 h 593702"/>
              <a:gd name="connsiteX8" fmla="*/ 687991 w 690040"/>
              <a:gd name="connsiteY8" fmla="*/ 352439 h 593702"/>
              <a:gd name="connsiteX9" fmla="*/ 572623 w 690040"/>
              <a:gd name="connsiteY9" fmla="*/ 489172 h 593702"/>
              <a:gd name="connsiteX10" fmla="*/ 367524 w 690040"/>
              <a:gd name="connsiteY10" fmla="*/ 587448 h 593702"/>
              <a:gd name="connsiteX11" fmla="*/ 25692 w 690040"/>
              <a:gd name="connsiteY11" fmla="*/ 305437 h 593702"/>
              <a:gd name="connsiteX12" fmla="*/ 64148 w 690040"/>
              <a:gd name="connsiteY12" fmla="*/ 369531 h 593702"/>
              <a:gd name="connsiteX13" fmla="*/ 12873 w 690040"/>
              <a:gd name="connsiteY13" fmla="*/ 130248 h 593702"/>
              <a:gd name="connsiteX14" fmla="*/ 8600 w 690040"/>
              <a:gd name="connsiteY14" fmla="*/ 318256 h 593702"/>
              <a:gd name="connsiteX15" fmla="*/ 54 w 690040"/>
              <a:gd name="connsiteY15" fmla="*/ 2061 h 59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0040" h="593702">
                <a:moveTo>
                  <a:pt x="54" y="2061"/>
                </a:moveTo>
                <a:cubicBezTo>
                  <a:pt x="766" y="-18591"/>
                  <a:pt x="-2082" y="120991"/>
                  <a:pt x="12873" y="194342"/>
                </a:cubicBezTo>
                <a:cubicBezTo>
                  <a:pt x="27828" y="267693"/>
                  <a:pt x="76254" y="406563"/>
                  <a:pt x="89785" y="442170"/>
                </a:cubicBezTo>
                <a:cubicBezTo>
                  <a:pt x="103316" y="477777"/>
                  <a:pt x="62011" y="386623"/>
                  <a:pt x="94058" y="407987"/>
                </a:cubicBezTo>
                <a:cubicBezTo>
                  <a:pt x="126105" y="429351"/>
                  <a:pt x="255717" y="545432"/>
                  <a:pt x="282066" y="570357"/>
                </a:cubicBezTo>
                <a:cubicBezTo>
                  <a:pt x="308415" y="595282"/>
                  <a:pt x="215836" y="561099"/>
                  <a:pt x="252155" y="557538"/>
                </a:cubicBezTo>
                <a:cubicBezTo>
                  <a:pt x="288474" y="553977"/>
                  <a:pt x="499983" y="548992"/>
                  <a:pt x="499983" y="548992"/>
                </a:cubicBezTo>
                <a:cubicBezTo>
                  <a:pt x="537727" y="550416"/>
                  <a:pt x="447284" y="598843"/>
                  <a:pt x="478619" y="566084"/>
                </a:cubicBezTo>
                <a:cubicBezTo>
                  <a:pt x="509954" y="533325"/>
                  <a:pt x="672324" y="365258"/>
                  <a:pt x="687991" y="352439"/>
                </a:cubicBezTo>
                <a:cubicBezTo>
                  <a:pt x="703658" y="339620"/>
                  <a:pt x="626034" y="450004"/>
                  <a:pt x="572623" y="489172"/>
                </a:cubicBezTo>
                <a:cubicBezTo>
                  <a:pt x="519212" y="528340"/>
                  <a:pt x="458679" y="618070"/>
                  <a:pt x="367524" y="587448"/>
                </a:cubicBezTo>
                <a:cubicBezTo>
                  <a:pt x="276369" y="556826"/>
                  <a:pt x="76255" y="341756"/>
                  <a:pt x="25692" y="305437"/>
                </a:cubicBezTo>
                <a:cubicBezTo>
                  <a:pt x="-24871" y="269118"/>
                  <a:pt x="66284" y="398729"/>
                  <a:pt x="64148" y="369531"/>
                </a:cubicBezTo>
                <a:cubicBezTo>
                  <a:pt x="62012" y="340333"/>
                  <a:pt x="22131" y="138794"/>
                  <a:pt x="12873" y="130248"/>
                </a:cubicBezTo>
                <a:cubicBezTo>
                  <a:pt x="3615" y="121702"/>
                  <a:pt x="11449" y="341045"/>
                  <a:pt x="8600" y="318256"/>
                </a:cubicBezTo>
                <a:cubicBezTo>
                  <a:pt x="5752" y="295467"/>
                  <a:pt x="-658" y="22713"/>
                  <a:pt x="54" y="2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1C313EA-7888-77F6-1528-02240C613E39}"/>
              </a:ext>
            </a:extLst>
          </p:cNvPr>
          <p:cNvSpPr/>
          <p:nvPr/>
        </p:nvSpPr>
        <p:spPr>
          <a:xfrm>
            <a:off x="2559170" y="7452552"/>
            <a:ext cx="408357" cy="168171"/>
          </a:xfrm>
          <a:custGeom>
            <a:avLst/>
            <a:gdLst>
              <a:gd name="connsiteX0" fmla="*/ 295 w 408357"/>
              <a:gd name="connsiteY0" fmla="*/ 136113 h 168171"/>
              <a:gd name="connsiteX1" fmla="*/ 171211 w 408357"/>
              <a:gd name="connsiteY1" fmla="*/ 161751 h 168171"/>
              <a:gd name="connsiteX2" fmla="*/ 401948 w 408357"/>
              <a:gd name="connsiteY2" fmla="*/ 3654 h 168171"/>
              <a:gd name="connsiteX3" fmla="*/ 333581 w 408357"/>
              <a:gd name="connsiteY3" fmla="*/ 59201 h 168171"/>
              <a:gd name="connsiteX4" fmla="*/ 222486 w 408357"/>
              <a:gd name="connsiteY4" fmla="*/ 157478 h 168171"/>
              <a:gd name="connsiteX5" fmla="*/ 132755 w 408357"/>
              <a:gd name="connsiteY5" fmla="*/ 166024 h 168171"/>
              <a:gd name="connsiteX6" fmla="*/ 295 w 408357"/>
              <a:gd name="connsiteY6" fmla="*/ 136113 h 16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357" h="168171">
                <a:moveTo>
                  <a:pt x="295" y="136113"/>
                </a:moveTo>
                <a:cubicBezTo>
                  <a:pt x="6704" y="135401"/>
                  <a:pt x="104269" y="183827"/>
                  <a:pt x="171211" y="161751"/>
                </a:cubicBezTo>
                <a:cubicBezTo>
                  <a:pt x="238153" y="139675"/>
                  <a:pt x="374886" y="20746"/>
                  <a:pt x="401948" y="3654"/>
                </a:cubicBezTo>
                <a:cubicBezTo>
                  <a:pt x="429010" y="-13438"/>
                  <a:pt x="363491" y="33564"/>
                  <a:pt x="333581" y="59201"/>
                </a:cubicBezTo>
                <a:cubicBezTo>
                  <a:pt x="303671" y="84838"/>
                  <a:pt x="255957" y="139674"/>
                  <a:pt x="222486" y="157478"/>
                </a:cubicBezTo>
                <a:cubicBezTo>
                  <a:pt x="189015" y="175282"/>
                  <a:pt x="171923" y="165312"/>
                  <a:pt x="132755" y="166024"/>
                </a:cubicBezTo>
                <a:cubicBezTo>
                  <a:pt x="93587" y="166736"/>
                  <a:pt x="-6114" y="136825"/>
                  <a:pt x="295" y="136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CCBC4F8A-7553-EF6B-2C3A-6B074AF9EA60}"/>
              </a:ext>
            </a:extLst>
          </p:cNvPr>
          <p:cNvSpPr/>
          <p:nvPr/>
        </p:nvSpPr>
        <p:spPr>
          <a:xfrm>
            <a:off x="2583701" y="7374889"/>
            <a:ext cx="99812" cy="247034"/>
          </a:xfrm>
          <a:custGeom>
            <a:avLst/>
            <a:gdLst>
              <a:gd name="connsiteX0" fmla="*/ 99678 w 99812"/>
              <a:gd name="connsiteY0" fmla="*/ 132 h 247034"/>
              <a:gd name="connsiteX1" fmla="*/ 27039 w 99812"/>
              <a:gd name="connsiteY1" fmla="*/ 81317 h 247034"/>
              <a:gd name="connsiteX2" fmla="*/ 52677 w 99812"/>
              <a:gd name="connsiteY2" fmla="*/ 243687 h 247034"/>
              <a:gd name="connsiteX3" fmla="*/ 27039 w 99812"/>
              <a:gd name="connsiteY3" fmla="*/ 183866 h 247034"/>
              <a:gd name="connsiteX4" fmla="*/ 5675 w 99812"/>
              <a:gd name="connsiteY4" fmla="*/ 98408 h 247034"/>
              <a:gd name="connsiteX5" fmla="*/ 99678 w 99812"/>
              <a:gd name="connsiteY5" fmla="*/ 132 h 24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12" h="247034">
                <a:moveTo>
                  <a:pt x="99678" y="132"/>
                </a:moveTo>
                <a:cubicBezTo>
                  <a:pt x="103239" y="-2716"/>
                  <a:pt x="34872" y="40725"/>
                  <a:pt x="27039" y="81317"/>
                </a:cubicBezTo>
                <a:cubicBezTo>
                  <a:pt x="19206" y="121909"/>
                  <a:pt x="52677" y="226596"/>
                  <a:pt x="52677" y="243687"/>
                </a:cubicBezTo>
                <a:cubicBezTo>
                  <a:pt x="52677" y="260778"/>
                  <a:pt x="34873" y="208079"/>
                  <a:pt x="27039" y="183866"/>
                </a:cubicBezTo>
                <a:cubicBezTo>
                  <a:pt x="19205" y="159653"/>
                  <a:pt x="-12841" y="128318"/>
                  <a:pt x="5675" y="98408"/>
                </a:cubicBezTo>
                <a:cubicBezTo>
                  <a:pt x="24191" y="68498"/>
                  <a:pt x="96117" y="2980"/>
                  <a:pt x="99678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0E31815-5944-0E91-C46D-15B236312B8F}"/>
              </a:ext>
            </a:extLst>
          </p:cNvPr>
          <p:cNvSpPr/>
          <p:nvPr/>
        </p:nvSpPr>
        <p:spPr>
          <a:xfrm>
            <a:off x="2830904" y="7272356"/>
            <a:ext cx="57715" cy="223327"/>
          </a:xfrm>
          <a:custGeom>
            <a:avLst/>
            <a:gdLst>
              <a:gd name="connsiteX0" fmla="*/ 57575 w 57715"/>
              <a:gd name="connsiteY0" fmla="*/ 115 h 223327"/>
              <a:gd name="connsiteX1" fmla="*/ 19118 w 57715"/>
              <a:gd name="connsiteY1" fmla="*/ 124029 h 223327"/>
              <a:gd name="connsiteX2" fmla="*/ 57575 w 57715"/>
              <a:gd name="connsiteY2" fmla="*/ 222306 h 223327"/>
              <a:gd name="connsiteX3" fmla="*/ 23391 w 57715"/>
              <a:gd name="connsiteY3" fmla="*/ 171031 h 223327"/>
              <a:gd name="connsiteX4" fmla="*/ 2027 w 57715"/>
              <a:gd name="connsiteY4" fmla="*/ 102665 h 223327"/>
              <a:gd name="connsiteX5" fmla="*/ 57575 w 57715"/>
              <a:gd name="connsiteY5" fmla="*/ 115 h 22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15" h="223327">
                <a:moveTo>
                  <a:pt x="57575" y="115"/>
                </a:moveTo>
                <a:cubicBezTo>
                  <a:pt x="60423" y="3676"/>
                  <a:pt x="19118" y="86997"/>
                  <a:pt x="19118" y="124029"/>
                </a:cubicBezTo>
                <a:cubicBezTo>
                  <a:pt x="19118" y="161061"/>
                  <a:pt x="56863" y="214472"/>
                  <a:pt x="57575" y="222306"/>
                </a:cubicBezTo>
                <a:cubicBezTo>
                  <a:pt x="58287" y="230140"/>
                  <a:pt x="32649" y="190971"/>
                  <a:pt x="23391" y="171031"/>
                </a:cubicBezTo>
                <a:cubicBezTo>
                  <a:pt x="14133" y="151091"/>
                  <a:pt x="-6519" y="129014"/>
                  <a:pt x="2027" y="102665"/>
                </a:cubicBezTo>
                <a:cubicBezTo>
                  <a:pt x="10573" y="76316"/>
                  <a:pt x="54727" y="-3446"/>
                  <a:pt x="57575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9FD58B0-424A-5B57-EE0F-81B25292D675}"/>
              </a:ext>
            </a:extLst>
          </p:cNvPr>
          <p:cNvSpPr/>
          <p:nvPr/>
        </p:nvSpPr>
        <p:spPr>
          <a:xfrm>
            <a:off x="2329938" y="7089074"/>
            <a:ext cx="413947" cy="288365"/>
          </a:xfrm>
          <a:custGeom>
            <a:avLst/>
            <a:gdLst>
              <a:gd name="connsiteX0" fmla="*/ 3064 w 413947"/>
              <a:gd name="connsiteY0" fmla="*/ 3935 h 288365"/>
              <a:gd name="connsiteX1" fmla="*/ 144069 w 413947"/>
              <a:gd name="connsiteY1" fmla="*/ 285947 h 288365"/>
              <a:gd name="connsiteX2" fmla="*/ 272256 w 413947"/>
              <a:gd name="connsiteY2" fmla="*/ 144941 h 288365"/>
              <a:gd name="connsiteX3" fmla="*/ 238073 w 413947"/>
              <a:gd name="connsiteY3" fmla="*/ 230399 h 288365"/>
              <a:gd name="connsiteX4" fmla="*/ 413262 w 413947"/>
              <a:gd name="connsiteY4" fmla="*/ 144941 h 288365"/>
              <a:gd name="connsiteX5" fmla="*/ 293621 w 413947"/>
              <a:gd name="connsiteY5" fmla="*/ 209034 h 288365"/>
              <a:gd name="connsiteX6" fmla="*/ 161161 w 413947"/>
              <a:gd name="connsiteY6" fmla="*/ 256036 h 288365"/>
              <a:gd name="connsiteX7" fmla="*/ 54339 w 413947"/>
              <a:gd name="connsiteY7" fmla="*/ 127849 h 288365"/>
              <a:gd name="connsiteX8" fmla="*/ 3064 w 413947"/>
              <a:gd name="connsiteY8" fmla="*/ 3935 h 28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947" h="288365">
                <a:moveTo>
                  <a:pt x="3064" y="3935"/>
                </a:moveTo>
                <a:cubicBezTo>
                  <a:pt x="18019" y="30285"/>
                  <a:pt x="99204" y="262446"/>
                  <a:pt x="144069" y="285947"/>
                </a:cubicBezTo>
                <a:cubicBezTo>
                  <a:pt x="188934" y="309448"/>
                  <a:pt x="256589" y="154199"/>
                  <a:pt x="272256" y="144941"/>
                </a:cubicBezTo>
                <a:cubicBezTo>
                  <a:pt x="287923" y="135683"/>
                  <a:pt x="214572" y="230399"/>
                  <a:pt x="238073" y="230399"/>
                </a:cubicBezTo>
                <a:cubicBezTo>
                  <a:pt x="261574" y="230399"/>
                  <a:pt x="404004" y="148502"/>
                  <a:pt x="413262" y="144941"/>
                </a:cubicBezTo>
                <a:cubicBezTo>
                  <a:pt x="422520" y="141380"/>
                  <a:pt x="335638" y="190518"/>
                  <a:pt x="293621" y="209034"/>
                </a:cubicBezTo>
                <a:cubicBezTo>
                  <a:pt x="251604" y="227550"/>
                  <a:pt x="201041" y="269567"/>
                  <a:pt x="161161" y="256036"/>
                </a:cubicBezTo>
                <a:cubicBezTo>
                  <a:pt x="121281" y="242505"/>
                  <a:pt x="77128" y="164881"/>
                  <a:pt x="54339" y="127849"/>
                </a:cubicBezTo>
                <a:cubicBezTo>
                  <a:pt x="31550" y="90817"/>
                  <a:pt x="-11891" y="-22415"/>
                  <a:pt x="3064" y="3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1AF9777-6C82-0CAE-2473-D8A916B36C59}"/>
              </a:ext>
            </a:extLst>
          </p:cNvPr>
          <p:cNvSpPr/>
          <p:nvPr/>
        </p:nvSpPr>
        <p:spPr>
          <a:xfrm>
            <a:off x="2789293" y="6789364"/>
            <a:ext cx="60729" cy="368489"/>
          </a:xfrm>
          <a:custGeom>
            <a:avLst/>
            <a:gdLst>
              <a:gd name="connsiteX0" fmla="*/ 30819 w 60729"/>
              <a:gd name="connsiteY0" fmla="*/ 270 h 368489"/>
              <a:gd name="connsiteX1" fmla="*/ 909 w 60729"/>
              <a:gd name="connsiteY1" fmla="*/ 218187 h 368489"/>
              <a:gd name="connsiteX2" fmla="*/ 60729 w 60729"/>
              <a:gd name="connsiteY2" fmla="*/ 367739 h 368489"/>
              <a:gd name="connsiteX3" fmla="*/ 909 w 60729"/>
              <a:gd name="connsiteY3" fmla="*/ 265189 h 368489"/>
              <a:gd name="connsiteX4" fmla="*/ 30819 w 60729"/>
              <a:gd name="connsiteY4" fmla="*/ 270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29" h="368489">
                <a:moveTo>
                  <a:pt x="30819" y="270"/>
                </a:moveTo>
                <a:cubicBezTo>
                  <a:pt x="30819" y="-7564"/>
                  <a:pt x="-4076" y="156942"/>
                  <a:pt x="909" y="218187"/>
                </a:cubicBezTo>
                <a:cubicBezTo>
                  <a:pt x="5894" y="279432"/>
                  <a:pt x="60729" y="359905"/>
                  <a:pt x="60729" y="367739"/>
                </a:cubicBezTo>
                <a:cubicBezTo>
                  <a:pt x="60729" y="375573"/>
                  <a:pt x="8030" y="320736"/>
                  <a:pt x="909" y="265189"/>
                </a:cubicBezTo>
                <a:cubicBezTo>
                  <a:pt x="-6212" y="209642"/>
                  <a:pt x="30819" y="8104"/>
                  <a:pt x="3081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C623203-A11F-7703-2553-0ABD4844D6F3}"/>
              </a:ext>
            </a:extLst>
          </p:cNvPr>
          <p:cNvSpPr/>
          <p:nvPr/>
        </p:nvSpPr>
        <p:spPr>
          <a:xfrm>
            <a:off x="2435763" y="7107165"/>
            <a:ext cx="474219" cy="131123"/>
          </a:xfrm>
          <a:custGeom>
            <a:avLst/>
            <a:gdLst>
              <a:gd name="connsiteX0" fmla="*/ 72428 w 474219"/>
              <a:gd name="connsiteY0" fmla="*/ 2936 h 131123"/>
              <a:gd name="connsiteX1" fmla="*/ 183523 w 474219"/>
              <a:gd name="connsiteY1" fmla="*/ 71302 h 131123"/>
              <a:gd name="connsiteX2" fmla="*/ 264708 w 474219"/>
              <a:gd name="connsiteY2" fmla="*/ 32846 h 131123"/>
              <a:gd name="connsiteX3" fmla="*/ 474080 w 474219"/>
              <a:gd name="connsiteY3" fmla="*/ 84121 h 131123"/>
              <a:gd name="connsiteX4" fmla="*/ 294618 w 474219"/>
              <a:gd name="connsiteY4" fmla="*/ 45665 h 131123"/>
              <a:gd name="connsiteX5" fmla="*/ 145067 w 474219"/>
              <a:gd name="connsiteY5" fmla="*/ 131123 h 131123"/>
              <a:gd name="connsiteX6" fmla="*/ 226252 w 474219"/>
              <a:gd name="connsiteY6" fmla="*/ 45665 h 131123"/>
              <a:gd name="connsiteX7" fmla="*/ 4061 w 474219"/>
              <a:gd name="connsiteY7" fmla="*/ 15755 h 131123"/>
              <a:gd name="connsiteX8" fmla="*/ 72428 w 474219"/>
              <a:gd name="connsiteY8" fmla="*/ 2936 h 13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219" h="131123">
                <a:moveTo>
                  <a:pt x="72428" y="2936"/>
                </a:moveTo>
                <a:cubicBezTo>
                  <a:pt x="102338" y="12194"/>
                  <a:pt x="151476" y="66317"/>
                  <a:pt x="183523" y="71302"/>
                </a:cubicBezTo>
                <a:cubicBezTo>
                  <a:pt x="215570" y="76287"/>
                  <a:pt x="216282" y="30710"/>
                  <a:pt x="264708" y="32846"/>
                </a:cubicBezTo>
                <a:cubicBezTo>
                  <a:pt x="313134" y="34982"/>
                  <a:pt x="469095" y="81985"/>
                  <a:pt x="474080" y="84121"/>
                </a:cubicBezTo>
                <a:cubicBezTo>
                  <a:pt x="479065" y="86257"/>
                  <a:pt x="349453" y="37831"/>
                  <a:pt x="294618" y="45665"/>
                </a:cubicBezTo>
                <a:cubicBezTo>
                  <a:pt x="239783" y="53499"/>
                  <a:pt x="156461" y="131123"/>
                  <a:pt x="145067" y="131123"/>
                </a:cubicBezTo>
                <a:cubicBezTo>
                  <a:pt x="133673" y="131123"/>
                  <a:pt x="249753" y="64893"/>
                  <a:pt x="226252" y="45665"/>
                </a:cubicBezTo>
                <a:cubicBezTo>
                  <a:pt x="202751" y="26437"/>
                  <a:pt x="24001" y="22877"/>
                  <a:pt x="4061" y="15755"/>
                </a:cubicBezTo>
                <a:cubicBezTo>
                  <a:pt x="-15879" y="8634"/>
                  <a:pt x="42518" y="-6322"/>
                  <a:pt x="72428" y="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6D0B4150-1207-5375-0BD8-0D0ECAD77ADB}"/>
              </a:ext>
            </a:extLst>
          </p:cNvPr>
          <p:cNvSpPr/>
          <p:nvPr/>
        </p:nvSpPr>
        <p:spPr>
          <a:xfrm>
            <a:off x="3272789" y="6648608"/>
            <a:ext cx="111428" cy="670184"/>
          </a:xfrm>
          <a:custGeom>
            <a:avLst/>
            <a:gdLst>
              <a:gd name="connsiteX0" fmla="*/ 111346 w 111428"/>
              <a:gd name="connsiteY0" fmla="*/ 20 h 670184"/>
              <a:gd name="connsiteX1" fmla="*/ 38706 w 111428"/>
              <a:gd name="connsiteY1" fmla="*/ 273485 h 670184"/>
              <a:gd name="connsiteX2" fmla="*/ 89981 w 111428"/>
              <a:gd name="connsiteY2" fmla="*/ 653773 h 670184"/>
              <a:gd name="connsiteX3" fmla="*/ 85708 w 111428"/>
              <a:gd name="connsiteY3" fmla="*/ 555497 h 670184"/>
              <a:gd name="connsiteX4" fmla="*/ 4523 w 111428"/>
              <a:gd name="connsiteY4" fmla="*/ 145299 h 670184"/>
              <a:gd name="connsiteX5" fmla="*/ 21615 w 111428"/>
              <a:gd name="connsiteY5" fmla="*/ 286304 h 670184"/>
              <a:gd name="connsiteX6" fmla="*/ 111346 w 111428"/>
              <a:gd name="connsiteY6" fmla="*/ 20 h 6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28" h="670184">
                <a:moveTo>
                  <a:pt x="111346" y="20"/>
                </a:moveTo>
                <a:cubicBezTo>
                  <a:pt x="114194" y="-2116"/>
                  <a:pt x="42267" y="164526"/>
                  <a:pt x="38706" y="273485"/>
                </a:cubicBezTo>
                <a:cubicBezTo>
                  <a:pt x="35145" y="382444"/>
                  <a:pt x="82147" y="606771"/>
                  <a:pt x="89981" y="653773"/>
                </a:cubicBezTo>
                <a:cubicBezTo>
                  <a:pt x="97815" y="700775"/>
                  <a:pt x="99951" y="640243"/>
                  <a:pt x="85708" y="555497"/>
                </a:cubicBezTo>
                <a:cubicBezTo>
                  <a:pt x="71465" y="470751"/>
                  <a:pt x="15205" y="190165"/>
                  <a:pt x="4523" y="145299"/>
                </a:cubicBezTo>
                <a:cubicBezTo>
                  <a:pt x="-6159" y="100433"/>
                  <a:pt x="3099" y="307669"/>
                  <a:pt x="21615" y="286304"/>
                </a:cubicBezTo>
                <a:cubicBezTo>
                  <a:pt x="40131" y="264940"/>
                  <a:pt x="108498" y="2156"/>
                  <a:pt x="11134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1029CAD6-99C7-C407-AC73-EE3D09B4B794}"/>
              </a:ext>
            </a:extLst>
          </p:cNvPr>
          <p:cNvSpPr/>
          <p:nvPr/>
        </p:nvSpPr>
        <p:spPr>
          <a:xfrm>
            <a:off x="4410828" y="8387070"/>
            <a:ext cx="125302" cy="269196"/>
          </a:xfrm>
          <a:custGeom>
            <a:avLst/>
            <a:gdLst>
              <a:gd name="connsiteX0" fmla="*/ 3517 w 125302"/>
              <a:gd name="connsiteY0" fmla="*/ 185 h 269196"/>
              <a:gd name="connsiteX1" fmla="*/ 11400 w 125302"/>
              <a:gd name="connsiteY1" fmla="*/ 165723 h 269196"/>
              <a:gd name="connsiteX2" fmla="*/ 121758 w 125302"/>
              <a:gd name="connsiteY2" fmla="*/ 268199 h 269196"/>
              <a:gd name="connsiteX3" fmla="*/ 90227 w 125302"/>
              <a:gd name="connsiteY3" fmla="*/ 213020 h 269196"/>
              <a:gd name="connsiteX4" fmla="*/ 11400 w 125302"/>
              <a:gd name="connsiteY4" fmla="*/ 134192 h 269196"/>
              <a:gd name="connsiteX5" fmla="*/ 3517 w 125302"/>
              <a:gd name="connsiteY5" fmla="*/ 185 h 26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302" h="269196">
                <a:moveTo>
                  <a:pt x="3517" y="185"/>
                </a:moveTo>
                <a:cubicBezTo>
                  <a:pt x="3517" y="5440"/>
                  <a:pt x="-8307" y="121054"/>
                  <a:pt x="11400" y="165723"/>
                </a:cubicBezTo>
                <a:cubicBezTo>
                  <a:pt x="31107" y="210392"/>
                  <a:pt x="121758" y="268199"/>
                  <a:pt x="121758" y="268199"/>
                </a:cubicBezTo>
                <a:cubicBezTo>
                  <a:pt x="134896" y="276082"/>
                  <a:pt x="108620" y="235354"/>
                  <a:pt x="90227" y="213020"/>
                </a:cubicBezTo>
                <a:cubicBezTo>
                  <a:pt x="71834" y="190686"/>
                  <a:pt x="25852" y="165723"/>
                  <a:pt x="11400" y="134192"/>
                </a:cubicBezTo>
                <a:cubicBezTo>
                  <a:pt x="-3052" y="102661"/>
                  <a:pt x="3517" y="-5070"/>
                  <a:pt x="3517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8FEE217-CE0A-7AC4-8AA5-A0C7BBBF957E}"/>
              </a:ext>
            </a:extLst>
          </p:cNvPr>
          <p:cNvSpPr/>
          <p:nvPr/>
        </p:nvSpPr>
        <p:spPr>
          <a:xfrm>
            <a:off x="5658843" y="6408578"/>
            <a:ext cx="141834" cy="173888"/>
          </a:xfrm>
          <a:custGeom>
            <a:avLst/>
            <a:gdLst>
              <a:gd name="connsiteX0" fmla="*/ 16743 w 141834"/>
              <a:gd name="connsiteY0" fmla="*/ 105 h 173888"/>
              <a:gd name="connsiteX1" fmla="*/ 111336 w 141834"/>
              <a:gd name="connsiteY1" fmla="*/ 149877 h 173888"/>
              <a:gd name="connsiteX2" fmla="*/ 134985 w 141834"/>
              <a:gd name="connsiteY2" fmla="*/ 102581 h 173888"/>
              <a:gd name="connsiteX3" fmla="*/ 978 w 141834"/>
              <a:gd name="connsiteY3" fmla="*/ 173525 h 173888"/>
              <a:gd name="connsiteX4" fmla="*/ 71923 w 141834"/>
              <a:gd name="connsiteY4" fmla="*/ 126229 h 173888"/>
              <a:gd name="connsiteX5" fmla="*/ 16743 w 141834"/>
              <a:gd name="connsiteY5" fmla="*/ 105 h 17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34" h="173888">
                <a:moveTo>
                  <a:pt x="16743" y="105"/>
                </a:moveTo>
                <a:cubicBezTo>
                  <a:pt x="23312" y="4046"/>
                  <a:pt x="111336" y="149877"/>
                  <a:pt x="111336" y="149877"/>
                </a:cubicBezTo>
                <a:cubicBezTo>
                  <a:pt x="131043" y="166956"/>
                  <a:pt x="153378" y="98640"/>
                  <a:pt x="134985" y="102581"/>
                </a:cubicBezTo>
                <a:cubicBezTo>
                  <a:pt x="116592" y="106522"/>
                  <a:pt x="11488" y="169584"/>
                  <a:pt x="978" y="173525"/>
                </a:cubicBezTo>
                <a:cubicBezTo>
                  <a:pt x="-9532" y="177466"/>
                  <a:pt x="67982" y="148563"/>
                  <a:pt x="71923" y="126229"/>
                </a:cubicBezTo>
                <a:cubicBezTo>
                  <a:pt x="75864" y="103895"/>
                  <a:pt x="10174" y="-3836"/>
                  <a:pt x="16743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516F23AF-A4B9-1289-3E35-5AFF86CE8A01}"/>
              </a:ext>
            </a:extLst>
          </p:cNvPr>
          <p:cNvSpPr/>
          <p:nvPr/>
        </p:nvSpPr>
        <p:spPr>
          <a:xfrm>
            <a:off x="3689046" y="7613158"/>
            <a:ext cx="221806" cy="159692"/>
          </a:xfrm>
          <a:custGeom>
            <a:avLst/>
            <a:gdLst>
              <a:gd name="connsiteX0" fmla="*/ 85 w 221806"/>
              <a:gd name="connsiteY0" fmla="*/ 1587 h 159692"/>
              <a:gd name="connsiteX1" fmla="*/ 181388 w 221806"/>
              <a:gd name="connsiteY1" fmla="*/ 72532 h 159692"/>
              <a:gd name="connsiteX2" fmla="*/ 220802 w 221806"/>
              <a:gd name="connsiteY2" fmla="*/ 159242 h 159692"/>
              <a:gd name="connsiteX3" fmla="*/ 157740 w 221806"/>
              <a:gd name="connsiteY3" fmla="*/ 33118 h 159692"/>
              <a:gd name="connsiteX4" fmla="*/ 85 w 221806"/>
              <a:gd name="connsiteY4" fmla="*/ 1587 h 1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806" h="159692">
                <a:moveTo>
                  <a:pt x="85" y="1587"/>
                </a:moveTo>
                <a:cubicBezTo>
                  <a:pt x="4026" y="8156"/>
                  <a:pt x="144602" y="46256"/>
                  <a:pt x="181388" y="72532"/>
                </a:cubicBezTo>
                <a:cubicBezTo>
                  <a:pt x="218174" y="98808"/>
                  <a:pt x="224743" y="165811"/>
                  <a:pt x="220802" y="159242"/>
                </a:cubicBezTo>
                <a:cubicBezTo>
                  <a:pt x="216861" y="152673"/>
                  <a:pt x="186643" y="56766"/>
                  <a:pt x="157740" y="33118"/>
                </a:cubicBezTo>
                <a:cubicBezTo>
                  <a:pt x="128837" y="9470"/>
                  <a:pt x="-3856" y="-4982"/>
                  <a:pt x="85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4627380-A2AE-81D7-B57C-4B5F511F2F9E}"/>
              </a:ext>
            </a:extLst>
          </p:cNvPr>
          <p:cNvSpPr/>
          <p:nvPr/>
        </p:nvSpPr>
        <p:spPr>
          <a:xfrm>
            <a:off x="3317935" y="7683632"/>
            <a:ext cx="191273" cy="738635"/>
          </a:xfrm>
          <a:custGeom>
            <a:avLst/>
            <a:gdLst>
              <a:gd name="connsiteX0" fmla="*/ 706 w 191273"/>
              <a:gd name="connsiteY0" fmla="*/ 2058 h 738635"/>
              <a:gd name="connsiteX1" fmla="*/ 63768 w 191273"/>
              <a:gd name="connsiteY1" fmla="*/ 230658 h 738635"/>
              <a:gd name="connsiteX2" fmla="*/ 63768 w 191273"/>
              <a:gd name="connsiteY2" fmla="*/ 396196 h 738635"/>
              <a:gd name="connsiteX3" fmla="*/ 71651 w 191273"/>
              <a:gd name="connsiteY3" fmla="*/ 348899 h 738635"/>
              <a:gd name="connsiteX4" fmla="*/ 189893 w 191273"/>
              <a:gd name="connsiteY4" fmla="*/ 735154 h 738635"/>
              <a:gd name="connsiteX5" fmla="*/ 134713 w 191273"/>
              <a:gd name="connsiteY5" fmla="*/ 530202 h 738635"/>
              <a:gd name="connsiteX6" fmla="*/ 111065 w 191273"/>
              <a:gd name="connsiteY6" fmla="*/ 372547 h 738635"/>
              <a:gd name="connsiteX7" fmla="*/ 706 w 191273"/>
              <a:gd name="connsiteY7" fmla="*/ 2058 h 73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273" h="738635">
                <a:moveTo>
                  <a:pt x="706" y="2058"/>
                </a:moveTo>
                <a:cubicBezTo>
                  <a:pt x="-7177" y="-21590"/>
                  <a:pt x="53258" y="164968"/>
                  <a:pt x="63768" y="230658"/>
                </a:cubicBezTo>
                <a:cubicBezTo>
                  <a:pt x="74278" y="296348"/>
                  <a:pt x="62454" y="376489"/>
                  <a:pt x="63768" y="396196"/>
                </a:cubicBezTo>
                <a:cubicBezTo>
                  <a:pt x="65082" y="415903"/>
                  <a:pt x="50630" y="292406"/>
                  <a:pt x="71651" y="348899"/>
                </a:cubicBezTo>
                <a:cubicBezTo>
                  <a:pt x="92672" y="405392"/>
                  <a:pt x="179383" y="704937"/>
                  <a:pt x="189893" y="735154"/>
                </a:cubicBezTo>
                <a:cubicBezTo>
                  <a:pt x="200403" y="765371"/>
                  <a:pt x="147851" y="590636"/>
                  <a:pt x="134713" y="530202"/>
                </a:cubicBezTo>
                <a:cubicBezTo>
                  <a:pt x="121575" y="469768"/>
                  <a:pt x="129458" y="456630"/>
                  <a:pt x="111065" y="372547"/>
                </a:cubicBezTo>
                <a:cubicBezTo>
                  <a:pt x="92672" y="288464"/>
                  <a:pt x="8589" y="25706"/>
                  <a:pt x="706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86613A-5A2A-2199-B31A-9F3082A9E743}"/>
              </a:ext>
            </a:extLst>
          </p:cNvPr>
          <p:cNvSpPr/>
          <p:nvPr/>
        </p:nvSpPr>
        <p:spPr>
          <a:xfrm>
            <a:off x="3588859" y="8566473"/>
            <a:ext cx="527909" cy="355180"/>
          </a:xfrm>
          <a:custGeom>
            <a:avLst/>
            <a:gdLst>
              <a:gd name="connsiteX0" fmla="*/ 13562 w 527909"/>
              <a:gd name="connsiteY0" fmla="*/ 9968 h 355180"/>
              <a:gd name="connsiteX1" fmla="*/ 518058 w 527909"/>
              <a:gd name="connsiteY1" fmla="*/ 348927 h 355180"/>
              <a:gd name="connsiteX2" fmla="*/ 360403 w 527909"/>
              <a:gd name="connsiteY2" fmla="*/ 238568 h 355180"/>
              <a:gd name="connsiteX3" fmla="*/ 163334 w 527909"/>
              <a:gd name="connsiteY3" fmla="*/ 104561 h 355180"/>
              <a:gd name="connsiteX4" fmla="*/ 13562 w 527909"/>
              <a:gd name="connsiteY4" fmla="*/ 9968 h 35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909" h="355180">
                <a:moveTo>
                  <a:pt x="13562" y="9968"/>
                </a:moveTo>
                <a:cubicBezTo>
                  <a:pt x="72683" y="50696"/>
                  <a:pt x="460251" y="310827"/>
                  <a:pt x="518058" y="348927"/>
                </a:cubicBezTo>
                <a:cubicBezTo>
                  <a:pt x="575865" y="387027"/>
                  <a:pt x="360403" y="238568"/>
                  <a:pt x="360403" y="238568"/>
                </a:cubicBezTo>
                <a:lnTo>
                  <a:pt x="163334" y="104561"/>
                </a:lnTo>
                <a:cubicBezTo>
                  <a:pt x="104213" y="63834"/>
                  <a:pt x="-45559" y="-30760"/>
                  <a:pt x="13562" y="9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37DC461-6F25-7A71-AC6B-643C6C55AE7A}"/>
              </a:ext>
            </a:extLst>
          </p:cNvPr>
          <p:cNvSpPr/>
          <p:nvPr/>
        </p:nvSpPr>
        <p:spPr>
          <a:xfrm>
            <a:off x="4705843" y="6786966"/>
            <a:ext cx="733346" cy="168714"/>
          </a:xfrm>
          <a:custGeom>
            <a:avLst/>
            <a:gdLst>
              <a:gd name="connsiteX0" fmla="*/ 733260 w 733346"/>
              <a:gd name="connsiteY0" fmla="*/ 89 h 168714"/>
              <a:gd name="connsiteX1" fmla="*/ 354888 w 733346"/>
              <a:gd name="connsiteY1" fmla="*/ 165627 h 168714"/>
              <a:gd name="connsiteX2" fmla="*/ 433716 w 733346"/>
              <a:gd name="connsiteY2" fmla="*/ 110448 h 168714"/>
              <a:gd name="connsiteX3" fmla="*/ 164 w 733346"/>
              <a:gd name="connsiteY3" fmla="*/ 141979 h 168714"/>
              <a:gd name="connsiteX4" fmla="*/ 386419 w 733346"/>
              <a:gd name="connsiteY4" fmla="*/ 141979 h 168714"/>
              <a:gd name="connsiteX5" fmla="*/ 733260 w 733346"/>
              <a:gd name="connsiteY5" fmla="*/ 89 h 1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346" h="168714">
                <a:moveTo>
                  <a:pt x="733260" y="89"/>
                </a:moveTo>
                <a:cubicBezTo>
                  <a:pt x="728005" y="4030"/>
                  <a:pt x="404812" y="147234"/>
                  <a:pt x="354888" y="165627"/>
                </a:cubicBezTo>
                <a:cubicBezTo>
                  <a:pt x="304964" y="184020"/>
                  <a:pt x="492837" y="114389"/>
                  <a:pt x="433716" y="110448"/>
                </a:cubicBezTo>
                <a:cubicBezTo>
                  <a:pt x="374595" y="106507"/>
                  <a:pt x="8047" y="136724"/>
                  <a:pt x="164" y="141979"/>
                </a:cubicBezTo>
                <a:cubicBezTo>
                  <a:pt x="-7719" y="147234"/>
                  <a:pt x="269491" y="160372"/>
                  <a:pt x="386419" y="141979"/>
                </a:cubicBezTo>
                <a:cubicBezTo>
                  <a:pt x="503346" y="123586"/>
                  <a:pt x="738515" y="-3852"/>
                  <a:pt x="733260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9CEDC49-763C-1E43-4206-7AF53E8057B5}"/>
              </a:ext>
            </a:extLst>
          </p:cNvPr>
          <p:cNvSpPr/>
          <p:nvPr/>
        </p:nvSpPr>
        <p:spPr>
          <a:xfrm>
            <a:off x="6615041" y="7394051"/>
            <a:ext cx="62108" cy="230806"/>
          </a:xfrm>
          <a:custGeom>
            <a:avLst/>
            <a:gdLst>
              <a:gd name="connsiteX0" fmla="*/ 61984 w 62108"/>
              <a:gd name="connsiteY0" fmla="*/ 524 h 230806"/>
              <a:gd name="connsiteX1" fmla="*/ 17534 w 62108"/>
              <a:gd name="connsiteY1" fmla="*/ 70374 h 230806"/>
              <a:gd name="connsiteX2" fmla="*/ 20709 w 62108"/>
              <a:gd name="connsiteY2" fmla="*/ 140224 h 230806"/>
              <a:gd name="connsiteX3" fmla="*/ 17534 w 62108"/>
              <a:gd name="connsiteY3" fmla="*/ 98949 h 230806"/>
              <a:gd name="connsiteX4" fmla="*/ 23884 w 62108"/>
              <a:gd name="connsiteY4" fmla="*/ 229124 h 230806"/>
              <a:gd name="connsiteX5" fmla="*/ 17534 w 62108"/>
              <a:gd name="connsiteY5" fmla="*/ 168799 h 230806"/>
              <a:gd name="connsiteX6" fmla="*/ 1659 w 62108"/>
              <a:gd name="connsiteY6" fmla="*/ 108474 h 230806"/>
              <a:gd name="connsiteX7" fmla="*/ 61984 w 62108"/>
              <a:gd name="connsiteY7" fmla="*/ 524 h 23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08" h="230806">
                <a:moveTo>
                  <a:pt x="61984" y="524"/>
                </a:moveTo>
                <a:cubicBezTo>
                  <a:pt x="64630" y="-5826"/>
                  <a:pt x="24413" y="47091"/>
                  <a:pt x="17534" y="70374"/>
                </a:cubicBezTo>
                <a:cubicBezTo>
                  <a:pt x="10655" y="93657"/>
                  <a:pt x="20709" y="135462"/>
                  <a:pt x="20709" y="140224"/>
                </a:cubicBezTo>
                <a:cubicBezTo>
                  <a:pt x="20709" y="144986"/>
                  <a:pt x="17005" y="84132"/>
                  <a:pt x="17534" y="98949"/>
                </a:cubicBezTo>
                <a:cubicBezTo>
                  <a:pt x="18063" y="113766"/>
                  <a:pt x="23884" y="217482"/>
                  <a:pt x="23884" y="229124"/>
                </a:cubicBezTo>
                <a:cubicBezTo>
                  <a:pt x="23884" y="240766"/>
                  <a:pt x="21238" y="188907"/>
                  <a:pt x="17534" y="168799"/>
                </a:cubicBezTo>
                <a:cubicBezTo>
                  <a:pt x="13830" y="148691"/>
                  <a:pt x="-5749" y="132816"/>
                  <a:pt x="1659" y="108474"/>
                </a:cubicBezTo>
                <a:cubicBezTo>
                  <a:pt x="9067" y="84132"/>
                  <a:pt x="59338" y="6874"/>
                  <a:pt x="61984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D77637D-8559-A3CC-7FD2-3B41C7C9D248}"/>
              </a:ext>
            </a:extLst>
          </p:cNvPr>
          <p:cNvSpPr/>
          <p:nvPr/>
        </p:nvSpPr>
        <p:spPr>
          <a:xfrm>
            <a:off x="6261100" y="8391276"/>
            <a:ext cx="212900" cy="89564"/>
          </a:xfrm>
          <a:custGeom>
            <a:avLst/>
            <a:gdLst>
              <a:gd name="connsiteX0" fmla="*/ 0 w 212900"/>
              <a:gd name="connsiteY0" fmla="*/ 249 h 89564"/>
              <a:gd name="connsiteX1" fmla="*/ 76200 w 212900"/>
              <a:gd name="connsiteY1" fmla="*/ 51049 h 89564"/>
              <a:gd name="connsiteX2" fmla="*/ 85725 w 212900"/>
              <a:gd name="connsiteY2" fmla="*/ 73274 h 89564"/>
              <a:gd name="connsiteX3" fmla="*/ 161925 w 212900"/>
              <a:gd name="connsiteY3" fmla="*/ 35174 h 89564"/>
              <a:gd name="connsiteX4" fmla="*/ 95250 w 212900"/>
              <a:gd name="connsiteY4" fmla="*/ 89149 h 89564"/>
              <a:gd name="connsiteX5" fmla="*/ 212725 w 212900"/>
              <a:gd name="connsiteY5" fmla="*/ 249 h 89564"/>
              <a:gd name="connsiteX6" fmla="*/ 123825 w 212900"/>
              <a:gd name="connsiteY6" fmla="*/ 60574 h 89564"/>
              <a:gd name="connsiteX7" fmla="*/ 101600 w 212900"/>
              <a:gd name="connsiteY7" fmla="*/ 51049 h 89564"/>
              <a:gd name="connsiteX8" fmla="*/ 0 w 212900"/>
              <a:gd name="connsiteY8" fmla="*/ 249 h 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00" h="89564">
                <a:moveTo>
                  <a:pt x="0" y="249"/>
                </a:moveTo>
                <a:cubicBezTo>
                  <a:pt x="30956" y="19563"/>
                  <a:pt x="61913" y="38878"/>
                  <a:pt x="76200" y="51049"/>
                </a:cubicBezTo>
                <a:cubicBezTo>
                  <a:pt x="90487" y="63220"/>
                  <a:pt x="71438" y="75920"/>
                  <a:pt x="85725" y="73274"/>
                </a:cubicBezTo>
                <a:cubicBezTo>
                  <a:pt x="100012" y="70628"/>
                  <a:pt x="160338" y="32528"/>
                  <a:pt x="161925" y="35174"/>
                </a:cubicBezTo>
                <a:cubicBezTo>
                  <a:pt x="163513" y="37820"/>
                  <a:pt x="86783" y="94970"/>
                  <a:pt x="95250" y="89149"/>
                </a:cubicBezTo>
                <a:cubicBezTo>
                  <a:pt x="103717" y="83328"/>
                  <a:pt x="207963" y="5011"/>
                  <a:pt x="212725" y="249"/>
                </a:cubicBezTo>
                <a:cubicBezTo>
                  <a:pt x="217487" y="-4513"/>
                  <a:pt x="123825" y="60574"/>
                  <a:pt x="123825" y="60574"/>
                </a:cubicBezTo>
                <a:cubicBezTo>
                  <a:pt x="105304" y="69041"/>
                  <a:pt x="101600" y="51049"/>
                  <a:pt x="101600" y="51049"/>
                </a:cubicBezTo>
                <a:lnTo>
                  <a:pt x="0" y="2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607FD1AD-5CB2-DCAF-544E-FB440644BB13}"/>
              </a:ext>
            </a:extLst>
          </p:cNvPr>
          <p:cNvSpPr/>
          <p:nvPr/>
        </p:nvSpPr>
        <p:spPr>
          <a:xfrm>
            <a:off x="6378552" y="8239100"/>
            <a:ext cx="48726" cy="92130"/>
          </a:xfrm>
          <a:custGeom>
            <a:avLst/>
            <a:gdLst>
              <a:gd name="connsiteX0" fmla="*/ 23 w 48726"/>
              <a:gd name="connsiteY0" fmla="*/ 25 h 92130"/>
              <a:gd name="connsiteX1" fmla="*/ 41298 w 48726"/>
              <a:gd name="connsiteY1" fmla="*/ 50825 h 92130"/>
              <a:gd name="connsiteX2" fmla="*/ 41298 w 48726"/>
              <a:gd name="connsiteY2" fmla="*/ 92100 h 92130"/>
              <a:gd name="connsiteX3" fmla="*/ 47648 w 48726"/>
              <a:gd name="connsiteY3" fmla="*/ 44475 h 92130"/>
              <a:gd name="connsiteX4" fmla="*/ 23 w 48726"/>
              <a:gd name="connsiteY4" fmla="*/ 25 h 9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6" h="92130">
                <a:moveTo>
                  <a:pt x="23" y="25"/>
                </a:moveTo>
                <a:cubicBezTo>
                  <a:pt x="-1035" y="1083"/>
                  <a:pt x="34419" y="35479"/>
                  <a:pt x="41298" y="50825"/>
                </a:cubicBezTo>
                <a:cubicBezTo>
                  <a:pt x="48177" y="66171"/>
                  <a:pt x="40240" y="93158"/>
                  <a:pt x="41298" y="92100"/>
                </a:cubicBezTo>
                <a:cubicBezTo>
                  <a:pt x="42356" y="91042"/>
                  <a:pt x="51881" y="58233"/>
                  <a:pt x="47648" y="44475"/>
                </a:cubicBezTo>
                <a:cubicBezTo>
                  <a:pt x="43415" y="30717"/>
                  <a:pt x="1081" y="-1033"/>
                  <a:pt x="2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317E24-1DA2-3199-3CD5-38E49B0A4B46}"/>
              </a:ext>
            </a:extLst>
          </p:cNvPr>
          <p:cNvSpPr/>
          <p:nvPr/>
        </p:nvSpPr>
        <p:spPr>
          <a:xfrm>
            <a:off x="6737237" y="6988172"/>
            <a:ext cx="60509" cy="192122"/>
          </a:xfrm>
          <a:custGeom>
            <a:avLst/>
            <a:gdLst>
              <a:gd name="connsiteX0" fmla="*/ 60438 w 60509"/>
              <a:gd name="connsiteY0" fmla="*/ 3 h 192122"/>
              <a:gd name="connsiteX1" fmla="*/ 12813 w 60509"/>
              <a:gd name="connsiteY1" fmla="*/ 92078 h 192122"/>
              <a:gd name="connsiteX2" fmla="*/ 35038 w 60509"/>
              <a:gd name="connsiteY2" fmla="*/ 190503 h 192122"/>
              <a:gd name="connsiteX3" fmla="*/ 31863 w 60509"/>
              <a:gd name="connsiteY3" fmla="*/ 149228 h 192122"/>
              <a:gd name="connsiteX4" fmla="*/ 113 w 60509"/>
              <a:gd name="connsiteY4" fmla="*/ 95253 h 192122"/>
              <a:gd name="connsiteX5" fmla="*/ 60438 w 60509"/>
              <a:gd name="connsiteY5" fmla="*/ 3 h 1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9" h="192122">
                <a:moveTo>
                  <a:pt x="60438" y="3"/>
                </a:moveTo>
                <a:cubicBezTo>
                  <a:pt x="62555" y="-526"/>
                  <a:pt x="17046" y="60328"/>
                  <a:pt x="12813" y="92078"/>
                </a:cubicBezTo>
                <a:cubicBezTo>
                  <a:pt x="8580" y="123828"/>
                  <a:pt x="31863" y="180978"/>
                  <a:pt x="35038" y="190503"/>
                </a:cubicBezTo>
                <a:cubicBezTo>
                  <a:pt x="38213" y="200028"/>
                  <a:pt x="37684" y="165103"/>
                  <a:pt x="31863" y="149228"/>
                </a:cubicBezTo>
                <a:cubicBezTo>
                  <a:pt x="26042" y="133353"/>
                  <a:pt x="-2004" y="116420"/>
                  <a:pt x="113" y="95253"/>
                </a:cubicBezTo>
                <a:cubicBezTo>
                  <a:pt x="2230" y="74086"/>
                  <a:pt x="58321" y="532"/>
                  <a:pt x="6043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E69C651-F429-65A0-8BB1-ED9E071C9F14}"/>
              </a:ext>
            </a:extLst>
          </p:cNvPr>
          <p:cNvSpPr/>
          <p:nvPr/>
        </p:nvSpPr>
        <p:spPr>
          <a:xfrm>
            <a:off x="6339312" y="6285833"/>
            <a:ext cx="462345" cy="185004"/>
          </a:xfrm>
          <a:custGeom>
            <a:avLst/>
            <a:gdLst>
              <a:gd name="connsiteX0" fmla="*/ 1163 w 462345"/>
              <a:gd name="connsiteY0" fmla="*/ 184817 h 185004"/>
              <a:gd name="connsiteX1" fmla="*/ 385338 w 462345"/>
              <a:gd name="connsiteY1" fmla="*/ 38767 h 185004"/>
              <a:gd name="connsiteX2" fmla="*/ 274213 w 462345"/>
              <a:gd name="connsiteY2" fmla="*/ 102267 h 185004"/>
              <a:gd name="connsiteX3" fmla="*/ 461538 w 462345"/>
              <a:gd name="connsiteY3" fmla="*/ 667 h 185004"/>
              <a:gd name="connsiteX4" fmla="*/ 334538 w 462345"/>
              <a:gd name="connsiteY4" fmla="*/ 60992 h 185004"/>
              <a:gd name="connsiteX5" fmla="*/ 156738 w 462345"/>
              <a:gd name="connsiteY5" fmla="*/ 114967 h 185004"/>
              <a:gd name="connsiteX6" fmla="*/ 261513 w 462345"/>
              <a:gd name="connsiteY6" fmla="*/ 70517 h 185004"/>
              <a:gd name="connsiteX7" fmla="*/ 1163 w 462345"/>
              <a:gd name="connsiteY7" fmla="*/ 184817 h 1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345" h="185004">
                <a:moveTo>
                  <a:pt x="1163" y="184817"/>
                </a:moveTo>
                <a:cubicBezTo>
                  <a:pt x="21800" y="179525"/>
                  <a:pt x="339830" y="52525"/>
                  <a:pt x="385338" y="38767"/>
                </a:cubicBezTo>
                <a:cubicBezTo>
                  <a:pt x="430846" y="25009"/>
                  <a:pt x="261513" y="108617"/>
                  <a:pt x="274213" y="102267"/>
                </a:cubicBezTo>
                <a:cubicBezTo>
                  <a:pt x="286913" y="95917"/>
                  <a:pt x="451484" y="7546"/>
                  <a:pt x="461538" y="667"/>
                </a:cubicBezTo>
                <a:cubicBezTo>
                  <a:pt x="471592" y="-6212"/>
                  <a:pt x="385338" y="41942"/>
                  <a:pt x="334538" y="60992"/>
                </a:cubicBezTo>
                <a:cubicBezTo>
                  <a:pt x="283738" y="80042"/>
                  <a:pt x="168909" y="113380"/>
                  <a:pt x="156738" y="114967"/>
                </a:cubicBezTo>
                <a:cubicBezTo>
                  <a:pt x="144567" y="116554"/>
                  <a:pt x="282150" y="59405"/>
                  <a:pt x="261513" y="70517"/>
                </a:cubicBezTo>
                <a:cubicBezTo>
                  <a:pt x="240876" y="81629"/>
                  <a:pt x="-19474" y="190109"/>
                  <a:pt x="1163" y="18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3CBD211-520B-F933-6765-78F275D2EDB2}"/>
              </a:ext>
            </a:extLst>
          </p:cNvPr>
          <p:cNvSpPr/>
          <p:nvPr/>
        </p:nvSpPr>
        <p:spPr>
          <a:xfrm>
            <a:off x="6657897" y="6340347"/>
            <a:ext cx="127129" cy="50973"/>
          </a:xfrm>
          <a:custGeom>
            <a:avLst/>
            <a:gdLst>
              <a:gd name="connsiteX0" fmla="*/ 78 w 127129"/>
              <a:gd name="connsiteY0" fmla="*/ 50928 h 50973"/>
              <a:gd name="connsiteX1" fmla="*/ 104853 w 127129"/>
              <a:gd name="connsiteY1" fmla="*/ 9653 h 50973"/>
              <a:gd name="connsiteX2" fmla="*/ 85803 w 127129"/>
              <a:gd name="connsiteY2" fmla="*/ 38228 h 50973"/>
              <a:gd name="connsiteX3" fmla="*/ 123903 w 127129"/>
              <a:gd name="connsiteY3" fmla="*/ 128 h 50973"/>
              <a:gd name="connsiteX4" fmla="*/ 78 w 127129"/>
              <a:gd name="connsiteY4" fmla="*/ 50928 h 5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29" h="50973">
                <a:moveTo>
                  <a:pt x="78" y="50928"/>
                </a:moveTo>
                <a:cubicBezTo>
                  <a:pt x="-3097" y="52515"/>
                  <a:pt x="90566" y="11770"/>
                  <a:pt x="104853" y="9653"/>
                </a:cubicBezTo>
                <a:cubicBezTo>
                  <a:pt x="119141" y="7536"/>
                  <a:pt x="82628" y="39815"/>
                  <a:pt x="85803" y="38228"/>
                </a:cubicBezTo>
                <a:cubicBezTo>
                  <a:pt x="88978" y="36641"/>
                  <a:pt x="140307" y="-2518"/>
                  <a:pt x="123903" y="128"/>
                </a:cubicBezTo>
                <a:cubicBezTo>
                  <a:pt x="107499" y="2774"/>
                  <a:pt x="3253" y="49341"/>
                  <a:pt x="78" y="50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98EA62D-FE43-CDD9-A435-F61648AACD8D}"/>
              </a:ext>
            </a:extLst>
          </p:cNvPr>
          <p:cNvSpPr/>
          <p:nvPr/>
        </p:nvSpPr>
        <p:spPr>
          <a:xfrm>
            <a:off x="6816313" y="6251573"/>
            <a:ext cx="60877" cy="215905"/>
          </a:xfrm>
          <a:custGeom>
            <a:avLst/>
            <a:gdLst>
              <a:gd name="connsiteX0" fmla="*/ 412 w 60877"/>
              <a:gd name="connsiteY0" fmla="*/ 2 h 215905"/>
              <a:gd name="connsiteX1" fmla="*/ 32162 w 60877"/>
              <a:gd name="connsiteY1" fmla="*/ 92077 h 215905"/>
              <a:gd name="connsiteX2" fmla="*/ 38512 w 60877"/>
              <a:gd name="connsiteY2" fmla="*/ 73027 h 215905"/>
              <a:gd name="connsiteX3" fmla="*/ 57562 w 60877"/>
              <a:gd name="connsiteY3" fmla="*/ 139702 h 215905"/>
              <a:gd name="connsiteX4" fmla="*/ 41687 w 60877"/>
              <a:gd name="connsiteY4" fmla="*/ 215902 h 215905"/>
              <a:gd name="connsiteX5" fmla="*/ 54387 w 60877"/>
              <a:gd name="connsiteY5" fmla="*/ 136527 h 215905"/>
              <a:gd name="connsiteX6" fmla="*/ 57562 w 60877"/>
              <a:gd name="connsiteY6" fmla="*/ 88902 h 215905"/>
              <a:gd name="connsiteX7" fmla="*/ 412 w 60877"/>
              <a:gd name="connsiteY7" fmla="*/ 2 h 2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7" h="215905">
                <a:moveTo>
                  <a:pt x="412" y="2"/>
                </a:moveTo>
                <a:cubicBezTo>
                  <a:pt x="-3821" y="531"/>
                  <a:pt x="25812" y="79906"/>
                  <a:pt x="32162" y="92077"/>
                </a:cubicBezTo>
                <a:cubicBezTo>
                  <a:pt x="38512" y="104248"/>
                  <a:pt x="34279" y="65090"/>
                  <a:pt x="38512" y="73027"/>
                </a:cubicBezTo>
                <a:cubicBezTo>
                  <a:pt x="42745" y="80964"/>
                  <a:pt x="57033" y="115890"/>
                  <a:pt x="57562" y="139702"/>
                </a:cubicBezTo>
                <a:cubicBezTo>
                  <a:pt x="58091" y="163514"/>
                  <a:pt x="42216" y="216431"/>
                  <a:pt x="41687" y="215902"/>
                </a:cubicBezTo>
                <a:cubicBezTo>
                  <a:pt x="41158" y="215373"/>
                  <a:pt x="51741" y="157694"/>
                  <a:pt x="54387" y="136527"/>
                </a:cubicBezTo>
                <a:cubicBezTo>
                  <a:pt x="57033" y="115360"/>
                  <a:pt x="65499" y="107952"/>
                  <a:pt x="57562" y="88902"/>
                </a:cubicBezTo>
                <a:cubicBezTo>
                  <a:pt x="49625" y="69852"/>
                  <a:pt x="4645" y="-527"/>
                  <a:pt x="4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C8E5ABF-27C5-3F65-B9E6-389DC9C23309}"/>
              </a:ext>
            </a:extLst>
          </p:cNvPr>
          <p:cNvSpPr/>
          <p:nvPr/>
        </p:nvSpPr>
        <p:spPr>
          <a:xfrm>
            <a:off x="5539989" y="7253228"/>
            <a:ext cx="443526" cy="438617"/>
          </a:xfrm>
          <a:custGeom>
            <a:avLst/>
            <a:gdLst>
              <a:gd name="connsiteX0" fmla="*/ 352811 w 443526"/>
              <a:gd name="connsiteY0" fmla="*/ 286 h 438617"/>
              <a:gd name="connsiteX1" fmla="*/ 265725 w 443526"/>
              <a:gd name="connsiteY1" fmla="*/ 116401 h 438617"/>
              <a:gd name="connsiteX2" fmla="*/ 312897 w 443526"/>
              <a:gd name="connsiteY2" fmla="*/ 185343 h 438617"/>
              <a:gd name="connsiteX3" fmla="*/ 247582 w 443526"/>
              <a:gd name="connsiteY3" fmla="*/ 207115 h 438617"/>
              <a:gd name="connsiteX4" fmla="*/ 443525 w 443526"/>
              <a:gd name="connsiteY4" fmla="*/ 207115 h 438617"/>
              <a:gd name="connsiteX5" fmla="*/ 243954 w 443526"/>
              <a:gd name="connsiteY5" fmla="*/ 283315 h 438617"/>
              <a:gd name="connsiteX6" fmla="*/ 153240 w 443526"/>
              <a:gd name="connsiteY6" fmla="*/ 355886 h 438617"/>
              <a:gd name="connsiteX7" fmla="*/ 113325 w 443526"/>
              <a:gd name="connsiteY7" fmla="*/ 417572 h 438617"/>
              <a:gd name="connsiteX8" fmla="*/ 840 w 443526"/>
              <a:gd name="connsiteY8" fmla="*/ 435715 h 438617"/>
              <a:gd name="connsiteX9" fmla="*/ 178640 w 443526"/>
              <a:gd name="connsiteY9" fmla="*/ 363143 h 438617"/>
              <a:gd name="connsiteX10" fmla="*/ 345554 w 443526"/>
              <a:gd name="connsiteY10" fmla="*/ 236143 h 438617"/>
              <a:gd name="connsiteX11" fmla="*/ 272982 w 443526"/>
              <a:gd name="connsiteY11" fmla="*/ 214372 h 438617"/>
              <a:gd name="connsiteX12" fmla="*/ 291125 w 443526"/>
              <a:gd name="connsiteY12" fmla="*/ 112772 h 438617"/>
              <a:gd name="connsiteX13" fmla="*/ 214925 w 443526"/>
              <a:gd name="connsiteY13" fmla="*/ 152686 h 438617"/>
              <a:gd name="connsiteX14" fmla="*/ 352811 w 443526"/>
              <a:gd name="connsiteY14" fmla="*/ 286 h 43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3526" h="438617">
                <a:moveTo>
                  <a:pt x="352811" y="286"/>
                </a:moveTo>
                <a:cubicBezTo>
                  <a:pt x="361278" y="-5762"/>
                  <a:pt x="272377" y="85558"/>
                  <a:pt x="265725" y="116401"/>
                </a:cubicBezTo>
                <a:cubicBezTo>
                  <a:pt x="259073" y="147244"/>
                  <a:pt x="315921" y="170224"/>
                  <a:pt x="312897" y="185343"/>
                </a:cubicBezTo>
                <a:cubicBezTo>
                  <a:pt x="309873" y="200462"/>
                  <a:pt x="225811" y="203486"/>
                  <a:pt x="247582" y="207115"/>
                </a:cubicBezTo>
                <a:cubicBezTo>
                  <a:pt x="269353" y="210744"/>
                  <a:pt x="444130" y="194415"/>
                  <a:pt x="443525" y="207115"/>
                </a:cubicBezTo>
                <a:cubicBezTo>
                  <a:pt x="442920" y="219815"/>
                  <a:pt x="292335" y="258520"/>
                  <a:pt x="243954" y="283315"/>
                </a:cubicBezTo>
                <a:cubicBezTo>
                  <a:pt x="195573" y="308110"/>
                  <a:pt x="175011" y="333510"/>
                  <a:pt x="153240" y="355886"/>
                </a:cubicBezTo>
                <a:cubicBezTo>
                  <a:pt x="131469" y="378262"/>
                  <a:pt x="138725" y="404267"/>
                  <a:pt x="113325" y="417572"/>
                </a:cubicBezTo>
                <a:cubicBezTo>
                  <a:pt x="87925" y="430877"/>
                  <a:pt x="-10046" y="444787"/>
                  <a:pt x="840" y="435715"/>
                </a:cubicBezTo>
                <a:cubicBezTo>
                  <a:pt x="11726" y="426643"/>
                  <a:pt x="121188" y="396405"/>
                  <a:pt x="178640" y="363143"/>
                </a:cubicBezTo>
                <a:cubicBezTo>
                  <a:pt x="236092" y="329881"/>
                  <a:pt x="329830" y="260938"/>
                  <a:pt x="345554" y="236143"/>
                </a:cubicBezTo>
                <a:cubicBezTo>
                  <a:pt x="361278" y="211348"/>
                  <a:pt x="282054" y="234934"/>
                  <a:pt x="272982" y="214372"/>
                </a:cubicBezTo>
                <a:cubicBezTo>
                  <a:pt x="263910" y="193810"/>
                  <a:pt x="300801" y="123053"/>
                  <a:pt x="291125" y="112772"/>
                </a:cubicBezTo>
                <a:cubicBezTo>
                  <a:pt x="281449" y="102491"/>
                  <a:pt x="206458" y="164177"/>
                  <a:pt x="214925" y="152686"/>
                </a:cubicBezTo>
                <a:cubicBezTo>
                  <a:pt x="223392" y="141195"/>
                  <a:pt x="344344" y="6334"/>
                  <a:pt x="352811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1962B27-3373-ECC1-87B1-5020CF093668}"/>
              </a:ext>
            </a:extLst>
          </p:cNvPr>
          <p:cNvSpPr/>
          <p:nvPr/>
        </p:nvSpPr>
        <p:spPr>
          <a:xfrm>
            <a:off x="5772949" y="6857983"/>
            <a:ext cx="80153" cy="116210"/>
          </a:xfrm>
          <a:custGeom>
            <a:avLst/>
            <a:gdLst>
              <a:gd name="connsiteX0" fmla="*/ 21880 w 80153"/>
              <a:gd name="connsiteY0" fmla="*/ 17 h 116210"/>
              <a:gd name="connsiteX1" fmla="*/ 61794 w 80153"/>
              <a:gd name="connsiteY1" fmla="*/ 79846 h 116210"/>
              <a:gd name="connsiteX2" fmla="*/ 108 w 80153"/>
              <a:gd name="connsiteY2" fmla="*/ 116131 h 116210"/>
              <a:gd name="connsiteX3" fmla="*/ 79937 w 80153"/>
              <a:gd name="connsiteY3" fmla="*/ 87103 h 116210"/>
              <a:gd name="connsiteX4" fmla="*/ 21880 w 80153"/>
              <a:gd name="connsiteY4" fmla="*/ 17 h 11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53" h="116210">
                <a:moveTo>
                  <a:pt x="21880" y="17"/>
                </a:moveTo>
                <a:cubicBezTo>
                  <a:pt x="18856" y="-1192"/>
                  <a:pt x="65423" y="60494"/>
                  <a:pt x="61794" y="79846"/>
                </a:cubicBezTo>
                <a:cubicBezTo>
                  <a:pt x="58165" y="99198"/>
                  <a:pt x="-2916" y="114922"/>
                  <a:pt x="108" y="116131"/>
                </a:cubicBezTo>
                <a:cubicBezTo>
                  <a:pt x="3132" y="117340"/>
                  <a:pt x="75704" y="104641"/>
                  <a:pt x="79937" y="87103"/>
                </a:cubicBezTo>
                <a:cubicBezTo>
                  <a:pt x="84170" y="69565"/>
                  <a:pt x="24904" y="1226"/>
                  <a:pt x="2188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776A83C-026A-1411-5B12-B5776BB57E78}"/>
              </a:ext>
            </a:extLst>
          </p:cNvPr>
          <p:cNvSpPr/>
          <p:nvPr/>
        </p:nvSpPr>
        <p:spPr>
          <a:xfrm>
            <a:off x="5683938" y="4717092"/>
            <a:ext cx="63820" cy="190031"/>
          </a:xfrm>
          <a:custGeom>
            <a:avLst/>
            <a:gdLst>
              <a:gd name="connsiteX0" fmla="*/ 63719 w 63820"/>
              <a:gd name="connsiteY0" fmla="*/ 51 h 190031"/>
              <a:gd name="connsiteX1" fmla="*/ 16548 w 63820"/>
              <a:gd name="connsiteY1" fmla="*/ 76251 h 190031"/>
              <a:gd name="connsiteX2" fmla="*/ 16548 w 63820"/>
              <a:gd name="connsiteY2" fmla="*/ 188737 h 190031"/>
              <a:gd name="connsiteX3" fmla="*/ 16548 w 63820"/>
              <a:gd name="connsiteY3" fmla="*/ 134308 h 190031"/>
              <a:gd name="connsiteX4" fmla="*/ 2033 w 63820"/>
              <a:gd name="connsiteY4" fmla="*/ 87137 h 190031"/>
              <a:gd name="connsiteX5" fmla="*/ 63719 w 63820"/>
              <a:gd name="connsiteY5" fmla="*/ 51 h 19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20" h="190031">
                <a:moveTo>
                  <a:pt x="63719" y="51"/>
                </a:moveTo>
                <a:cubicBezTo>
                  <a:pt x="66138" y="-1763"/>
                  <a:pt x="24410" y="44803"/>
                  <a:pt x="16548" y="76251"/>
                </a:cubicBezTo>
                <a:cubicBezTo>
                  <a:pt x="8686" y="107699"/>
                  <a:pt x="16548" y="188737"/>
                  <a:pt x="16548" y="188737"/>
                </a:cubicBezTo>
                <a:cubicBezTo>
                  <a:pt x="16548" y="198413"/>
                  <a:pt x="18967" y="151241"/>
                  <a:pt x="16548" y="134308"/>
                </a:cubicBezTo>
                <a:cubicBezTo>
                  <a:pt x="14129" y="117375"/>
                  <a:pt x="-6434" y="108304"/>
                  <a:pt x="2033" y="87137"/>
                </a:cubicBezTo>
                <a:cubicBezTo>
                  <a:pt x="10500" y="65970"/>
                  <a:pt x="61300" y="1865"/>
                  <a:pt x="63719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3A8BDB72-9105-89AB-FA7D-8AC92A5DE56E}"/>
              </a:ext>
            </a:extLst>
          </p:cNvPr>
          <p:cNvSpPr/>
          <p:nvPr/>
        </p:nvSpPr>
        <p:spPr>
          <a:xfrm>
            <a:off x="3317667" y="3835448"/>
            <a:ext cx="1053898" cy="2373258"/>
          </a:xfrm>
          <a:custGeom>
            <a:avLst/>
            <a:gdLst>
              <a:gd name="connsiteX0" fmla="*/ 825011 w 1053898"/>
              <a:gd name="connsiteY0" fmla="*/ 6147 h 2373258"/>
              <a:gd name="connsiteX1" fmla="*/ 1053611 w 1053898"/>
              <a:gd name="connsiteY1" fmla="*/ 251474 h 2373258"/>
              <a:gd name="connsiteX2" fmla="*/ 875192 w 1053898"/>
              <a:gd name="connsiteY2" fmla="*/ 625040 h 2373258"/>
              <a:gd name="connsiteX3" fmla="*/ 992279 w 1053898"/>
              <a:gd name="connsiteY3" fmla="*/ 569284 h 2373258"/>
              <a:gd name="connsiteX4" fmla="*/ 540655 w 1053898"/>
              <a:gd name="connsiteY4" fmla="*/ 1065513 h 2373258"/>
              <a:gd name="connsiteX5" fmla="*/ 685621 w 1053898"/>
              <a:gd name="connsiteY5" fmla="*/ 926123 h 2373258"/>
              <a:gd name="connsiteX6" fmla="*/ 284177 w 1053898"/>
              <a:gd name="connsiteY6" fmla="*/ 1305264 h 2373258"/>
              <a:gd name="connsiteX7" fmla="*/ 568533 w 1053898"/>
              <a:gd name="connsiteY7" fmla="*/ 1137996 h 2373258"/>
              <a:gd name="connsiteX8" fmla="*/ 217270 w 1053898"/>
              <a:gd name="connsiteY8" fmla="*/ 1522713 h 2373258"/>
              <a:gd name="connsiteX9" fmla="*/ 155938 w 1053898"/>
              <a:gd name="connsiteY9" fmla="*/ 1823796 h 2373258"/>
              <a:gd name="connsiteX10" fmla="*/ 116909 w 1053898"/>
              <a:gd name="connsiteY10" fmla="*/ 1712284 h 2373258"/>
              <a:gd name="connsiteX11" fmla="*/ 27699 w 1053898"/>
              <a:gd name="connsiteY11" fmla="*/ 2370206 h 2373258"/>
              <a:gd name="connsiteX12" fmla="*/ 72304 w 1053898"/>
              <a:gd name="connsiteY12" fmla="*/ 1907430 h 2373258"/>
              <a:gd name="connsiteX13" fmla="*/ 774831 w 1053898"/>
              <a:gd name="connsiteY13" fmla="*/ 792308 h 2373258"/>
              <a:gd name="connsiteX14" fmla="*/ 1042460 w 1053898"/>
              <a:gd name="connsiteY14" fmla="*/ 491225 h 2373258"/>
              <a:gd name="connsiteX15" fmla="*/ 797133 w 1053898"/>
              <a:gd name="connsiteY15" fmla="*/ 652918 h 2373258"/>
              <a:gd name="connsiteX16" fmla="*/ 1048035 w 1053898"/>
              <a:gd name="connsiteY16" fmla="*/ 290503 h 2373258"/>
              <a:gd name="connsiteX17" fmla="*/ 936523 w 1053898"/>
              <a:gd name="connsiteY17" fmla="*/ 89781 h 2373258"/>
              <a:gd name="connsiteX18" fmla="*/ 825011 w 1053898"/>
              <a:gd name="connsiteY18" fmla="*/ 6147 h 237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898" h="2373258">
                <a:moveTo>
                  <a:pt x="825011" y="6147"/>
                </a:moveTo>
                <a:cubicBezTo>
                  <a:pt x="844526" y="33096"/>
                  <a:pt x="1045248" y="148325"/>
                  <a:pt x="1053611" y="251474"/>
                </a:cubicBezTo>
                <a:cubicBezTo>
                  <a:pt x="1061974" y="354623"/>
                  <a:pt x="885414" y="572072"/>
                  <a:pt x="875192" y="625040"/>
                </a:cubicBezTo>
                <a:cubicBezTo>
                  <a:pt x="864970" y="678008"/>
                  <a:pt x="1048035" y="495872"/>
                  <a:pt x="992279" y="569284"/>
                </a:cubicBezTo>
                <a:cubicBezTo>
                  <a:pt x="936523" y="642696"/>
                  <a:pt x="591765" y="1006040"/>
                  <a:pt x="540655" y="1065513"/>
                </a:cubicBezTo>
                <a:cubicBezTo>
                  <a:pt x="489545" y="1124986"/>
                  <a:pt x="685621" y="926123"/>
                  <a:pt x="685621" y="926123"/>
                </a:cubicBezTo>
                <a:cubicBezTo>
                  <a:pt x="642875" y="966081"/>
                  <a:pt x="303692" y="1269952"/>
                  <a:pt x="284177" y="1305264"/>
                </a:cubicBezTo>
                <a:cubicBezTo>
                  <a:pt x="264662" y="1340576"/>
                  <a:pt x="579684" y="1101755"/>
                  <a:pt x="568533" y="1137996"/>
                </a:cubicBezTo>
                <a:cubicBezTo>
                  <a:pt x="557382" y="1174237"/>
                  <a:pt x="286036" y="1408413"/>
                  <a:pt x="217270" y="1522713"/>
                </a:cubicBezTo>
                <a:cubicBezTo>
                  <a:pt x="148504" y="1637013"/>
                  <a:pt x="172665" y="1792201"/>
                  <a:pt x="155938" y="1823796"/>
                </a:cubicBezTo>
                <a:cubicBezTo>
                  <a:pt x="139211" y="1855391"/>
                  <a:pt x="138282" y="1621216"/>
                  <a:pt x="116909" y="1712284"/>
                </a:cubicBezTo>
                <a:cubicBezTo>
                  <a:pt x="95536" y="1803352"/>
                  <a:pt x="35133" y="2337682"/>
                  <a:pt x="27699" y="2370206"/>
                </a:cubicBezTo>
                <a:cubicBezTo>
                  <a:pt x="20265" y="2402730"/>
                  <a:pt x="-52218" y="2170413"/>
                  <a:pt x="72304" y="1907430"/>
                </a:cubicBezTo>
                <a:cubicBezTo>
                  <a:pt x="196826" y="1644447"/>
                  <a:pt x="613138" y="1028342"/>
                  <a:pt x="774831" y="792308"/>
                </a:cubicBezTo>
                <a:cubicBezTo>
                  <a:pt x="936524" y="556274"/>
                  <a:pt x="1038743" y="514457"/>
                  <a:pt x="1042460" y="491225"/>
                </a:cubicBezTo>
                <a:cubicBezTo>
                  <a:pt x="1046177" y="467993"/>
                  <a:pt x="796204" y="686372"/>
                  <a:pt x="797133" y="652918"/>
                </a:cubicBezTo>
                <a:cubicBezTo>
                  <a:pt x="798062" y="619464"/>
                  <a:pt x="1024803" y="384359"/>
                  <a:pt x="1048035" y="290503"/>
                </a:cubicBezTo>
                <a:cubicBezTo>
                  <a:pt x="1071267" y="196647"/>
                  <a:pt x="973694" y="132527"/>
                  <a:pt x="936523" y="89781"/>
                </a:cubicBezTo>
                <a:cubicBezTo>
                  <a:pt x="899352" y="47035"/>
                  <a:pt x="805496" y="-20802"/>
                  <a:pt x="825011" y="6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4CC4B21-7DDB-23A7-8A19-9496F5389141}"/>
              </a:ext>
            </a:extLst>
          </p:cNvPr>
          <p:cNvSpPr/>
          <p:nvPr/>
        </p:nvSpPr>
        <p:spPr>
          <a:xfrm>
            <a:off x="2185626" y="6005779"/>
            <a:ext cx="1276866" cy="1149984"/>
          </a:xfrm>
          <a:custGeom>
            <a:avLst/>
            <a:gdLst>
              <a:gd name="connsiteX0" fmla="*/ 1276828 w 1276866"/>
              <a:gd name="connsiteY0" fmla="*/ 4728 h 1149984"/>
              <a:gd name="connsiteX1" fmla="*/ 1048228 w 1276866"/>
              <a:gd name="connsiteY1" fmla="*/ 506533 h 1149984"/>
              <a:gd name="connsiteX2" fmla="*/ 992472 w 1276866"/>
              <a:gd name="connsiteY2" fmla="*/ 958158 h 1149984"/>
              <a:gd name="connsiteX3" fmla="*/ 1014774 w 1276866"/>
              <a:gd name="connsiteY3" fmla="*/ 846645 h 1149984"/>
              <a:gd name="connsiteX4" fmla="*/ 919989 w 1276866"/>
              <a:gd name="connsiteY4" fmla="*/ 1002762 h 1149984"/>
              <a:gd name="connsiteX5" fmla="*/ 245340 w 1276866"/>
              <a:gd name="connsiteY5" fmla="*/ 1147728 h 1149984"/>
              <a:gd name="connsiteX6" fmla="*/ 819628 w 1276866"/>
              <a:gd name="connsiteY6" fmla="*/ 1091972 h 1149984"/>
              <a:gd name="connsiteX7" fmla="*/ 13 w 1276866"/>
              <a:gd name="connsiteY7" fmla="*/ 1103123 h 1149984"/>
              <a:gd name="connsiteX8" fmla="*/ 841930 w 1276866"/>
              <a:gd name="connsiteY8" fmla="*/ 1019489 h 1149984"/>
              <a:gd name="connsiteX9" fmla="*/ 150554 w 1276866"/>
              <a:gd name="connsiteY9" fmla="*/ 1036216 h 1149984"/>
              <a:gd name="connsiteX10" fmla="*/ 814052 w 1276866"/>
              <a:gd name="connsiteY10" fmla="*/ 919128 h 1149984"/>
              <a:gd name="connsiteX11" fmla="*/ 674662 w 1276866"/>
              <a:gd name="connsiteY11" fmla="*/ 907977 h 1149984"/>
              <a:gd name="connsiteX12" fmla="*/ 947867 w 1276866"/>
              <a:gd name="connsiteY12" fmla="*/ 673801 h 1149984"/>
              <a:gd name="connsiteX13" fmla="*/ 551998 w 1276866"/>
              <a:gd name="connsiteY13" fmla="*/ 991611 h 1149984"/>
              <a:gd name="connsiteX14" fmla="*/ 947867 w 1276866"/>
              <a:gd name="connsiteY14" fmla="*/ 935855 h 1149984"/>
              <a:gd name="connsiteX15" fmla="*/ 1003623 w 1276866"/>
              <a:gd name="connsiteY15" fmla="*/ 729558 h 1149984"/>
              <a:gd name="connsiteX16" fmla="*/ 1059379 w 1276866"/>
              <a:gd name="connsiteY16" fmla="*/ 216601 h 1149984"/>
              <a:gd name="connsiteX17" fmla="*/ 797325 w 1276866"/>
              <a:gd name="connsiteY17" fmla="*/ 684953 h 1149984"/>
              <a:gd name="connsiteX18" fmla="*/ 970169 w 1276866"/>
              <a:gd name="connsiteY18" fmla="*/ 506533 h 1149984"/>
              <a:gd name="connsiteX19" fmla="*/ 897686 w 1276866"/>
              <a:gd name="connsiteY19" fmla="*/ 417323 h 1149984"/>
              <a:gd name="connsiteX20" fmla="*/ 1064954 w 1276866"/>
              <a:gd name="connsiteY20" fmla="*/ 261206 h 1149984"/>
              <a:gd name="connsiteX21" fmla="*/ 1276828 w 1276866"/>
              <a:gd name="connsiteY21" fmla="*/ 4728 h 114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76866" h="1149984">
                <a:moveTo>
                  <a:pt x="1276828" y="4728"/>
                </a:moveTo>
                <a:cubicBezTo>
                  <a:pt x="1274040" y="45616"/>
                  <a:pt x="1095621" y="347628"/>
                  <a:pt x="1048228" y="506533"/>
                </a:cubicBezTo>
                <a:cubicBezTo>
                  <a:pt x="1000835" y="665438"/>
                  <a:pt x="998048" y="901473"/>
                  <a:pt x="992472" y="958158"/>
                </a:cubicBezTo>
                <a:cubicBezTo>
                  <a:pt x="986896" y="1014843"/>
                  <a:pt x="1026854" y="839211"/>
                  <a:pt x="1014774" y="846645"/>
                </a:cubicBezTo>
                <a:cubicBezTo>
                  <a:pt x="1002694" y="854079"/>
                  <a:pt x="1048228" y="952582"/>
                  <a:pt x="919989" y="1002762"/>
                </a:cubicBezTo>
                <a:cubicBezTo>
                  <a:pt x="791750" y="1052943"/>
                  <a:pt x="262067" y="1132860"/>
                  <a:pt x="245340" y="1147728"/>
                </a:cubicBezTo>
                <a:cubicBezTo>
                  <a:pt x="228613" y="1162596"/>
                  <a:pt x="860516" y="1099406"/>
                  <a:pt x="819628" y="1091972"/>
                </a:cubicBezTo>
                <a:cubicBezTo>
                  <a:pt x="778740" y="1084538"/>
                  <a:pt x="-3704" y="1115203"/>
                  <a:pt x="13" y="1103123"/>
                </a:cubicBezTo>
                <a:cubicBezTo>
                  <a:pt x="3730" y="1091043"/>
                  <a:pt x="816840" y="1030640"/>
                  <a:pt x="841930" y="1019489"/>
                </a:cubicBezTo>
                <a:cubicBezTo>
                  <a:pt x="867020" y="1008338"/>
                  <a:pt x="155200" y="1052943"/>
                  <a:pt x="150554" y="1036216"/>
                </a:cubicBezTo>
                <a:cubicBezTo>
                  <a:pt x="145908" y="1019489"/>
                  <a:pt x="726701" y="940501"/>
                  <a:pt x="814052" y="919128"/>
                </a:cubicBezTo>
                <a:cubicBezTo>
                  <a:pt x="901403" y="897755"/>
                  <a:pt x="652360" y="948865"/>
                  <a:pt x="674662" y="907977"/>
                </a:cubicBezTo>
                <a:cubicBezTo>
                  <a:pt x="696964" y="867089"/>
                  <a:pt x="968311" y="659862"/>
                  <a:pt x="947867" y="673801"/>
                </a:cubicBezTo>
                <a:cubicBezTo>
                  <a:pt x="927423" y="687740"/>
                  <a:pt x="551998" y="947935"/>
                  <a:pt x="551998" y="991611"/>
                </a:cubicBezTo>
                <a:cubicBezTo>
                  <a:pt x="551998" y="1035287"/>
                  <a:pt x="872596" y="979530"/>
                  <a:pt x="947867" y="935855"/>
                </a:cubicBezTo>
                <a:cubicBezTo>
                  <a:pt x="1023138" y="892180"/>
                  <a:pt x="985038" y="849434"/>
                  <a:pt x="1003623" y="729558"/>
                </a:cubicBezTo>
                <a:cubicBezTo>
                  <a:pt x="1022208" y="609682"/>
                  <a:pt x="1093762" y="224035"/>
                  <a:pt x="1059379" y="216601"/>
                </a:cubicBezTo>
                <a:cubicBezTo>
                  <a:pt x="1024996" y="209167"/>
                  <a:pt x="812193" y="636631"/>
                  <a:pt x="797325" y="684953"/>
                </a:cubicBezTo>
                <a:cubicBezTo>
                  <a:pt x="782457" y="733275"/>
                  <a:pt x="953442" y="551138"/>
                  <a:pt x="970169" y="506533"/>
                </a:cubicBezTo>
                <a:cubicBezTo>
                  <a:pt x="986896" y="461928"/>
                  <a:pt x="881888" y="458211"/>
                  <a:pt x="897686" y="417323"/>
                </a:cubicBezTo>
                <a:cubicBezTo>
                  <a:pt x="913484" y="376435"/>
                  <a:pt x="1000835" y="322537"/>
                  <a:pt x="1064954" y="261206"/>
                </a:cubicBezTo>
                <a:cubicBezTo>
                  <a:pt x="1129073" y="199875"/>
                  <a:pt x="1279616" y="-36160"/>
                  <a:pt x="1276828" y="4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DDA5A7C5-94F4-714A-87E7-9A544BD8F712}"/>
              </a:ext>
            </a:extLst>
          </p:cNvPr>
          <p:cNvSpPr/>
          <p:nvPr/>
        </p:nvSpPr>
        <p:spPr>
          <a:xfrm>
            <a:off x="2331789" y="4917222"/>
            <a:ext cx="1147424" cy="2106115"/>
          </a:xfrm>
          <a:custGeom>
            <a:avLst/>
            <a:gdLst>
              <a:gd name="connsiteX0" fmla="*/ 1147391 w 1147424"/>
              <a:gd name="connsiteY0" fmla="*/ 145432 h 2106115"/>
              <a:gd name="connsiteX1" fmla="*/ 941094 w 1147424"/>
              <a:gd name="connsiteY1" fmla="*/ 686266 h 2106115"/>
              <a:gd name="connsiteX2" fmla="*/ 929943 w 1147424"/>
              <a:gd name="connsiteY2" fmla="*/ 1026378 h 2106115"/>
              <a:gd name="connsiteX3" fmla="*/ 935518 w 1147424"/>
              <a:gd name="connsiteY3" fmla="*/ 976198 h 2106115"/>
              <a:gd name="connsiteX4" fmla="*/ 645587 w 1147424"/>
              <a:gd name="connsiteY4" fmla="*/ 1661998 h 2106115"/>
              <a:gd name="connsiteX5" fmla="*/ 712494 w 1147424"/>
              <a:gd name="connsiteY5" fmla="*/ 1528183 h 2106115"/>
              <a:gd name="connsiteX6" fmla="*/ 372382 w 1147424"/>
              <a:gd name="connsiteY6" fmla="*/ 1845993 h 2106115"/>
              <a:gd name="connsiteX7" fmla="*/ 4391 w 1147424"/>
              <a:gd name="connsiteY7" fmla="*/ 2102471 h 2106115"/>
              <a:gd name="connsiteX8" fmla="*/ 634435 w 1147424"/>
              <a:gd name="connsiteY8" fmla="*/ 1650846 h 2106115"/>
              <a:gd name="connsiteX9" fmla="*/ 980123 w 1147424"/>
              <a:gd name="connsiteY9" fmla="*/ 1065407 h 2106115"/>
              <a:gd name="connsiteX10" fmla="*/ 768250 w 1147424"/>
              <a:gd name="connsiteY10" fmla="*/ 1294007 h 2106115"/>
              <a:gd name="connsiteX11" fmla="*/ 851884 w 1147424"/>
              <a:gd name="connsiteY11" fmla="*/ 1137890 h 2106115"/>
              <a:gd name="connsiteX12" fmla="*/ 851884 w 1147424"/>
              <a:gd name="connsiteY12" fmla="*/ 466 h 2106115"/>
              <a:gd name="connsiteX13" fmla="*/ 824006 w 1147424"/>
              <a:gd name="connsiteY13" fmla="*/ 992924 h 2106115"/>
              <a:gd name="connsiteX14" fmla="*/ 924367 w 1147424"/>
              <a:gd name="connsiteY14" fmla="*/ 569178 h 2106115"/>
              <a:gd name="connsiteX15" fmla="*/ 1147391 w 1147424"/>
              <a:gd name="connsiteY15" fmla="*/ 145432 h 210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7424" h="2106115">
                <a:moveTo>
                  <a:pt x="1147391" y="145432"/>
                </a:moveTo>
                <a:cubicBezTo>
                  <a:pt x="1150179" y="164947"/>
                  <a:pt x="977335" y="539442"/>
                  <a:pt x="941094" y="686266"/>
                </a:cubicBezTo>
                <a:cubicBezTo>
                  <a:pt x="904853" y="833090"/>
                  <a:pt x="930872" y="978056"/>
                  <a:pt x="929943" y="1026378"/>
                </a:cubicBezTo>
                <a:cubicBezTo>
                  <a:pt x="929014" y="1074700"/>
                  <a:pt x="982911" y="870261"/>
                  <a:pt x="935518" y="976198"/>
                </a:cubicBezTo>
                <a:cubicBezTo>
                  <a:pt x="888125" y="1082135"/>
                  <a:pt x="682758" y="1570001"/>
                  <a:pt x="645587" y="1661998"/>
                </a:cubicBezTo>
                <a:cubicBezTo>
                  <a:pt x="608416" y="1753995"/>
                  <a:pt x="758028" y="1497517"/>
                  <a:pt x="712494" y="1528183"/>
                </a:cubicBezTo>
                <a:cubicBezTo>
                  <a:pt x="666960" y="1558849"/>
                  <a:pt x="490399" y="1750278"/>
                  <a:pt x="372382" y="1845993"/>
                </a:cubicBezTo>
                <a:cubicBezTo>
                  <a:pt x="254365" y="1941708"/>
                  <a:pt x="-39285" y="2134996"/>
                  <a:pt x="4391" y="2102471"/>
                </a:cubicBezTo>
                <a:cubicBezTo>
                  <a:pt x="48066" y="2069947"/>
                  <a:pt x="471813" y="1823690"/>
                  <a:pt x="634435" y="1650846"/>
                </a:cubicBezTo>
                <a:cubicBezTo>
                  <a:pt x="797057" y="1478002"/>
                  <a:pt x="957820" y="1124880"/>
                  <a:pt x="980123" y="1065407"/>
                </a:cubicBezTo>
                <a:cubicBezTo>
                  <a:pt x="1002425" y="1005934"/>
                  <a:pt x="789623" y="1281927"/>
                  <a:pt x="768250" y="1294007"/>
                </a:cubicBezTo>
                <a:cubicBezTo>
                  <a:pt x="746877" y="1306087"/>
                  <a:pt x="837945" y="1353480"/>
                  <a:pt x="851884" y="1137890"/>
                </a:cubicBezTo>
                <a:cubicBezTo>
                  <a:pt x="865823" y="922300"/>
                  <a:pt x="856530" y="24627"/>
                  <a:pt x="851884" y="466"/>
                </a:cubicBezTo>
                <a:cubicBezTo>
                  <a:pt x="847238" y="-23695"/>
                  <a:pt x="811925" y="898139"/>
                  <a:pt x="824006" y="992924"/>
                </a:cubicBezTo>
                <a:cubicBezTo>
                  <a:pt x="836086" y="1087709"/>
                  <a:pt x="869540" y="714144"/>
                  <a:pt x="924367" y="569178"/>
                </a:cubicBezTo>
                <a:cubicBezTo>
                  <a:pt x="979194" y="424212"/>
                  <a:pt x="1144603" y="125917"/>
                  <a:pt x="1147391" y="145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00E2891B-6C56-228E-FB20-7C4B09EF6AE8}"/>
              </a:ext>
            </a:extLst>
          </p:cNvPr>
          <p:cNvSpPr/>
          <p:nvPr/>
        </p:nvSpPr>
        <p:spPr>
          <a:xfrm>
            <a:off x="3145040" y="7478827"/>
            <a:ext cx="385211" cy="1088957"/>
          </a:xfrm>
          <a:custGeom>
            <a:avLst/>
            <a:gdLst>
              <a:gd name="connsiteX0" fmla="*/ 229756 w 385211"/>
              <a:gd name="connsiteY0" fmla="*/ 43763 h 1088957"/>
              <a:gd name="connsiteX1" fmla="*/ 182622 w 385211"/>
              <a:gd name="connsiteY1" fmla="*/ 373701 h 1088957"/>
              <a:gd name="connsiteX2" fmla="*/ 182622 w 385211"/>
              <a:gd name="connsiteY2" fmla="*/ 552810 h 1088957"/>
              <a:gd name="connsiteX3" fmla="*/ 380585 w 385211"/>
              <a:gd name="connsiteY3" fmla="*/ 1071284 h 1088957"/>
              <a:gd name="connsiteX4" fmla="*/ 295744 w 385211"/>
              <a:gd name="connsiteY4" fmla="*/ 901602 h 1088957"/>
              <a:gd name="connsiteX5" fmla="*/ 3513 w 385211"/>
              <a:gd name="connsiteY5" fmla="*/ 260579 h 1088957"/>
              <a:gd name="connsiteX6" fmla="*/ 135488 w 385211"/>
              <a:gd name="connsiteY6" fmla="*/ 467969 h 1088957"/>
              <a:gd name="connsiteX7" fmla="*/ 154341 w 385211"/>
              <a:gd name="connsiteY7" fmla="*/ 260579 h 1088957"/>
              <a:gd name="connsiteX8" fmla="*/ 276890 w 385211"/>
              <a:gd name="connsiteY8" fmla="*/ 24909 h 1088957"/>
              <a:gd name="connsiteX9" fmla="*/ 229756 w 385211"/>
              <a:gd name="connsiteY9" fmla="*/ 43763 h 108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11" h="1088957">
                <a:moveTo>
                  <a:pt x="229756" y="43763"/>
                </a:moveTo>
                <a:cubicBezTo>
                  <a:pt x="214045" y="101895"/>
                  <a:pt x="190478" y="288860"/>
                  <a:pt x="182622" y="373701"/>
                </a:cubicBezTo>
                <a:cubicBezTo>
                  <a:pt x="174766" y="458542"/>
                  <a:pt x="149628" y="436546"/>
                  <a:pt x="182622" y="552810"/>
                </a:cubicBezTo>
                <a:cubicBezTo>
                  <a:pt x="215616" y="669074"/>
                  <a:pt x="361731" y="1013152"/>
                  <a:pt x="380585" y="1071284"/>
                </a:cubicBezTo>
                <a:cubicBezTo>
                  <a:pt x="399439" y="1129416"/>
                  <a:pt x="358589" y="1036720"/>
                  <a:pt x="295744" y="901602"/>
                </a:cubicBezTo>
                <a:cubicBezTo>
                  <a:pt x="232899" y="766485"/>
                  <a:pt x="30222" y="332851"/>
                  <a:pt x="3513" y="260579"/>
                </a:cubicBezTo>
                <a:cubicBezTo>
                  <a:pt x="-23196" y="188307"/>
                  <a:pt x="110350" y="467969"/>
                  <a:pt x="135488" y="467969"/>
                </a:cubicBezTo>
                <a:cubicBezTo>
                  <a:pt x="160626" y="467969"/>
                  <a:pt x="130774" y="334422"/>
                  <a:pt x="154341" y="260579"/>
                </a:cubicBezTo>
                <a:cubicBezTo>
                  <a:pt x="177908" y="186736"/>
                  <a:pt x="264321" y="57903"/>
                  <a:pt x="276890" y="24909"/>
                </a:cubicBezTo>
                <a:cubicBezTo>
                  <a:pt x="289459" y="-8085"/>
                  <a:pt x="245467" y="-14369"/>
                  <a:pt x="229756" y="43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01B39DA5-50A1-B8A2-90C5-90E9353F854A}"/>
              </a:ext>
            </a:extLst>
          </p:cNvPr>
          <p:cNvSpPr/>
          <p:nvPr/>
        </p:nvSpPr>
        <p:spPr>
          <a:xfrm>
            <a:off x="3704161" y="3798858"/>
            <a:ext cx="380074" cy="1244536"/>
          </a:xfrm>
          <a:custGeom>
            <a:avLst/>
            <a:gdLst>
              <a:gd name="connsiteX0" fmla="*/ 66561 w 380074"/>
              <a:gd name="connsiteY0" fmla="*/ 144 h 1244536"/>
              <a:gd name="connsiteX1" fmla="*/ 330511 w 380074"/>
              <a:gd name="connsiteY1" fmla="*/ 443204 h 1244536"/>
              <a:gd name="connsiteX2" fmla="*/ 170255 w 380074"/>
              <a:gd name="connsiteY2" fmla="*/ 773142 h 1244536"/>
              <a:gd name="connsiteX3" fmla="*/ 377645 w 380074"/>
              <a:gd name="connsiteY3" fmla="*/ 528045 h 1244536"/>
              <a:gd name="connsiteX4" fmla="*/ 573 w 380074"/>
              <a:gd name="connsiteY4" fmla="*/ 1244482 h 1244536"/>
              <a:gd name="connsiteX5" fmla="*/ 292804 w 380074"/>
              <a:gd name="connsiteY5" fmla="*/ 565752 h 1244536"/>
              <a:gd name="connsiteX6" fmla="*/ 330511 w 380074"/>
              <a:gd name="connsiteY6" fmla="*/ 396070 h 1244536"/>
              <a:gd name="connsiteX7" fmla="*/ 66561 w 380074"/>
              <a:gd name="connsiteY7" fmla="*/ 144 h 12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074" h="1244536">
                <a:moveTo>
                  <a:pt x="66561" y="144"/>
                </a:moveTo>
                <a:cubicBezTo>
                  <a:pt x="66561" y="8000"/>
                  <a:pt x="313229" y="314371"/>
                  <a:pt x="330511" y="443204"/>
                </a:cubicBezTo>
                <a:cubicBezTo>
                  <a:pt x="347793" y="572037"/>
                  <a:pt x="162399" y="759002"/>
                  <a:pt x="170255" y="773142"/>
                </a:cubicBezTo>
                <a:cubicBezTo>
                  <a:pt x="178111" y="787282"/>
                  <a:pt x="405925" y="449488"/>
                  <a:pt x="377645" y="528045"/>
                </a:cubicBezTo>
                <a:cubicBezTo>
                  <a:pt x="349365" y="606602"/>
                  <a:pt x="14713" y="1238198"/>
                  <a:pt x="573" y="1244482"/>
                </a:cubicBezTo>
                <a:cubicBezTo>
                  <a:pt x="-13567" y="1250766"/>
                  <a:pt x="237814" y="707154"/>
                  <a:pt x="292804" y="565752"/>
                </a:cubicBezTo>
                <a:cubicBezTo>
                  <a:pt x="347794" y="424350"/>
                  <a:pt x="365076" y="484053"/>
                  <a:pt x="330511" y="396070"/>
                </a:cubicBezTo>
                <a:cubicBezTo>
                  <a:pt x="295946" y="308087"/>
                  <a:pt x="66561" y="-7712"/>
                  <a:pt x="6656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97EE5D0-D9FE-7FE2-FB29-E053201D18E5}"/>
              </a:ext>
            </a:extLst>
          </p:cNvPr>
          <p:cNvSpPr/>
          <p:nvPr/>
        </p:nvSpPr>
        <p:spPr>
          <a:xfrm>
            <a:off x="1950231" y="5878493"/>
            <a:ext cx="1335420" cy="3568043"/>
          </a:xfrm>
          <a:custGeom>
            <a:avLst/>
            <a:gdLst>
              <a:gd name="connsiteX0" fmla="*/ 1141761 w 1335420"/>
              <a:gd name="connsiteY0" fmla="*/ 13260 h 3568043"/>
              <a:gd name="connsiteX1" fmla="*/ 990932 w 1335420"/>
              <a:gd name="connsiteY1" fmla="*/ 277210 h 3568043"/>
              <a:gd name="connsiteX2" fmla="*/ 557299 w 1335420"/>
              <a:gd name="connsiteY2" fmla="*/ 823965 h 3568043"/>
              <a:gd name="connsiteX3" fmla="*/ 1117 w 1335420"/>
              <a:gd name="connsiteY3" fmla="*/ 1135049 h 3568043"/>
              <a:gd name="connsiteX4" fmla="*/ 406470 w 1335420"/>
              <a:gd name="connsiteY4" fmla="*/ 974794 h 3568043"/>
              <a:gd name="connsiteX5" fmla="*/ 142520 w 1335420"/>
              <a:gd name="connsiteY5" fmla="*/ 1248171 h 3568043"/>
              <a:gd name="connsiteX6" fmla="*/ 180227 w 1335420"/>
              <a:gd name="connsiteY6" fmla="*/ 1926901 h 3568043"/>
              <a:gd name="connsiteX7" fmla="*/ 67105 w 1335420"/>
              <a:gd name="connsiteY7" fmla="*/ 1644097 h 3568043"/>
              <a:gd name="connsiteX8" fmla="*/ 651567 w 1335420"/>
              <a:gd name="connsiteY8" fmla="*/ 3331495 h 3568043"/>
              <a:gd name="connsiteX9" fmla="*/ 236788 w 1335420"/>
              <a:gd name="connsiteY9" fmla="*/ 2473655 h 3568043"/>
              <a:gd name="connsiteX10" fmla="*/ 745835 w 1335420"/>
              <a:gd name="connsiteY10" fmla="*/ 3567165 h 3568043"/>
              <a:gd name="connsiteX11" fmla="*/ 283922 w 1335420"/>
              <a:gd name="connsiteY11" fmla="*/ 2256839 h 3568043"/>
              <a:gd name="connsiteX12" fmla="*/ 453604 w 1335420"/>
              <a:gd name="connsiteY12" fmla="*/ 1172756 h 3568043"/>
              <a:gd name="connsiteX13" fmla="*/ 1038066 w 1335420"/>
              <a:gd name="connsiteY13" fmla="*/ 626002 h 3568043"/>
              <a:gd name="connsiteX14" fmla="*/ 613860 w 1335420"/>
              <a:gd name="connsiteY14" fmla="*/ 1050208 h 3568043"/>
              <a:gd name="connsiteX15" fmla="*/ 1009785 w 1335420"/>
              <a:gd name="connsiteY15" fmla="*/ 710843 h 3568043"/>
              <a:gd name="connsiteX16" fmla="*/ 1000359 w 1335420"/>
              <a:gd name="connsiteY16" fmla="*/ 937086 h 3568043"/>
              <a:gd name="connsiteX17" fmla="*/ 689274 w 1335420"/>
              <a:gd name="connsiteY17" fmla="*/ 1059635 h 3568043"/>
              <a:gd name="connsiteX18" fmla="*/ 1330297 w 1335420"/>
              <a:gd name="connsiteY18" fmla="*/ 654282 h 3568043"/>
              <a:gd name="connsiteX19" fmla="*/ 1000359 w 1335420"/>
              <a:gd name="connsiteY19" fmla="*/ 871099 h 3568043"/>
              <a:gd name="connsiteX20" fmla="*/ 1188895 w 1335420"/>
              <a:gd name="connsiteY20" fmla="*/ 456319 h 3568043"/>
              <a:gd name="connsiteX21" fmla="*/ 708128 w 1335420"/>
              <a:gd name="connsiteY21" fmla="*/ 776831 h 3568043"/>
              <a:gd name="connsiteX22" fmla="*/ 1141761 w 1335420"/>
              <a:gd name="connsiteY22" fmla="*/ 409185 h 3568043"/>
              <a:gd name="connsiteX23" fmla="*/ 802396 w 1335420"/>
              <a:gd name="connsiteY23" fmla="*/ 673136 h 3568043"/>
              <a:gd name="connsiteX24" fmla="*/ 1141761 w 1335420"/>
              <a:gd name="connsiteY24" fmla="*/ 13260 h 35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5420" h="3568043">
                <a:moveTo>
                  <a:pt x="1141761" y="13260"/>
                </a:moveTo>
                <a:cubicBezTo>
                  <a:pt x="1173184" y="-52728"/>
                  <a:pt x="1088342" y="142093"/>
                  <a:pt x="990932" y="277210"/>
                </a:cubicBezTo>
                <a:cubicBezTo>
                  <a:pt x="893522" y="412328"/>
                  <a:pt x="722268" y="680992"/>
                  <a:pt x="557299" y="823965"/>
                </a:cubicBezTo>
                <a:cubicBezTo>
                  <a:pt x="392330" y="966938"/>
                  <a:pt x="26255" y="1109911"/>
                  <a:pt x="1117" y="1135049"/>
                </a:cubicBezTo>
                <a:cubicBezTo>
                  <a:pt x="-24021" y="1160187"/>
                  <a:pt x="382903" y="955940"/>
                  <a:pt x="406470" y="974794"/>
                </a:cubicBezTo>
                <a:cubicBezTo>
                  <a:pt x="430037" y="993648"/>
                  <a:pt x="180227" y="1089487"/>
                  <a:pt x="142520" y="1248171"/>
                </a:cubicBezTo>
                <a:cubicBezTo>
                  <a:pt x="104813" y="1406856"/>
                  <a:pt x="192796" y="1860913"/>
                  <a:pt x="180227" y="1926901"/>
                </a:cubicBezTo>
                <a:cubicBezTo>
                  <a:pt x="167658" y="1992889"/>
                  <a:pt x="-11452" y="1409998"/>
                  <a:pt x="67105" y="1644097"/>
                </a:cubicBezTo>
                <a:cubicBezTo>
                  <a:pt x="145662" y="1878196"/>
                  <a:pt x="623286" y="3193235"/>
                  <a:pt x="651567" y="3331495"/>
                </a:cubicBezTo>
                <a:cubicBezTo>
                  <a:pt x="679847" y="3469755"/>
                  <a:pt x="221077" y="2434377"/>
                  <a:pt x="236788" y="2473655"/>
                </a:cubicBezTo>
                <a:cubicBezTo>
                  <a:pt x="252499" y="2512933"/>
                  <a:pt x="737979" y="3603301"/>
                  <a:pt x="745835" y="3567165"/>
                </a:cubicBezTo>
                <a:cubicBezTo>
                  <a:pt x="753691" y="3531029"/>
                  <a:pt x="332627" y="2655907"/>
                  <a:pt x="283922" y="2256839"/>
                </a:cubicBezTo>
                <a:cubicBezTo>
                  <a:pt x="235217" y="1857771"/>
                  <a:pt x="327913" y="1444562"/>
                  <a:pt x="453604" y="1172756"/>
                </a:cubicBezTo>
                <a:cubicBezTo>
                  <a:pt x="579295" y="900950"/>
                  <a:pt x="1011357" y="646427"/>
                  <a:pt x="1038066" y="626002"/>
                </a:cubicBezTo>
                <a:cubicBezTo>
                  <a:pt x="1064775" y="605577"/>
                  <a:pt x="618573" y="1036068"/>
                  <a:pt x="613860" y="1050208"/>
                </a:cubicBezTo>
                <a:cubicBezTo>
                  <a:pt x="609147" y="1064348"/>
                  <a:pt x="945368" y="729697"/>
                  <a:pt x="1009785" y="710843"/>
                </a:cubicBezTo>
                <a:cubicBezTo>
                  <a:pt x="1074201" y="691989"/>
                  <a:pt x="1053777" y="878954"/>
                  <a:pt x="1000359" y="937086"/>
                </a:cubicBezTo>
                <a:cubicBezTo>
                  <a:pt x="946941" y="995218"/>
                  <a:pt x="634284" y="1106769"/>
                  <a:pt x="689274" y="1059635"/>
                </a:cubicBezTo>
                <a:cubicBezTo>
                  <a:pt x="744264" y="1012501"/>
                  <a:pt x="1278450" y="685705"/>
                  <a:pt x="1330297" y="654282"/>
                </a:cubicBezTo>
                <a:cubicBezTo>
                  <a:pt x="1382144" y="622859"/>
                  <a:pt x="1023926" y="904093"/>
                  <a:pt x="1000359" y="871099"/>
                </a:cubicBezTo>
                <a:cubicBezTo>
                  <a:pt x="976792" y="838105"/>
                  <a:pt x="1237600" y="472030"/>
                  <a:pt x="1188895" y="456319"/>
                </a:cubicBezTo>
                <a:cubicBezTo>
                  <a:pt x="1140190" y="440608"/>
                  <a:pt x="715984" y="784687"/>
                  <a:pt x="708128" y="776831"/>
                </a:cubicBezTo>
                <a:cubicBezTo>
                  <a:pt x="700272" y="768975"/>
                  <a:pt x="1126050" y="426467"/>
                  <a:pt x="1141761" y="409185"/>
                </a:cubicBezTo>
                <a:cubicBezTo>
                  <a:pt x="1157472" y="391903"/>
                  <a:pt x="799254" y="737553"/>
                  <a:pt x="802396" y="673136"/>
                </a:cubicBezTo>
                <a:cubicBezTo>
                  <a:pt x="805538" y="608720"/>
                  <a:pt x="1110338" y="79248"/>
                  <a:pt x="1141761" y="13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8452791C-FD61-F235-9C43-55038007CCAD}"/>
              </a:ext>
            </a:extLst>
          </p:cNvPr>
          <p:cNvSpPr/>
          <p:nvPr/>
        </p:nvSpPr>
        <p:spPr>
          <a:xfrm>
            <a:off x="2364690" y="7503662"/>
            <a:ext cx="993890" cy="2611544"/>
          </a:xfrm>
          <a:custGeom>
            <a:avLst/>
            <a:gdLst>
              <a:gd name="connsiteX0" fmla="*/ 1438 w 993890"/>
              <a:gd name="connsiteY0" fmla="*/ 56635 h 2611544"/>
              <a:gd name="connsiteX1" fmla="*/ 350230 w 993890"/>
              <a:gd name="connsiteY1" fmla="*/ 226317 h 2611544"/>
              <a:gd name="connsiteX2" fmla="*/ 708448 w 993890"/>
              <a:gd name="connsiteY2" fmla="*/ 74 h 2611544"/>
              <a:gd name="connsiteX3" fmla="*/ 708448 w 993890"/>
              <a:gd name="connsiteY3" fmla="*/ 254598 h 2611544"/>
              <a:gd name="connsiteX4" fmla="*/ 991252 w 993890"/>
              <a:gd name="connsiteY4" fmla="*/ 1150144 h 2611544"/>
              <a:gd name="connsiteX5" fmla="*/ 849850 w 993890"/>
              <a:gd name="connsiteY5" fmla="*/ 905047 h 2611544"/>
              <a:gd name="connsiteX6" fmla="*/ 849850 w 993890"/>
              <a:gd name="connsiteY6" fmla="*/ 1338680 h 2611544"/>
              <a:gd name="connsiteX7" fmla="*/ 896984 w 993890"/>
              <a:gd name="connsiteY7" fmla="*/ 2177666 h 2611544"/>
              <a:gd name="connsiteX8" fmla="*/ 783863 w 993890"/>
              <a:gd name="connsiteY8" fmla="*/ 1810020 h 2611544"/>
              <a:gd name="connsiteX9" fmla="*/ 717875 w 993890"/>
              <a:gd name="connsiteY9" fmla="*/ 2611299 h 2611544"/>
              <a:gd name="connsiteX10" fmla="*/ 755582 w 993890"/>
              <a:gd name="connsiteY10" fmla="*/ 1715752 h 2611544"/>
              <a:gd name="connsiteX11" fmla="*/ 765009 w 993890"/>
              <a:gd name="connsiteY11" fmla="*/ 923901 h 2611544"/>
              <a:gd name="connsiteX12" fmla="*/ 48572 w 993890"/>
              <a:gd name="connsiteY12" fmla="*/ 160330 h 2611544"/>
              <a:gd name="connsiteX13" fmla="*/ 793289 w 993890"/>
              <a:gd name="connsiteY13" fmla="*/ 905047 h 2611544"/>
              <a:gd name="connsiteX14" fmla="*/ 548192 w 993890"/>
              <a:gd name="connsiteY14" fmla="*/ 433707 h 2611544"/>
              <a:gd name="connsiteX15" fmla="*/ 237108 w 993890"/>
              <a:gd name="connsiteY15" fmla="*/ 273451 h 2611544"/>
              <a:gd name="connsiteX16" fmla="*/ 1438 w 993890"/>
              <a:gd name="connsiteY16" fmla="*/ 56635 h 26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3890" h="2611544">
                <a:moveTo>
                  <a:pt x="1438" y="56635"/>
                </a:moveTo>
                <a:cubicBezTo>
                  <a:pt x="20292" y="48779"/>
                  <a:pt x="232395" y="235744"/>
                  <a:pt x="350230" y="226317"/>
                </a:cubicBezTo>
                <a:cubicBezTo>
                  <a:pt x="468065" y="216890"/>
                  <a:pt x="648745" y="-4639"/>
                  <a:pt x="708448" y="74"/>
                </a:cubicBezTo>
                <a:cubicBezTo>
                  <a:pt x="768151" y="4787"/>
                  <a:pt x="661314" y="62920"/>
                  <a:pt x="708448" y="254598"/>
                </a:cubicBezTo>
                <a:cubicBezTo>
                  <a:pt x="755582" y="446276"/>
                  <a:pt x="967685" y="1041736"/>
                  <a:pt x="991252" y="1150144"/>
                </a:cubicBezTo>
                <a:cubicBezTo>
                  <a:pt x="1014819" y="1258552"/>
                  <a:pt x="873417" y="873624"/>
                  <a:pt x="849850" y="905047"/>
                </a:cubicBezTo>
                <a:cubicBezTo>
                  <a:pt x="826283" y="936470"/>
                  <a:pt x="841994" y="1126577"/>
                  <a:pt x="849850" y="1338680"/>
                </a:cubicBezTo>
                <a:cubicBezTo>
                  <a:pt x="857706" y="1550783"/>
                  <a:pt x="907982" y="2099109"/>
                  <a:pt x="896984" y="2177666"/>
                </a:cubicBezTo>
                <a:cubicBezTo>
                  <a:pt x="885986" y="2256223"/>
                  <a:pt x="813714" y="1737748"/>
                  <a:pt x="783863" y="1810020"/>
                </a:cubicBezTo>
                <a:cubicBezTo>
                  <a:pt x="754012" y="1882292"/>
                  <a:pt x="722588" y="2627010"/>
                  <a:pt x="717875" y="2611299"/>
                </a:cubicBezTo>
                <a:cubicBezTo>
                  <a:pt x="713162" y="2595588"/>
                  <a:pt x="747726" y="1996985"/>
                  <a:pt x="755582" y="1715752"/>
                </a:cubicBezTo>
                <a:cubicBezTo>
                  <a:pt x="763438" y="1434519"/>
                  <a:pt x="882844" y="1183138"/>
                  <a:pt x="765009" y="923901"/>
                </a:cubicBezTo>
                <a:cubicBezTo>
                  <a:pt x="647174" y="664664"/>
                  <a:pt x="43859" y="163472"/>
                  <a:pt x="48572" y="160330"/>
                </a:cubicBezTo>
                <a:cubicBezTo>
                  <a:pt x="53285" y="157188"/>
                  <a:pt x="710019" y="859484"/>
                  <a:pt x="793289" y="905047"/>
                </a:cubicBezTo>
                <a:cubicBezTo>
                  <a:pt x="876559" y="950610"/>
                  <a:pt x="640889" y="538973"/>
                  <a:pt x="548192" y="433707"/>
                </a:cubicBezTo>
                <a:cubicBezTo>
                  <a:pt x="455495" y="328441"/>
                  <a:pt x="320378" y="334725"/>
                  <a:pt x="237108" y="273451"/>
                </a:cubicBezTo>
                <a:cubicBezTo>
                  <a:pt x="153838" y="212177"/>
                  <a:pt x="-17416" y="64491"/>
                  <a:pt x="1438" y="56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245D2C92-A433-149E-E103-A5A035B723C4}"/>
              </a:ext>
            </a:extLst>
          </p:cNvPr>
          <p:cNvSpPr/>
          <p:nvPr/>
        </p:nvSpPr>
        <p:spPr>
          <a:xfrm>
            <a:off x="5598429" y="9097499"/>
            <a:ext cx="529238" cy="729566"/>
          </a:xfrm>
          <a:custGeom>
            <a:avLst/>
            <a:gdLst>
              <a:gd name="connsiteX0" fmla="*/ 528568 w 529238"/>
              <a:gd name="connsiteY0" fmla="*/ 6 h 729566"/>
              <a:gd name="connsiteX1" fmla="*/ 275429 w 529238"/>
              <a:gd name="connsiteY1" fmla="*/ 402962 h 729566"/>
              <a:gd name="connsiteX2" fmla="*/ 141110 w 529238"/>
              <a:gd name="connsiteY2" fmla="*/ 588942 h 729566"/>
              <a:gd name="connsiteX3" fmla="*/ 234100 w 529238"/>
              <a:gd name="connsiteY3" fmla="*/ 490786 h 729566"/>
              <a:gd name="connsiteX4" fmla="*/ 1625 w 529238"/>
              <a:gd name="connsiteY4" fmla="*/ 728426 h 729566"/>
              <a:gd name="connsiteX5" fmla="*/ 141110 w 529238"/>
              <a:gd name="connsiteY5" fmla="*/ 573443 h 729566"/>
              <a:gd name="connsiteX6" fmla="*/ 337422 w 529238"/>
              <a:gd name="connsiteY6" fmla="*/ 402962 h 729566"/>
              <a:gd name="connsiteX7" fmla="*/ 244432 w 529238"/>
              <a:gd name="connsiteY7" fmla="*/ 475287 h 729566"/>
              <a:gd name="connsiteX8" fmla="*/ 440744 w 529238"/>
              <a:gd name="connsiteY8" fmla="*/ 191152 h 729566"/>
              <a:gd name="connsiteX9" fmla="*/ 192771 w 529238"/>
              <a:gd name="connsiteY9" fmla="*/ 392630 h 729566"/>
              <a:gd name="connsiteX10" fmla="*/ 528568 w 529238"/>
              <a:gd name="connsiteY10" fmla="*/ 6 h 72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238" h="729566">
                <a:moveTo>
                  <a:pt x="528568" y="6"/>
                </a:moveTo>
                <a:cubicBezTo>
                  <a:pt x="542344" y="1728"/>
                  <a:pt x="340005" y="304806"/>
                  <a:pt x="275429" y="402962"/>
                </a:cubicBezTo>
                <a:cubicBezTo>
                  <a:pt x="210853" y="501118"/>
                  <a:pt x="147998" y="574305"/>
                  <a:pt x="141110" y="588942"/>
                </a:cubicBezTo>
                <a:cubicBezTo>
                  <a:pt x="134222" y="603579"/>
                  <a:pt x="257347" y="467539"/>
                  <a:pt x="234100" y="490786"/>
                </a:cubicBezTo>
                <a:cubicBezTo>
                  <a:pt x="210853" y="514033"/>
                  <a:pt x="17123" y="714650"/>
                  <a:pt x="1625" y="728426"/>
                </a:cubicBezTo>
                <a:cubicBezTo>
                  <a:pt x="-13873" y="742202"/>
                  <a:pt x="85144" y="627687"/>
                  <a:pt x="141110" y="573443"/>
                </a:cubicBezTo>
                <a:cubicBezTo>
                  <a:pt x="197076" y="519199"/>
                  <a:pt x="320202" y="419321"/>
                  <a:pt x="337422" y="402962"/>
                </a:cubicBezTo>
                <a:cubicBezTo>
                  <a:pt x="354642" y="386603"/>
                  <a:pt x="227212" y="510589"/>
                  <a:pt x="244432" y="475287"/>
                </a:cubicBezTo>
                <a:cubicBezTo>
                  <a:pt x="261652" y="439985"/>
                  <a:pt x="449354" y="204928"/>
                  <a:pt x="440744" y="191152"/>
                </a:cubicBezTo>
                <a:cubicBezTo>
                  <a:pt x="432134" y="177376"/>
                  <a:pt x="178995" y="420183"/>
                  <a:pt x="192771" y="392630"/>
                </a:cubicBezTo>
                <a:cubicBezTo>
                  <a:pt x="206547" y="365078"/>
                  <a:pt x="514792" y="-1716"/>
                  <a:pt x="52856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38E8093-CBBF-BE66-885C-8F25D2B6C3D9}"/>
              </a:ext>
            </a:extLst>
          </p:cNvPr>
          <p:cNvSpPr/>
          <p:nvPr/>
        </p:nvSpPr>
        <p:spPr>
          <a:xfrm>
            <a:off x="4225585" y="8322199"/>
            <a:ext cx="47062" cy="181846"/>
          </a:xfrm>
          <a:custGeom>
            <a:avLst/>
            <a:gdLst>
              <a:gd name="connsiteX0" fmla="*/ 46781 w 47062"/>
              <a:gd name="connsiteY0" fmla="*/ 391 h 181846"/>
              <a:gd name="connsiteX1" fmla="*/ 20951 w 47062"/>
              <a:gd name="connsiteY1" fmla="*/ 93381 h 181846"/>
              <a:gd name="connsiteX2" fmla="*/ 46781 w 47062"/>
              <a:gd name="connsiteY2" fmla="*/ 181204 h 181846"/>
              <a:gd name="connsiteX3" fmla="*/ 20951 w 47062"/>
              <a:gd name="connsiteY3" fmla="*/ 129543 h 181846"/>
              <a:gd name="connsiteX4" fmla="*/ 286 w 47062"/>
              <a:gd name="connsiteY4" fmla="*/ 62384 h 181846"/>
              <a:gd name="connsiteX5" fmla="*/ 46781 w 47062"/>
              <a:gd name="connsiteY5" fmla="*/ 391 h 18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62" h="181846">
                <a:moveTo>
                  <a:pt x="46781" y="391"/>
                </a:moveTo>
                <a:cubicBezTo>
                  <a:pt x="50225" y="5557"/>
                  <a:pt x="20951" y="63246"/>
                  <a:pt x="20951" y="93381"/>
                </a:cubicBezTo>
                <a:cubicBezTo>
                  <a:pt x="20951" y="123516"/>
                  <a:pt x="46781" y="175177"/>
                  <a:pt x="46781" y="181204"/>
                </a:cubicBezTo>
                <a:cubicBezTo>
                  <a:pt x="46781" y="187231"/>
                  <a:pt x="28700" y="149346"/>
                  <a:pt x="20951" y="129543"/>
                </a:cubicBezTo>
                <a:cubicBezTo>
                  <a:pt x="13202" y="109740"/>
                  <a:pt x="-2297" y="82187"/>
                  <a:pt x="286" y="62384"/>
                </a:cubicBezTo>
                <a:cubicBezTo>
                  <a:pt x="2869" y="42581"/>
                  <a:pt x="43337" y="-4775"/>
                  <a:pt x="46781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1D6250D3-7A52-0E54-C265-E8C88BC624F9}"/>
              </a:ext>
            </a:extLst>
          </p:cNvPr>
          <p:cNvSpPr/>
          <p:nvPr/>
        </p:nvSpPr>
        <p:spPr>
          <a:xfrm>
            <a:off x="4560946" y="7904129"/>
            <a:ext cx="182160" cy="92988"/>
          </a:xfrm>
          <a:custGeom>
            <a:avLst/>
            <a:gdLst>
              <a:gd name="connsiteX0" fmla="*/ 722 w 182160"/>
              <a:gd name="connsiteY0" fmla="*/ 7 h 92988"/>
              <a:gd name="connsiteX1" fmla="*/ 67881 w 182160"/>
              <a:gd name="connsiteY1" fmla="*/ 87830 h 92988"/>
              <a:gd name="connsiteX2" fmla="*/ 181535 w 182160"/>
              <a:gd name="connsiteY2" fmla="*/ 82664 h 92988"/>
              <a:gd name="connsiteX3" fmla="*/ 109210 w 182160"/>
              <a:gd name="connsiteY3" fmla="*/ 82664 h 92988"/>
              <a:gd name="connsiteX4" fmla="*/ 722 w 182160"/>
              <a:gd name="connsiteY4" fmla="*/ 7 h 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60" h="92988">
                <a:moveTo>
                  <a:pt x="722" y="7"/>
                </a:moveTo>
                <a:cubicBezTo>
                  <a:pt x="-6166" y="868"/>
                  <a:pt x="37746" y="74054"/>
                  <a:pt x="67881" y="87830"/>
                </a:cubicBezTo>
                <a:cubicBezTo>
                  <a:pt x="98016" y="101606"/>
                  <a:pt x="174647" y="83525"/>
                  <a:pt x="181535" y="82664"/>
                </a:cubicBezTo>
                <a:cubicBezTo>
                  <a:pt x="188423" y="81803"/>
                  <a:pt x="136763" y="91274"/>
                  <a:pt x="109210" y="82664"/>
                </a:cubicBezTo>
                <a:cubicBezTo>
                  <a:pt x="81658" y="74054"/>
                  <a:pt x="7610" y="-854"/>
                  <a:pt x="72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1CA29007-2262-2E45-9E26-52B8E3DBE426}"/>
              </a:ext>
            </a:extLst>
          </p:cNvPr>
          <p:cNvSpPr/>
          <p:nvPr/>
        </p:nvSpPr>
        <p:spPr>
          <a:xfrm>
            <a:off x="3315069" y="1654648"/>
            <a:ext cx="2059397" cy="2193059"/>
          </a:xfrm>
          <a:custGeom>
            <a:avLst/>
            <a:gdLst>
              <a:gd name="connsiteX0" fmla="*/ 1821707 w 2059397"/>
              <a:gd name="connsiteY0" fmla="*/ 2191211 h 2193059"/>
              <a:gd name="connsiteX1" fmla="*/ 1996519 w 2059397"/>
              <a:gd name="connsiteY1" fmla="*/ 1532305 h 2193059"/>
              <a:gd name="connsiteX2" fmla="*/ 1929284 w 2059397"/>
              <a:gd name="connsiteY2" fmla="*/ 994423 h 2193059"/>
              <a:gd name="connsiteX3" fmla="*/ 1256931 w 2059397"/>
              <a:gd name="connsiteY3" fmla="*/ 12787 h 2193059"/>
              <a:gd name="connsiteX4" fmla="*/ 1485531 w 2059397"/>
              <a:gd name="connsiteY4" fmla="*/ 443093 h 2193059"/>
              <a:gd name="connsiteX5" fmla="*/ 1270378 w 2059397"/>
              <a:gd name="connsiteY5" fmla="*/ 564117 h 2193059"/>
              <a:gd name="connsiteX6" fmla="*/ 598025 w 2059397"/>
              <a:gd name="connsiteY6" fmla="*/ 712034 h 2193059"/>
              <a:gd name="connsiteX7" fmla="*/ 624919 w 2059397"/>
              <a:gd name="connsiteY7" fmla="*/ 617905 h 2193059"/>
              <a:gd name="connsiteX8" fmla="*/ 6355 w 2059397"/>
              <a:gd name="connsiteY8" fmla="*/ 994423 h 2193059"/>
              <a:gd name="connsiteX9" fmla="*/ 1068672 w 2059397"/>
              <a:gd name="connsiteY9" fmla="*/ 564117 h 2193059"/>
              <a:gd name="connsiteX10" fmla="*/ 1364507 w 2059397"/>
              <a:gd name="connsiteY10" fmla="*/ 550670 h 2193059"/>
              <a:gd name="connsiteX11" fmla="*/ 1741025 w 2059397"/>
              <a:gd name="connsiteY11" fmla="*/ 833058 h 2193059"/>
              <a:gd name="connsiteX12" fmla="*/ 1472084 w 2059397"/>
              <a:gd name="connsiteY12" fmla="*/ 308623 h 2193059"/>
              <a:gd name="connsiteX13" fmla="*/ 2050307 w 2059397"/>
              <a:gd name="connsiteY13" fmla="*/ 1317152 h 2193059"/>
              <a:gd name="connsiteX14" fmla="*/ 1821707 w 2059397"/>
              <a:gd name="connsiteY14" fmla="*/ 2191211 h 219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59397" h="2193059">
                <a:moveTo>
                  <a:pt x="1821707" y="2191211"/>
                </a:moveTo>
                <a:cubicBezTo>
                  <a:pt x="1812742" y="2227070"/>
                  <a:pt x="1978590" y="1731770"/>
                  <a:pt x="1996519" y="1532305"/>
                </a:cubicBezTo>
                <a:cubicBezTo>
                  <a:pt x="2014448" y="1332840"/>
                  <a:pt x="2052549" y="1247676"/>
                  <a:pt x="1929284" y="994423"/>
                </a:cubicBezTo>
                <a:cubicBezTo>
                  <a:pt x="1806019" y="741170"/>
                  <a:pt x="1330890" y="104675"/>
                  <a:pt x="1256931" y="12787"/>
                </a:cubicBezTo>
                <a:cubicBezTo>
                  <a:pt x="1182972" y="-79101"/>
                  <a:pt x="1483290" y="351205"/>
                  <a:pt x="1485531" y="443093"/>
                </a:cubicBezTo>
                <a:cubicBezTo>
                  <a:pt x="1487772" y="534981"/>
                  <a:pt x="1418296" y="519293"/>
                  <a:pt x="1270378" y="564117"/>
                </a:cubicBezTo>
                <a:cubicBezTo>
                  <a:pt x="1122460" y="608941"/>
                  <a:pt x="705601" y="703069"/>
                  <a:pt x="598025" y="712034"/>
                </a:cubicBezTo>
                <a:cubicBezTo>
                  <a:pt x="490449" y="720999"/>
                  <a:pt x="723531" y="570840"/>
                  <a:pt x="624919" y="617905"/>
                </a:cubicBezTo>
                <a:cubicBezTo>
                  <a:pt x="526307" y="664970"/>
                  <a:pt x="-67604" y="1003388"/>
                  <a:pt x="6355" y="994423"/>
                </a:cubicBezTo>
                <a:cubicBezTo>
                  <a:pt x="80314" y="985458"/>
                  <a:pt x="842313" y="638076"/>
                  <a:pt x="1068672" y="564117"/>
                </a:cubicBezTo>
                <a:cubicBezTo>
                  <a:pt x="1295031" y="490158"/>
                  <a:pt x="1252448" y="505846"/>
                  <a:pt x="1364507" y="550670"/>
                </a:cubicBezTo>
                <a:cubicBezTo>
                  <a:pt x="1476566" y="595494"/>
                  <a:pt x="1723096" y="873399"/>
                  <a:pt x="1741025" y="833058"/>
                </a:cubicBezTo>
                <a:cubicBezTo>
                  <a:pt x="1758954" y="792717"/>
                  <a:pt x="1420537" y="227941"/>
                  <a:pt x="1472084" y="308623"/>
                </a:cubicBezTo>
                <a:cubicBezTo>
                  <a:pt x="1523631" y="389305"/>
                  <a:pt x="1987554" y="1003387"/>
                  <a:pt x="2050307" y="1317152"/>
                </a:cubicBezTo>
                <a:cubicBezTo>
                  <a:pt x="2113060" y="1630917"/>
                  <a:pt x="1830672" y="2155352"/>
                  <a:pt x="1821707" y="219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03D0BEF9-B799-472A-0126-74D174A2B68A}"/>
              </a:ext>
            </a:extLst>
          </p:cNvPr>
          <p:cNvSpPr/>
          <p:nvPr/>
        </p:nvSpPr>
        <p:spPr>
          <a:xfrm>
            <a:off x="5064524" y="2149809"/>
            <a:ext cx="2283616" cy="1780817"/>
          </a:xfrm>
          <a:custGeom>
            <a:avLst/>
            <a:gdLst>
              <a:gd name="connsiteX0" fmla="*/ 5017 w 2283616"/>
              <a:gd name="connsiteY0" fmla="*/ 1776732 h 1780817"/>
              <a:gd name="connsiteX1" fmla="*/ 394982 w 2283616"/>
              <a:gd name="connsiteY1" fmla="*/ 916120 h 1780817"/>
              <a:gd name="connsiteX2" fmla="*/ 448770 w 2283616"/>
              <a:gd name="connsiteY2" fmla="*/ 929567 h 1780817"/>
              <a:gd name="connsiteX3" fmla="*/ 798394 w 2283616"/>
              <a:gd name="connsiteY3" fmla="*/ 391685 h 1780817"/>
              <a:gd name="connsiteX4" fmla="*/ 1107676 w 2283616"/>
              <a:gd name="connsiteY4" fmla="*/ 647179 h 1780817"/>
              <a:gd name="connsiteX5" fmla="*/ 865629 w 2283616"/>
              <a:gd name="connsiteY5" fmla="*/ 15167 h 1780817"/>
              <a:gd name="connsiteX6" fmla="*/ 1430405 w 2283616"/>
              <a:gd name="connsiteY6" fmla="*/ 727862 h 1780817"/>
              <a:gd name="connsiteX7" fmla="*/ 1309382 w 2283616"/>
              <a:gd name="connsiteY7" fmla="*/ 337897 h 1780817"/>
              <a:gd name="connsiteX8" fmla="*/ 2277570 w 2283616"/>
              <a:gd name="connsiteY8" fmla="*/ 1507791 h 1780817"/>
              <a:gd name="connsiteX9" fmla="*/ 1685900 w 2283616"/>
              <a:gd name="connsiteY9" fmla="*/ 795097 h 1780817"/>
              <a:gd name="connsiteX10" fmla="*/ 1000100 w 2283616"/>
              <a:gd name="connsiteY10" fmla="*/ 1720 h 1780817"/>
              <a:gd name="connsiteX11" fmla="*/ 1242147 w 2283616"/>
              <a:gd name="connsiteY11" fmla="*/ 579944 h 1780817"/>
              <a:gd name="connsiteX12" fmla="*/ 919417 w 2283616"/>
              <a:gd name="connsiteY12" fmla="*/ 472367 h 1780817"/>
              <a:gd name="connsiteX13" fmla="*/ 354641 w 2283616"/>
              <a:gd name="connsiteY13" fmla="*/ 929567 h 1780817"/>
              <a:gd name="connsiteX14" fmla="*/ 502558 w 2283616"/>
              <a:gd name="connsiteY14" fmla="*/ 284109 h 1780817"/>
              <a:gd name="connsiteX15" fmla="*/ 502558 w 2283616"/>
              <a:gd name="connsiteY15" fmla="*/ 862332 h 1780817"/>
              <a:gd name="connsiteX16" fmla="*/ 193276 w 2283616"/>
              <a:gd name="connsiteY16" fmla="*/ 1225403 h 1780817"/>
              <a:gd name="connsiteX17" fmla="*/ 5017 w 2283616"/>
              <a:gd name="connsiteY17" fmla="*/ 1776732 h 17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83616" h="1780817">
                <a:moveTo>
                  <a:pt x="5017" y="1776732"/>
                </a:moveTo>
                <a:cubicBezTo>
                  <a:pt x="38635" y="1725185"/>
                  <a:pt x="394982" y="916120"/>
                  <a:pt x="394982" y="916120"/>
                </a:cubicBezTo>
                <a:cubicBezTo>
                  <a:pt x="468941" y="774926"/>
                  <a:pt x="381535" y="1016973"/>
                  <a:pt x="448770" y="929567"/>
                </a:cubicBezTo>
                <a:cubicBezTo>
                  <a:pt x="516005" y="842161"/>
                  <a:pt x="688576" y="438750"/>
                  <a:pt x="798394" y="391685"/>
                </a:cubicBezTo>
                <a:cubicBezTo>
                  <a:pt x="908212" y="344620"/>
                  <a:pt x="1096470" y="709932"/>
                  <a:pt x="1107676" y="647179"/>
                </a:cubicBezTo>
                <a:cubicBezTo>
                  <a:pt x="1118882" y="584426"/>
                  <a:pt x="811841" y="1720"/>
                  <a:pt x="865629" y="15167"/>
                </a:cubicBezTo>
                <a:cubicBezTo>
                  <a:pt x="919417" y="28614"/>
                  <a:pt x="1356446" y="674074"/>
                  <a:pt x="1430405" y="727862"/>
                </a:cubicBezTo>
                <a:cubicBezTo>
                  <a:pt x="1504364" y="781650"/>
                  <a:pt x="1168188" y="207909"/>
                  <a:pt x="1309382" y="337897"/>
                </a:cubicBezTo>
                <a:cubicBezTo>
                  <a:pt x="1450576" y="467885"/>
                  <a:pt x="2277570" y="1507791"/>
                  <a:pt x="2277570" y="1507791"/>
                </a:cubicBezTo>
                <a:cubicBezTo>
                  <a:pt x="2340323" y="1583991"/>
                  <a:pt x="1898812" y="1046109"/>
                  <a:pt x="1685900" y="795097"/>
                </a:cubicBezTo>
                <a:cubicBezTo>
                  <a:pt x="1472988" y="544085"/>
                  <a:pt x="1074059" y="37579"/>
                  <a:pt x="1000100" y="1720"/>
                </a:cubicBezTo>
                <a:cubicBezTo>
                  <a:pt x="926141" y="-34139"/>
                  <a:pt x="1255594" y="501503"/>
                  <a:pt x="1242147" y="579944"/>
                </a:cubicBezTo>
                <a:cubicBezTo>
                  <a:pt x="1228700" y="658385"/>
                  <a:pt x="1067335" y="414096"/>
                  <a:pt x="919417" y="472367"/>
                </a:cubicBezTo>
                <a:cubicBezTo>
                  <a:pt x="771499" y="530637"/>
                  <a:pt x="424118" y="960943"/>
                  <a:pt x="354641" y="929567"/>
                </a:cubicBezTo>
                <a:cubicBezTo>
                  <a:pt x="285165" y="898191"/>
                  <a:pt x="477905" y="295315"/>
                  <a:pt x="502558" y="284109"/>
                </a:cubicBezTo>
                <a:cubicBezTo>
                  <a:pt x="527211" y="272903"/>
                  <a:pt x="554105" y="705450"/>
                  <a:pt x="502558" y="862332"/>
                </a:cubicBezTo>
                <a:cubicBezTo>
                  <a:pt x="451011" y="1019214"/>
                  <a:pt x="271717" y="1073003"/>
                  <a:pt x="193276" y="1225403"/>
                </a:cubicBezTo>
                <a:cubicBezTo>
                  <a:pt x="114835" y="1377803"/>
                  <a:pt x="-28601" y="1828279"/>
                  <a:pt x="5017" y="1776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38C5757-8709-1DF0-F98A-1CDC72EC10F3}"/>
              </a:ext>
            </a:extLst>
          </p:cNvPr>
          <p:cNvSpPr/>
          <p:nvPr/>
        </p:nvSpPr>
        <p:spPr>
          <a:xfrm>
            <a:off x="2435053" y="2561507"/>
            <a:ext cx="2400111" cy="1171664"/>
          </a:xfrm>
          <a:custGeom>
            <a:avLst/>
            <a:gdLst>
              <a:gd name="connsiteX0" fmla="*/ 2399994 w 2400111"/>
              <a:gd name="connsiteY0" fmla="*/ 1171249 h 1171664"/>
              <a:gd name="connsiteX1" fmla="*/ 2187051 w 2400111"/>
              <a:gd name="connsiteY1" fmla="*/ 570000 h 1171664"/>
              <a:gd name="connsiteX2" fmla="*/ 1742377 w 2400111"/>
              <a:gd name="connsiteY2" fmla="*/ 413425 h 1171664"/>
              <a:gd name="connsiteX3" fmla="*/ 1441752 w 2400111"/>
              <a:gd name="connsiteY3" fmla="*/ 463529 h 1171664"/>
              <a:gd name="connsiteX4" fmla="*/ 1748640 w 2400111"/>
              <a:gd name="connsiteY4" fmla="*/ 169167 h 1171664"/>
              <a:gd name="connsiteX5" fmla="*/ 1009605 w 2400111"/>
              <a:gd name="connsiteY5" fmla="*/ 419688 h 1171664"/>
              <a:gd name="connsiteX6" fmla="*/ 1404174 w 2400111"/>
              <a:gd name="connsiteY6" fmla="*/ 137852 h 1171664"/>
              <a:gd name="connsiteX7" fmla="*/ 7522 w 2400111"/>
              <a:gd name="connsiteY7" fmla="*/ 576263 h 1171664"/>
              <a:gd name="connsiteX8" fmla="*/ 896870 w 2400111"/>
              <a:gd name="connsiteY8" fmla="*/ 256849 h 1171664"/>
              <a:gd name="connsiteX9" fmla="*/ 1955320 w 2400111"/>
              <a:gd name="connsiteY9" fmla="*/ 66 h 1171664"/>
              <a:gd name="connsiteX10" fmla="*/ 1366596 w 2400111"/>
              <a:gd name="connsiteY10" fmla="*/ 231797 h 1171664"/>
              <a:gd name="connsiteX11" fmla="*/ 1222547 w 2400111"/>
              <a:gd name="connsiteY11" fmla="*/ 256849 h 1171664"/>
              <a:gd name="connsiteX12" fmla="*/ 1554487 w 2400111"/>
              <a:gd name="connsiteY12" fmla="*/ 313216 h 1171664"/>
              <a:gd name="connsiteX13" fmla="*/ 1585802 w 2400111"/>
              <a:gd name="connsiteY13" fmla="*/ 400898 h 1171664"/>
              <a:gd name="connsiteX14" fmla="*/ 1917742 w 2400111"/>
              <a:gd name="connsiteY14" fmla="*/ 363320 h 1171664"/>
              <a:gd name="connsiteX15" fmla="*/ 2180788 w 2400111"/>
              <a:gd name="connsiteY15" fmla="*/ 657682 h 1171664"/>
              <a:gd name="connsiteX16" fmla="*/ 2161999 w 2400111"/>
              <a:gd name="connsiteY16" fmla="*/ 469792 h 1171664"/>
              <a:gd name="connsiteX17" fmla="*/ 2399994 w 2400111"/>
              <a:gd name="connsiteY17" fmla="*/ 1171249 h 117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0111" h="1171664">
                <a:moveTo>
                  <a:pt x="2399994" y="1171249"/>
                </a:moveTo>
                <a:cubicBezTo>
                  <a:pt x="2404169" y="1187950"/>
                  <a:pt x="2296654" y="696304"/>
                  <a:pt x="2187051" y="570000"/>
                </a:cubicBezTo>
                <a:cubicBezTo>
                  <a:pt x="2077448" y="443696"/>
                  <a:pt x="1866593" y="431170"/>
                  <a:pt x="1742377" y="413425"/>
                </a:cubicBezTo>
                <a:cubicBezTo>
                  <a:pt x="1618161" y="395680"/>
                  <a:pt x="1440708" y="504239"/>
                  <a:pt x="1441752" y="463529"/>
                </a:cubicBezTo>
                <a:cubicBezTo>
                  <a:pt x="1442796" y="422819"/>
                  <a:pt x="1820664" y="176474"/>
                  <a:pt x="1748640" y="169167"/>
                </a:cubicBezTo>
                <a:cubicBezTo>
                  <a:pt x="1676616" y="161860"/>
                  <a:pt x="1067016" y="424907"/>
                  <a:pt x="1009605" y="419688"/>
                </a:cubicBezTo>
                <a:cubicBezTo>
                  <a:pt x="952194" y="414469"/>
                  <a:pt x="1571188" y="111756"/>
                  <a:pt x="1404174" y="137852"/>
                </a:cubicBezTo>
                <a:cubicBezTo>
                  <a:pt x="1237160" y="163948"/>
                  <a:pt x="92073" y="556430"/>
                  <a:pt x="7522" y="576263"/>
                </a:cubicBezTo>
                <a:cubicBezTo>
                  <a:pt x="-77029" y="596096"/>
                  <a:pt x="572237" y="352882"/>
                  <a:pt x="896870" y="256849"/>
                </a:cubicBezTo>
                <a:cubicBezTo>
                  <a:pt x="1221503" y="160816"/>
                  <a:pt x="1877032" y="4241"/>
                  <a:pt x="1955320" y="66"/>
                </a:cubicBezTo>
                <a:cubicBezTo>
                  <a:pt x="2033608" y="-4109"/>
                  <a:pt x="1488725" y="189000"/>
                  <a:pt x="1366596" y="231797"/>
                </a:cubicBezTo>
                <a:cubicBezTo>
                  <a:pt x="1244467" y="274594"/>
                  <a:pt x="1191232" y="243279"/>
                  <a:pt x="1222547" y="256849"/>
                </a:cubicBezTo>
                <a:cubicBezTo>
                  <a:pt x="1253862" y="270419"/>
                  <a:pt x="1493945" y="289208"/>
                  <a:pt x="1554487" y="313216"/>
                </a:cubicBezTo>
                <a:cubicBezTo>
                  <a:pt x="1615029" y="337224"/>
                  <a:pt x="1525259" y="392547"/>
                  <a:pt x="1585802" y="400898"/>
                </a:cubicBezTo>
                <a:cubicBezTo>
                  <a:pt x="1646344" y="409249"/>
                  <a:pt x="1818578" y="320523"/>
                  <a:pt x="1917742" y="363320"/>
                </a:cubicBezTo>
                <a:cubicBezTo>
                  <a:pt x="2016906" y="406117"/>
                  <a:pt x="2140079" y="639937"/>
                  <a:pt x="2180788" y="657682"/>
                </a:cubicBezTo>
                <a:cubicBezTo>
                  <a:pt x="2221497" y="675427"/>
                  <a:pt x="2123377" y="378978"/>
                  <a:pt x="2161999" y="469792"/>
                </a:cubicBezTo>
                <a:cubicBezTo>
                  <a:pt x="2200621" y="560606"/>
                  <a:pt x="2395819" y="1154548"/>
                  <a:pt x="2399994" y="1171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B7C84B1-4963-A3A8-73B9-79C654482456}"/>
              </a:ext>
            </a:extLst>
          </p:cNvPr>
          <p:cNvSpPr/>
          <p:nvPr/>
        </p:nvSpPr>
        <p:spPr>
          <a:xfrm>
            <a:off x="2121115" y="3115319"/>
            <a:ext cx="2255813" cy="924530"/>
          </a:xfrm>
          <a:custGeom>
            <a:avLst/>
            <a:gdLst>
              <a:gd name="connsiteX0" fmla="*/ 1705586 w 2255813"/>
              <a:gd name="connsiteY0" fmla="*/ 924325 h 924530"/>
              <a:gd name="connsiteX1" fmla="*/ 2162786 w 2255813"/>
              <a:gd name="connsiteY1" fmla="*/ 742697 h 924530"/>
              <a:gd name="connsiteX2" fmla="*/ 2225417 w 2255813"/>
              <a:gd name="connsiteY2" fmla="*/ 629963 h 924530"/>
              <a:gd name="connsiteX3" fmla="*/ 1793269 w 2255813"/>
              <a:gd name="connsiteY3" fmla="*/ 78818 h 924530"/>
              <a:gd name="connsiteX4" fmla="*/ 966551 w 2255813"/>
              <a:gd name="connsiteY4" fmla="*/ 147711 h 924530"/>
              <a:gd name="connsiteX5" fmla="*/ 1110600 w 2255813"/>
              <a:gd name="connsiteY5" fmla="*/ 28714 h 924530"/>
              <a:gd name="connsiteX6" fmla="*/ 2047 w 2255813"/>
              <a:gd name="connsiteY6" fmla="*/ 279234 h 924530"/>
              <a:gd name="connsiteX7" fmla="*/ 1430014 w 2255813"/>
              <a:gd name="connsiteY7" fmla="*/ 47503 h 924530"/>
              <a:gd name="connsiteX8" fmla="*/ 1686797 w 2255813"/>
              <a:gd name="connsiteY8" fmla="*/ 103870 h 924530"/>
              <a:gd name="connsiteX9" fmla="*/ 1680534 w 2255813"/>
              <a:gd name="connsiteY9" fmla="*/ 9925 h 924530"/>
              <a:gd name="connsiteX10" fmla="*/ 2075104 w 2255813"/>
              <a:gd name="connsiteY10" fmla="*/ 385706 h 924530"/>
              <a:gd name="connsiteX11" fmla="*/ 1981159 w 2255813"/>
              <a:gd name="connsiteY11" fmla="*/ 153974 h 924530"/>
              <a:gd name="connsiteX12" fmla="*/ 2219153 w 2255813"/>
              <a:gd name="connsiteY12" fmla="*/ 636226 h 924530"/>
              <a:gd name="connsiteX13" fmla="*/ 2169049 w 2255813"/>
              <a:gd name="connsiteY13" fmla="*/ 705119 h 924530"/>
              <a:gd name="connsiteX14" fmla="*/ 1705586 w 2255813"/>
              <a:gd name="connsiteY14" fmla="*/ 924325 h 9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5813" h="924530">
                <a:moveTo>
                  <a:pt x="1705586" y="924325"/>
                </a:moveTo>
                <a:cubicBezTo>
                  <a:pt x="1704542" y="930588"/>
                  <a:pt x="2076148" y="791757"/>
                  <a:pt x="2162786" y="742697"/>
                </a:cubicBezTo>
                <a:cubicBezTo>
                  <a:pt x="2249424" y="693637"/>
                  <a:pt x="2287003" y="740609"/>
                  <a:pt x="2225417" y="629963"/>
                </a:cubicBezTo>
                <a:cubicBezTo>
                  <a:pt x="2163831" y="519317"/>
                  <a:pt x="2003080" y="159193"/>
                  <a:pt x="1793269" y="78818"/>
                </a:cubicBezTo>
                <a:cubicBezTo>
                  <a:pt x="1583458" y="-1557"/>
                  <a:pt x="1080329" y="156062"/>
                  <a:pt x="966551" y="147711"/>
                </a:cubicBezTo>
                <a:cubicBezTo>
                  <a:pt x="852773" y="139360"/>
                  <a:pt x="1271351" y="6793"/>
                  <a:pt x="1110600" y="28714"/>
                </a:cubicBezTo>
                <a:cubicBezTo>
                  <a:pt x="949849" y="50635"/>
                  <a:pt x="-51189" y="276103"/>
                  <a:pt x="2047" y="279234"/>
                </a:cubicBezTo>
                <a:cubicBezTo>
                  <a:pt x="55283" y="282365"/>
                  <a:pt x="1149222" y="76730"/>
                  <a:pt x="1430014" y="47503"/>
                </a:cubicBezTo>
                <a:cubicBezTo>
                  <a:pt x="1710806" y="18276"/>
                  <a:pt x="1645044" y="110133"/>
                  <a:pt x="1686797" y="103870"/>
                </a:cubicBezTo>
                <a:cubicBezTo>
                  <a:pt x="1728550" y="97607"/>
                  <a:pt x="1615816" y="-37048"/>
                  <a:pt x="1680534" y="9925"/>
                </a:cubicBezTo>
                <a:cubicBezTo>
                  <a:pt x="1745252" y="56898"/>
                  <a:pt x="2025000" y="361698"/>
                  <a:pt x="2075104" y="385706"/>
                </a:cubicBezTo>
                <a:cubicBezTo>
                  <a:pt x="2125208" y="409714"/>
                  <a:pt x="1957151" y="112221"/>
                  <a:pt x="1981159" y="153974"/>
                </a:cubicBezTo>
                <a:cubicBezTo>
                  <a:pt x="2005167" y="195727"/>
                  <a:pt x="2187838" y="544368"/>
                  <a:pt x="2219153" y="636226"/>
                </a:cubicBezTo>
                <a:cubicBezTo>
                  <a:pt x="2250468" y="728084"/>
                  <a:pt x="2250468" y="660234"/>
                  <a:pt x="2169049" y="705119"/>
                </a:cubicBezTo>
                <a:cubicBezTo>
                  <a:pt x="2087630" y="750004"/>
                  <a:pt x="1706630" y="918062"/>
                  <a:pt x="1705586" y="924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34A593F-6277-C817-6524-FE0E5795E39F}"/>
              </a:ext>
            </a:extLst>
          </p:cNvPr>
          <p:cNvSpPr/>
          <p:nvPr/>
        </p:nvSpPr>
        <p:spPr>
          <a:xfrm>
            <a:off x="2711857" y="3370359"/>
            <a:ext cx="1353151" cy="1935276"/>
          </a:xfrm>
          <a:custGeom>
            <a:avLst/>
            <a:gdLst>
              <a:gd name="connsiteX0" fmla="*/ 1121107 w 1353151"/>
              <a:gd name="connsiteY0" fmla="*/ 738178 h 1935276"/>
              <a:gd name="connsiteX1" fmla="*/ 1290209 w 1353151"/>
              <a:gd name="connsiteY1" fmla="*/ 531499 h 1935276"/>
              <a:gd name="connsiteX2" fmla="*/ 1315261 w 1353151"/>
              <a:gd name="connsiteY2" fmla="*/ 86825 h 1935276"/>
              <a:gd name="connsiteX3" fmla="*/ 1296472 w 1353151"/>
              <a:gd name="connsiteY3" fmla="*/ 11668 h 1935276"/>
              <a:gd name="connsiteX4" fmla="*/ 626329 w 1353151"/>
              <a:gd name="connsiteY4" fmla="*/ 243400 h 1935276"/>
              <a:gd name="connsiteX5" fmla="*/ 1058477 w 1353151"/>
              <a:gd name="connsiteY5" fmla="*/ 224611 h 1935276"/>
              <a:gd name="connsiteX6" fmla="*/ 1083529 w 1353151"/>
              <a:gd name="connsiteY6" fmla="*/ 331082 h 1935276"/>
              <a:gd name="connsiteX7" fmla="*/ 112762 w 1353151"/>
              <a:gd name="connsiteY7" fmla="*/ 1101433 h 1935276"/>
              <a:gd name="connsiteX8" fmla="*/ 394598 w 1353151"/>
              <a:gd name="connsiteY8" fmla="*/ 944857 h 1935276"/>
              <a:gd name="connsiteX9" fmla="*/ 28 w 1353151"/>
              <a:gd name="connsiteY9" fmla="*/ 1439636 h 1935276"/>
              <a:gd name="connsiteX10" fmla="*/ 375809 w 1353151"/>
              <a:gd name="connsiteY10" fmla="*/ 1057592 h 1935276"/>
              <a:gd name="connsiteX11" fmla="*/ 764116 w 1353151"/>
              <a:gd name="connsiteY11" fmla="*/ 807071 h 1935276"/>
              <a:gd name="connsiteX12" fmla="*/ 620066 w 1353151"/>
              <a:gd name="connsiteY12" fmla="*/ 1063855 h 1935276"/>
              <a:gd name="connsiteX13" fmla="*/ 588751 w 1353151"/>
              <a:gd name="connsiteY13" fmla="*/ 1170326 h 1935276"/>
              <a:gd name="connsiteX14" fmla="*/ 501069 w 1353151"/>
              <a:gd name="connsiteY14" fmla="*/ 1934414 h 1935276"/>
              <a:gd name="connsiteX15" fmla="*/ 670170 w 1353151"/>
              <a:gd name="connsiteY15" fmla="*/ 1308112 h 1935276"/>
              <a:gd name="connsiteX16" fmla="*/ 901902 w 1353151"/>
              <a:gd name="connsiteY16" fmla="*/ 688074 h 1935276"/>
              <a:gd name="connsiteX17" fmla="*/ 582488 w 1353151"/>
              <a:gd name="connsiteY17" fmla="*/ 875964 h 1935276"/>
              <a:gd name="connsiteX18" fmla="*/ 1096055 w 1353151"/>
              <a:gd name="connsiteY18" fmla="*/ 243400 h 1935276"/>
              <a:gd name="connsiteX19" fmla="*/ 983321 w 1353151"/>
              <a:gd name="connsiteY19" fmla="*/ 399975 h 1935276"/>
              <a:gd name="connsiteX20" fmla="*/ 1027162 w 1353151"/>
              <a:gd name="connsiteY20" fmla="*/ 719389 h 1935276"/>
              <a:gd name="connsiteX21" fmla="*/ 1258894 w 1353151"/>
              <a:gd name="connsiteY21" fmla="*/ 161981 h 1935276"/>
              <a:gd name="connsiteX22" fmla="*/ 1208790 w 1353151"/>
              <a:gd name="connsiteY22" fmla="*/ 412501 h 1935276"/>
              <a:gd name="connsiteX23" fmla="*/ 1221316 w 1353151"/>
              <a:gd name="connsiteY23" fmla="*/ 512709 h 1935276"/>
              <a:gd name="connsiteX24" fmla="*/ 1121107 w 1353151"/>
              <a:gd name="connsiteY24" fmla="*/ 738178 h 19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3151" h="1935276">
                <a:moveTo>
                  <a:pt x="1121107" y="738178"/>
                </a:moveTo>
                <a:cubicBezTo>
                  <a:pt x="1132589" y="741310"/>
                  <a:pt x="1257850" y="640058"/>
                  <a:pt x="1290209" y="531499"/>
                </a:cubicBezTo>
                <a:cubicBezTo>
                  <a:pt x="1322568" y="422940"/>
                  <a:pt x="1314217" y="173463"/>
                  <a:pt x="1315261" y="86825"/>
                </a:cubicBezTo>
                <a:cubicBezTo>
                  <a:pt x="1316305" y="187"/>
                  <a:pt x="1411294" y="-14428"/>
                  <a:pt x="1296472" y="11668"/>
                </a:cubicBezTo>
                <a:cubicBezTo>
                  <a:pt x="1181650" y="37764"/>
                  <a:pt x="665995" y="207910"/>
                  <a:pt x="626329" y="243400"/>
                </a:cubicBezTo>
                <a:cubicBezTo>
                  <a:pt x="586663" y="278890"/>
                  <a:pt x="982277" y="209997"/>
                  <a:pt x="1058477" y="224611"/>
                </a:cubicBezTo>
                <a:cubicBezTo>
                  <a:pt x="1134677" y="239225"/>
                  <a:pt x="1241148" y="184945"/>
                  <a:pt x="1083529" y="331082"/>
                </a:cubicBezTo>
                <a:cubicBezTo>
                  <a:pt x="925910" y="477219"/>
                  <a:pt x="227584" y="999137"/>
                  <a:pt x="112762" y="1101433"/>
                </a:cubicBezTo>
                <a:cubicBezTo>
                  <a:pt x="-2060" y="1203729"/>
                  <a:pt x="413387" y="888490"/>
                  <a:pt x="394598" y="944857"/>
                </a:cubicBezTo>
                <a:cubicBezTo>
                  <a:pt x="375809" y="1001224"/>
                  <a:pt x="3159" y="1420847"/>
                  <a:pt x="28" y="1439636"/>
                </a:cubicBezTo>
                <a:cubicBezTo>
                  <a:pt x="-3103" y="1458425"/>
                  <a:pt x="248461" y="1163020"/>
                  <a:pt x="375809" y="1057592"/>
                </a:cubicBezTo>
                <a:cubicBezTo>
                  <a:pt x="503157" y="952165"/>
                  <a:pt x="723407" y="806027"/>
                  <a:pt x="764116" y="807071"/>
                </a:cubicBezTo>
                <a:cubicBezTo>
                  <a:pt x="804825" y="808115"/>
                  <a:pt x="649293" y="1003313"/>
                  <a:pt x="620066" y="1063855"/>
                </a:cubicBezTo>
                <a:cubicBezTo>
                  <a:pt x="590838" y="1124398"/>
                  <a:pt x="608584" y="1025233"/>
                  <a:pt x="588751" y="1170326"/>
                </a:cubicBezTo>
                <a:cubicBezTo>
                  <a:pt x="568918" y="1315419"/>
                  <a:pt x="487499" y="1911450"/>
                  <a:pt x="501069" y="1934414"/>
                </a:cubicBezTo>
                <a:cubicBezTo>
                  <a:pt x="514639" y="1957378"/>
                  <a:pt x="603365" y="1515835"/>
                  <a:pt x="670170" y="1308112"/>
                </a:cubicBezTo>
                <a:cubicBezTo>
                  <a:pt x="736975" y="1100389"/>
                  <a:pt x="916516" y="760099"/>
                  <a:pt x="901902" y="688074"/>
                </a:cubicBezTo>
                <a:cubicBezTo>
                  <a:pt x="887288" y="616049"/>
                  <a:pt x="550129" y="950076"/>
                  <a:pt x="582488" y="875964"/>
                </a:cubicBezTo>
                <a:cubicBezTo>
                  <a:pt x="614847" y="801852"/>
                  <a:pt x="1029250" y="322731"/>
                  <a:pt x="1096055" y="243400"/>
                </a:cubicBezTo>
                <a:cubicBezTo>
                  <a:pt x="1162860" y="164069"/>
                  <a:pt x="994803" y="320644"/>
                  <a:pt x="983321" y="399975"/>
                </a:cubicBezTo>
                <a:cubicBezTo>
                  <a:pt x="971839" y="479306"/>
                  <a:pt x="981233" y="759055"/>
                  <a:pt x="1027162" y="719389"/>
                </a:cubicBezTo>
                <a:cubicBezTo>
                  <a:pt x="1073091" y="679723"/>
                  <a:pt x="1228623" y="213129"/>
                  <a:pt x="1258894" y="161981"/>
                </a:cubicBezTo>
                <a:cubicBezTo>
                  <a:pt x="1289165" y="110833"/>
                  <a:pt x="1215053" y="354046"/>
                  <a:pt x="1208790" y="412501"/>
                </a:cubicBezTo>
                <a:cubicBezTo>
                  <a:pt x="1202527" y="470956"/>
                  <a:pt x="1232798" y="463649"/>
                  <a:pt x="1221316" y="512709"/>
                </a:cubicBezTo>
                <a:cubicBezTo>
                  <a:pt x="1209834" y="561769"/>
                  <a:pt x="1109625" y="735046"/>
                  <a:pt x="1121107" y="73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A96AA9D-5381-1A25-63F8-B0A563D0C5C9}"/>
              </a:ext>
            </a:extLst>
          </p:cNvPr>
          <p:cNvSpPr/>
          <p:nvPr/>
        </p:nvSpPr>
        <p:spPr>
          <a:xfrm>
            <a:off x="1233181" y="3218466"/>
            <a:ext cx="2352160" cy="1712059"/>
          </a:xfrm>
          <a:custGeom>
            <a:avLst/>
            <a:gdLst>
              <a:gd name="connsiteX0" fmla="*/ 2343000 w 2352160"/>
              <a:gd name="connsiteY0" fmla="*/ 169824 h 1712059"/>
              <a:gd name="connsiteX1" fmla="*/ 1422337 w 2352160"/>
              <a:gd name="connsiteY1" fmla="*/ 514290 h 1712059"/>
              <a:gd name="connsiteX2" fmla="*/ 432781 w 2352160"/>
              <a:gd name="connsiteY2" fmla="*/ 827441 h 1712059"/>
              <a:gd name="connsiteX3" fmla="*/ 1860748 w 2352160"/>
              <a:gd name="connsiteY3" fmla="*/ 345189 h 1712059"/>
              <a:gd name="connsiteX4" fmla="*/ 1516282 w 2352160"/>
              <a:gd name="connsiteY4" fmla="*/ 589446 h 1712059"/>
              <a:gd name="connsiteX5" fmla="*/ 952611 w 2352160"/>
              <a:gd name="connsiteY5" fmla="*/ 1184433 h 1712059"/>
              <a:gd name="connsiteX6" fmla="*/ 633 w 2352160"/>
              <a:gd name="connsiteY6" fmla="*/ 1710526 h 1712059"/>
              <a:gd name="connsiteX7" fmla="*/ 1102923 w 2352160"/>
              <a:gd name="connsiteY7" fmla="*/ 1015331 h 1712059"/>
              <a:gd name="connsiteX8" fmla="*/ 1766803 w 2352160"/>
              <a:gd name="connsiteY8" fmla="*/ 495501 h 1712059"/>
              <a:gd name="connsiteX9" fmla="*/ 1090397 w 2352160"/>
              <a:gd name="connsiteY9" fmla="*/ 783600 h 1712059"/>
              <a:gd name="connsiteX10" fmla="*/ 1960956 w 2352160"/>
              <a:gd name="connsiteY10" fmla="*/ 389030 h 1712059"/>
              <a:gd name="connsiteX11" fmla="*/ 1428600 w 2352160"/>
              <a:gd name="connsiteY11" fmla="*/ 526816 h 1712059"/>
              <a:gd name="connsiteX12" fmla="*/ 2255318 w 2352160"/>
              <a:gd name="connsiteY12" fmla="*/ 723 h 1712059"/>
              <a:gd name="connsiteX13" fmla="*/ 839877 w 2352160"/>
              <a:gd name="connsiteY13" fmla="*/ 658339 h 1712059"/>
              <a:gd name="connsiteX14" fmla="*/ 2343000 w 2352160"/>
              <a:gd name="connsiteY14" fmla="*/ 169824 h 171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52160" h="1712059">
                <a:moveTo>
                  <a:pt x="2343000" y="169824"/>
                </a:moveTo>
                <a:cubicBezTo>
                  <a:pt x="2440077" y="145816"/>
                  <a:pt x="1740707" y="404687"/>
                  <a:pt x="1422337" y="514290"/>
                </a:cubicBezTo>
                <a:cubicBezTo>
                  <a:pt x="1103967" y="623893"/>
                  <a:pt x="359712" y="855625"/>
                  <a:pt x="432781" y="827441"/>
                </a:cubicBezTo>
                <a:cubicBezTo>
                  <a:pt x="505849" y="799258"/>
                  <a:pt x="1680164" y="384855"/>
                  <a:pt x="1860748" y="345189"/>
                </a:cubicBezTo>
                <a:cubicBezTo>
                  <a:pt x="2041331" y="305523"/>
                  <a:pt x="1667638" y="449572"/>
                  <a:pt x="1516282" y="589446"/>
                </a:cubicBezTo>
                <a:cubicBezTo>
                  <a:pt x="1364926" y="729320"/>
                  <a:pt x="1205219" y="997586"/>
                  <a:pt x="952611" y="1184433"/>
                </a:cubicBezTo>
                <a:cubicBezTo>
                  <a:pt x="700003" y="1371280"/>
                  <a:pt x="-24419" y="1738710"/>
                  <a:pt x="633" y="1710526"/>
                </a:cubicBezTo>
                <a:cubicBezTo>
                  <a:pt x="25685" y="1682342"/>
                  <a:pt x="808561" y="1217835"/>
                  <a:pt x="1102923" y="1015331"/>
                </a:cubicBezTo>
                <a:cubicBezTo>
                  <a:pt x="1397285" y="812827"/>
                  <a:pt x="1768891" y="534123"/>
                  <a:pt x="1766803" y="495501"/>
                </a:cubicBezTo>
                <a:cubicBezTo>
                  <a:pt x="1764715" y="456879"/>
                  <a:pt x="1058038" y="801345"/>
                  <a:pt x="1090397" y="783600"/>
                </a:cubicBezTo>
                <a:cubicBezTo>
                  <a:pt x="1122756" y="765855"/>
                  <a:pt x="1904589" y="431827"/>
                  <a:pt x="1960956" y="389030"/>
                </a:cubicBezTo>
                <a:cubicBezTo>
                  <a:pt x="2017323" y="346233"/>
                  <a:pt x="1379540" y="591534"/>
                  <a:pt x="1428600" y="526816"/>
                </a:cubicBezTo>
                <a:cubicBezTo>
                  <a:pt x="1477660" y="462098"/>
                  <a:pt x="2353438" y="-21197"/>
                  <a:pt x="2255318" y="723"/>
                </a:cubicBezTo>
                <a:cubicBezTo>
                  <a:pt x="2157198" y="22643"/>
                  <a:pt x="825263" y="623893"/>
                  <a:pt x="839877" y="658339"/>
                </a:cubicBezTo>
                <a:cubicBezTo>
                  <a:pt x="854491" y="692785"/>
                  <a:pt x="2245923" y="193832"/>
                  <a:pt x="2343000" y="169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F6C1E9C-C471-FB0F-86BF-9E829CB08623}"/>
              </a:ext>
            </a:extLst>
          </p:cNvPr>
          <p:cNvSpPr/>
          <p:nvPr/>
        </p:nvSpPr>
        <p:spPr>
          <a:xfrm>
            <a:off x="897625" y="4696732"/>
            <a:ext cx="2165716" cy="1602501"/>
          </a:xfrm>
          <a:custGeom>
            <a:avLst/>
            <a:gdLst>
              <a:gd name="connsiteX0" fmla="*/ 2164989 w 2165716"/>
              <a:gd name="connsiteY0" fmla="*/ 528 h 1602501"/>
              <a:gd name="connsiteX1" fmla="*/ 1889416 w 2165716"/>
              <a:gd name="connsiteY1" fmla="*/ 395098 h 1602501"/>
              <a:gd name="connsiteX2" fmla="*/ 1062698 w 2165716"/>
              <a:gd name="connsiteY2" fmla="*/ 701986 h 1602501"/>
              <a:gd name="connsiteX3" fmla="*/ 480238 w 2165716"/>
              <a:gd name="connsiteY3" fmla="*/ 946243 h 1602501"/>
              <a:gd name="connsiteX4" fmla="*/ 4249 w 2165716"/>
              <a:gd name="connsiteY4" fmla="*/ 1597597 h 1602501"/>
              <a:gd name="connsiteX5" fmla="*/ 273559 w 2165716"/>
              <a:gd name="connsiteY5" fmla="*/ 1209290 h 1602501"/>
              <a:gd name="connsiteX6" fmla="*/ 730759 w 2165716"/>
              <a:gd name="connsiteY6" fmla="*/ 564200 h 1602501"/>
              <a:gd name="connsiteX7" fmla="*/ 430134 w 2165716"/>
              <a:gd name="connsiteY7" fmla="*/ 990084 h 1602501"/>
              <a:gd name="connsiteX8" fmla="*/ 1375849 w 2165716"/>
              <a:gd name="connsiteY8" fmla="*/ 514095 h 1602501"/>
              <a:gd name="connsiteX9" fmla="*/ 1087750 w 2165716"/>
              <a:gd name="connsiteY9" fmla="*/ 764616 h 1602501"/>
              <a:gd name="connsiteX10" fmla="*/ 2008413 w 2165716"/>
              <a:gd name="connsiteY10" fmla="*/ 238523 h 1602501"/>
              <a:gd name="connsiteX11" fmla="*/ 1826786 w 2165716"/>
              <a:gd name="connsiteY11" fmla="*/ 482780 h 1602501"/>
              <a:gd name="connsiteX12" fmla="*/ 2164989 w 2165716"/>
              <a:gd name="connsiteY12" fmla="*/ 528 h 160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5716" h="1602501">
                <a:moveTo>
                  <a:pt x="2164989" y="528"/>
                </a:moveTo>
                <a:cubicBezTo>
                  <a:pt x="2175427" y="-14086"/>
                  <a:pt x="2073131" y="278188"/>
                  <a:pt x="1889416" y="395098"/>
                </a:cubicBezTo>
                <a:cubicBezTo>
                  <a:pt x="1705701" y="512008"/>
                  <a:pt x="1297561" y="610129"/>
                  <a:pt x="1062698" y="701986"/>
                </a:cubicBezTo>
                <a:cubicBezTo>
                  <a:pt x="827835" y="793844"/>
                  <a:pt x="656646" y="796975"/>
                  <a:pt x="480238" y="946243"/>
                </a:cubicBezTo>
                <a:cubicBezTo>
                  <a:pt x="303830" y="1095512"/>
                  <a:pt x="38695" y="1553756"/>
                  <a:pt x="4249" y="1597597"/>
                </a:cubicBezTo>
                <a:cubicBezTo>
                  <a:pt x="-30198" y="1641438"/>
                  <a:pt x="152474" y="1381523"/>
                  <a:pt x="273559" y="1209290"/>
                </a:cubicBezTo>
                <a:cubicBezTo>
                  <a:pt x="394644" y="1037057"/>
                  <a:pt x="704663" y="600734"/>
                  <a:pt x="730759" y="564200"/>
                </a:cubicBezTo>
                <a:cubicBezTo>
                  <a:pt x="756855" y="527666"/>
                  <a:pt x="322619" y="998435"/>
                  <a:pt x="430134" y="990084"/>
                </a:cubicBezTo>
                <a:cubicBezTo>
                  <a:pt x="537649" y="981733"/>
                  <a:pt x="1266246" y="551673"/>
                  <a:pt x="1375849" y="514095"/>
                </a:cubicBezTo>
                <a:cubicBezTo>
                  <a:pt x="1485452" y="476517"/>
                  <a:pt x="982323" y="810545"/>
                  <a:pt x="1087750" y="764616"/>
                </a:cubicBezTo>
                <a:cubicBezTo>
                  <a:pt x="1193177" y="718687"/>
                  <a:pt x="1885240" y="285496"/>
                  <a:pt x="2008413" y="238523"/>
                </a:cubicBezTo>
                <a:cubicBezTo>
                  <a:pt x="2131586" y="191550"/>
                  <a:pt x="1803821" y="517227"/>
                  <a:pt x="1826786" y="482780"/>
                </a:cubicBezTo>
                <a:cubicBezTo>
                  <a:pt x="1849750" y="448333"/>
                  <a:pt x="2154551" y="15142"/>
                  <a:pt x="2164989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F49E4621-BDA8-87D8-1792-A32FB6335ADA}"/>
              </a:ext>
            </a:extLst>
          </p:cNvPr>
          <p:cNvSpPr/>
          <p:nvPr/>
        </p:nvSpPr>
        <p:spPr>
          <a:xfrm>
            <a:off x="1471345" y="5999967"/>
            <a:ext cx="1428430" cy="2413689"/>
          </a:xfrm>
          <a:custGeom>
            <a:avLst/>
            <a:gdLst>
              <a:gd name="connsiteX0" fmla="*/ 1428430 w 1428430"/>
              <a:gd name="connsiteY0" fmla="*/ 0 h 2413689"/>
              <a:gd name="connsiteX1" fmla="*/ 244721 w 1428430"/>
              <a:gd name="connsiteY1" fmla="*/ 613775 h 2413689"/>
              <a:gd name="connsiteX2" fmla="*/ 188354 w 1428430"/>
              <a:gd name="connsiteY2" fmla="*/ 1265129 h 2413689"/>
              <a:gd name="connsiteX3" fmla="*/ 106934 w 1428430"/>
              <a:gd name="connsiteY3" fmla="*/ 1058449 h 2413689"/>
              <a:gd name="connsiteX4" fmla="*/ 507767 w 1428430"/>
              <a:gd name="connsiteY4" fmla="*/ 2398734 h 2413689"/>
              <a:gd name="connsiteX5" fmla="*/ 332403 w 1428430"/>
              <a:gd name="connsiteY5" fmla="*/ 1709803 h 2413689"/>
              <a:gd name="connsiteX6" fmla="*/ 50567 w 1428430"/>
              <a:gd name="connsiteY6" fmla="*/ 663880 h 2413689"/>
              <a:gd name="connsiteX7" fmla="*/ 56830 w 1428430"/>
              <a:gd name="connsiteY7" fmla="*/ 933189 h 2413689"/>
              <a:gd name="connsiteX8" fmla="*/ 620502 w 1428430"/>
              <a:gd name="connsiteY8" fmla="*/ 112734 h 2413689"/>
              <a:gd name="connsiteX9" fmla="*/ 81882 w 1428430"/>
              <a:gd name="connsiteY9" fmla="*/ 764088 h 2413689"/>
              <a:gd name="connsiteX10" fmla="*/ 1015071 w 1428430"/>
              <a:gd name="connsiteY10" fmla="*/ 150312 h 2413689"/>
              <a:gd name="connsiteX11" fmla="*/ 539082 w 1428430"/>
              <a:gd name="connsiteY11" fmla="*/ 313151 h 2413689"/>
              <a:gd name="connsiteX12" fmla="*/ 1428430 w 1428430"/>
              <a:gd name="connsiteY12" fmla="*/ 0 h 241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430" h="2413689">
                <a:moveTo>
                  <a:pt x="1428430" y="0"/>
                </a:moveTo>
                <a:cubicBezTo>
                  <a:pt x="939915" y="201460"/>
                  <a:pt x="451400" y="402920"/>
                  <a:pt x="244721" y="613775"/>
                </a:cubicBezTo>
                <a:cubicBezTo>
                  <a:pt x="38042" y="824630"/>
                  <a:pt x="211318" y="1191017"/>
                  <a:pt x="188354" y="1265129"/>
                </a:cubicBezTo>
                <a:cubicBezTo>
                  <a:pt x="165390" y="1339241"/>
                  <a:pt x="53698" y="869515"/>
                  <a:pt x="106934" y="1058449"/>
                </a:cubicBezTo>
                <a:cubicBezTo>
                  <a:pt x="160169" y="1247383"/>
                  <a:pt x="470189" y="2290175"/>
                  <a:pt x="507767" y="2398734"/>
                </a:cubicBezTo>
                <a:cubicBezTo>
                  <a:pt x="545345" y="2507293"/>
                  <a:pt x="408603" y="1998945"/>
                  <a:pt x="332403" y="1709803"/>
                </a:cubicBezTo>
                <a:cubicBezTo>
                  <a:pt x="256203" y="1420661"/>
                  <a:pt x="96496" y="793316"/>
                  <a:pt x="50567" y="663880"/>
                </a:cubicBezTo>
                <a:cubicBezTo>
                  <a:pt x="4638" y="534444"/>
                  <a:pt x="-38159" y="1025047"/>
                  <a:pt x="56830" y="933189"/>
                </a:cubicBezTo>
                <a:cubicBezTo>
                  <a:pt x="151819" y="841331"/>
                  <a:pt x="616327" y="140917"/>
                  <a:pt x="620502" y="112734"/>
                </a:cubicBezTo>
                <a:cubicBezTo>
                  <a:pt x="624677" y="84551"/>
                  <a:pt x="16121" y="757825"/>
                  <a:pt x="81882" y="764088"/>
                </a:cubicBezTo>
                <a:cubicBezTo>
                  <a:pt x="147643" y="770351"/>
                  <a:pt x="938871" y="225468"/>
                  <a:pt x="1015071" y="150312"/>
                </a:cubicBezTo>
                <a:cubicBezTo>
                  <a:pt x="1091271" y="75156"/>
                  <a:pt x="539082" y="313151"/>
                  <a:pt x="539082" y="313151"/>
                </a:cubicBezTo>
                <a:lnTo>
                  <a:pt x="14284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F375B79-E00F-7863-7979-A3B22A818EEC}"/>
              </a:ext>
            </a:extLst>
          </p:cNvPr>
          <p:cNvSpPr/>
          <p:nvPr/>
        </p:nvSpPr>
        <p:spPr>
          <a:xfrm>
            <a:off x="946641" y="3787940"/>
            <a:ext cx="2479469" cy="2237185"/>
          </a:xfrm>
          <a:custGeom>
            <a:avLst/>
            <a:gdLst>
              <a:gd name="connsiteX0" fmla="*/ 2479227 w 2479469"/>
              <a:gd name="connsiteY0" fmla="*/ 1183 h 2237185"/>
              <a:gd name="connsiteX1" fmla="*/ 1614932 w 2479469"/>
              <a:gd name="connsiteY1" fmla="*/ 596170 h 2237185"/>
              <a:gd name="connsiteX2" fmla="*/ 1295518 w 2479469"/>
              <a:gd name="connsiteY2" fmla="*/ 1404098 h 2237185"/>
              <a:gd name="connsiteX3" fmla="*/ 1364411 w 2479469"/>
              <a:gd name="connsiteY3" fmla="*/ 1222471 h 2237185"/>
              <a:gd name="connsiteX4" fmla="*/ 1552301 w 2479469"/>
              <a:gd name="connsiteY4" fmla="*/ 665063 h 2237185"/>
              <a:gd name="connsiteX5" fmla="*/ 1383200 w 2479469"/>
              <a:gd name="connsiteY5" fmla="*/ 946898 h 2237185"/>
              <a:gd name="connsiteX6" fmla="*/ 1157732 w 2479469"/>
              <a:gd name="connsiteY6" fmla="*/ 1084685 h 2237185"/>
              <a:gd name="connsiteX7" fmla="*/ 594060 w 2479469"/>
              <a:gd name="connsiteY7" fmla="*/ 1234997 h 2237185"/>
              <a:gd name="connsiteX8" fmla="*/ 11600 w 2479469"/>
              <a:gd name="connsiteY8" fmla="*/ 2218290 h 2237185"/>
              <a:gd name="connsiteX9" fmla="*/ 237069 w 2479469"/>
              <a:gd name="connsiteY9" fmla="*/ 1823720 h 2237185"/>
              <a:gd name="connsiteX10" fmla="*/ 619112 w 2479469"/>
              <a:gd name="connsiteY10" fmla="*/ 1103474 h 2237185"/>
              <a:gd name="connsiteX11" fmla="*/ 518904 w 2479469"/>
              <a:gd name="connsiteY11" fmla="*/ 1285101 h 2237185"/>
              <a:gd name="connsiteX12" fmla="*/ 1358148 w 2479469"/>
              <a:gd name="connsiteY12" fmla="*/ 959424 h 2237185"/>
              <a:gd name="connsiteX13" fmla="*/ 1621195 w 2479469"/>
              <a:gd name="connsiteY13" fmla="*/ 564855 h 2237185"/>
              <a:gd name="connsiteX14" fmla="*/ 1702614 w 2479469"/>
              <a:gd name="connsiteY14" fmla="*/ 445857 h 2237185"/>
              <a:gd name="connsiteX15" fmla="*/ 2479227 w 2479469"/>
              <a:gd name="connsiteY15" fmla="*/ 1183 h 223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79469" h="2237185">
                <a:moveTo>
                  <a:pt x="2479227" y="1183"/>
                </a:moveTo>
                <a:cubicBezTo>
                  <a:pt x="2464613" y="26235"/>
                  <a:pt x="1812217" y="362351"/>
                  <a:pt x="1614932" y="596170"/>
                </a:cubicBezTo>
                <a:cubicBezTo>
                  <a:pt x="1417647" y="829989"/>
                  <a:pt x="1337271" y="1299715"/>
                  <a:pt x="1295518" y="1404098"/>
                </a:cubicBezTo>
                <a:cubicBezTo>
                  <a:pt x="1253765" y="1508481"/>
                  <a:pt x="1321614" y="1345643"/>
                  <a:pt x="1364411" y="1222471"/>
                </a:cubicBezTo>
                <a:cubicBezTo>
                  <a:pt x="1407208" y="1099299"/>
                  <a:pt x="1549170" y="710992"/>
                  <a:pt x="1552301" y="665063"/>
                </a:cubicBezTo>
                <a:cubicBezTo>
                  <a:pt x="1555432" y="619134"/>
                  <a:pt x="1448962" y="876961"/>
                  <a:pt x="1383200" y="946898"/>
                </a:cubicBezTo>
                <a:cubicBezTo>
                  <a:pt x="1317438" y="1016835"/>
                  <a:pt x="1289255" y="1036669"/>
                  <a:pt x="1157732" y="1084685"/>
                </a:cubicBezTo>
                <a:cubicBezTo>
                  <a:pt x="1026209" y="1132702"/>
                  <a:pt x="785082" y="1046063"/>
                  <a:pt x="594060" y="1234997"/>
                </a:cubicBezTo>
                <a:cubicBezTo>
                  <a:pt x="403038" y="1423931"/>
                  <a:pt x="71098" y="2120170"/>
                  <a:pt x="11600" y="2218290"/>
                </a:cubicBezTo>
                <a:cubicBezTo>
                  <a:pt x="-47898" y="2316410"/>
                  <a:pt x="135817" y="2009523"/>
                  <a:pt x="237069" y="1823720"/>
                </a:cubicBezTo>
                <a:cubicBezTo>
                  <a:pt x="338321" y="1637917"/>
                  <a:pt x="572139" y="1193244"/>
                  <a:pt x="619112" y="1103474"/>
                </a:cubicBezTo>
                <a:cubicBezTo>
                  <a:pt x="666084" y="1013704"/>
                  <a:pt x="395731" y="1309109"/>
                  <a:pt x="518904" y="1285101"/>
                </a:cubicBezTo>
                <a:cubicBezTo>
                  <a:pt x="642077" y="1261093"/>
                  <a:pt x="1174433" y="1079465"/>
                  <a:pt x="1358148" y="959424"/>
                </a:cubicBezTo>
                <a:cubicBezTo>
                  <a:pt x="1541863" y="839383"/>
                  <a:pt x="1563784" y="650449"/>
                  <a:pt x="1621195" y="564855"/>
                </a:cubicBezTo>
                <a:cubicBezTo>
                  <a:pt x="1678606" y="479261"/>
                  <a:pt x="1560652" y="535627"/>
                  <a:pt x="1702614" y="445857"/>
                </a:cubicBezTo>
                <a:cubicBezTo>
                  <a:pt x="1844575" y="356087"/>
                  <a:pt x="2493841" y="-23869"/>
                  <a:pt x="2479227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0D4E3083-D79D-D3F5-DB93-95A58506BAE5}"/>
              </a:ext>
            </a:extLst>
          </p:cNvPr>
          <p:cNvSpPr/>
          <p:nvPr/>
        </p:nvSpPr>
        <p:spPr>
          <a:xfrm>
            <a:off x="750265" y="4784801"/>
            <a:ext cx="2715383" cy="2872598"/>
          </a:xfrm>
          <a:custGeom>
            <a:avLst/>
            <a:gdLst>
              <a:gd name="connsiteX0" fmla="*/ 2713182 w 2715383"/>
              <a:gd name="connsiteY0" fmla="*/ 141 h 2872598"/>
              <a:gd name="connsiteX1" fmla="*/ 1955357 w 2715383"/>
              <a:gd name="connsiteY1" fmla="*/ 638969 h 2872598"/>
              <a:gd name="connsiteX2" fmla="*/ 352025 w 2715383"/>
              <a:gd name="connsiteY2" fmla="*/ 1709944 h 2872598"/>
              <a:gd name="connsiteX3" fmla="*/ 20086 w 2715383"/>
              <a:gd name="connsiteY3" fmla="*/ 2837287 h 2872598"/>
              <a:gd name="connsiteX4" fmla="*/ 82716 w 2715383"/>
              <a:gd name="connsiteY4" fmla="*/ 2480295 h 2872598"/>
              <a:gd name="connsiteX5" fmla="*/ 458497 w 2715383"/>
              <a:gd name="connsiteY5" fmla="*/ 1396794 h 2872598"/>
              <a:gd name="connsiteX6" fmla="*/ 339499 w 2715383"/>
              <a:gd name="connsiteY6" fmla="*/ 1697418 h 2872598"/>
              <a:gd name="connsiteX7" fmla="*/ 1272688 w 2715383"/>
              <a:gd name="connsiteY7" fmla="*/ 964646 h 2872598"/>
              <a:gd name="connsiteX8" fmla="*/ 1059746 w 2715383"/>
              <a:gd name="connsiteY8" fmla="*/ 1165062 h 2872598"/>
              <a:gd name="connsiteX9" fmla="*/ 2143247 w 2715383"/>
              <a:gd name="connsiteY9" fmla="*/ 488657 h 2872598"/>
              <a:gd name="connsiteX10" fmla="*/ 1742414 w 2715383"/>
              <a:gd name="connsiteY10" fmla="*/ 689073 h 2872598"/>
              <a:gd name="connsiteX11" fmla="*/ 2713182 w 2715383"/>
              <a:gd name="connsiteY11" fmla="*/ 141 h 287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5383" h="2872598">
                <a:moveTo>
                  <a:pt x="2713182" y="141"/>
                </a:moveTo>
                <a:cubicBezTo>
                  <a:pt x="2748673" y="-8210"/>
                  <a:pt x="2348883" y="354002"/>
                  <a:pt x="1955357" y="638969"/>
                </a:cubicBezTo>
                <a:cubicBezTo>
                  <a:pt x="1561831" y="923936"/>
                  <a:pt x="674570" y="1343558"/>
                  <a:pt x="352025" y="1709944"/>
                </a:cubicBezTo>
                <a:cubicBezTo>
                  <a:pt x="29480" y="2076330"/>
                  <a:pt x="64971" y="2708895"/>
                  <a:pt x="20086" y="2837287"/>
                </a:cubicBezTo>
                <a:cubicBezTo>
                  <a:pt x="-24799" y="2965679"/>
                  <a:pt x="9647" y="2720377"/>
                  <a:pt x="82716" y="2480295"/>
                </a:cubicBezTo>
                <a:cubicBezTo>
                  <a:pt x="155785" y="2240213"/>
                  <a:pt x="415700" y="1527274"/>
                  <a:pt x="458497" y="1396794"/>
                </a:cubicBezTo>
                <a:cubicBezTo>
                  <a:pt x="501294" y="1266315"/>
                  <a:pt x="203800" y="1769443"/>
                  <a:pt x="339499" y="1697418"/>
                </a:cubicBezTo>
                <a:cubicBezTo>
                  <a:pt x="475197" y="1625393"/>
                  <a:pt x="1152647" y="1053372"/>
                  <a:pt x="1272688" y="964646"/>
                </a:cubicBezTo>
                <a:cubicBezTo>
                  <a:pt x="1392729" y="875920"/>
                  <a:pt x="914653" y="1244393"/>
                  <a:pt x="1059746" y="1165062"/>
                </a:cubicBezTo>
                <a:cubicBezTo>
                  <a:pt x="1204839" y="1085731"/>
                  <a:pt x="2029469" y="567988"/>
                  <a:pt x="2143247" y="488657"/>
                </a:cubicBezTo>
                <a:cubicBezTo>
                  <a:pt x="2257025" y="409326"/>
                  <a:pt x="1646381" y="769448"/>
                  <a:pt x="1742414" y="689073"/>
                </a:cubicBezTo>
                <a:cubicBezTo>
                  <a:pt x="1838447" y="608698"/>
                  <a:pt x="2677691" y="8492"/>
                  <a:pt x="271318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3BD3800-4944-614A-E786-98EB411732E0}"/>
              </a:ext>
            </a:extLst>
          </p:cNvPr>
          <p:cNvSpPr/>
          <p:nvPr/>
        </p:nvSpPr>
        <p:spPr>
          <a:xfrm>
            <a:off x="693511" y="7169512"/>
            <a:ext cx="597240" cy="2832768"/>
          </a:xfrm>
          <a:custGeom>
            <a:avLst/>
            <a:gdLst>
              <a:gd name="connsiteX0" fmla="*/ 596670 w 597240"/>
              <a:gd name="connsiteY0" fmla="*/ 1639 h 2832768"/>
              <a:gd name="connsiteX1" fmla="*/ 352412 w 597240"/>
              <a:gd name="connsiteY1" fmla="*/ 853409 h 2832768"/>
              <a:gd name="connsiteX2" fmla="*/ 239678 w 597240"/>
              <a:gd name="connsiteY2" fmla="*/ 2225009 h 2832768"/>
              <a:gd name="connsiteX3" fmla="*/ 252204 w 597240"/>
              <a:gd name="connsiteY3" fmla="*/ 1692652 h 2832768"/>
              <a:gd name="connsiteX4" fmla="*/ 189574 w 597240"/>
              <a:gd name="connsiteY4" fmla="*/ 2826258 h 2832768"/>
              <a:gd name="connsiteX5" fmla="*/ 227152 w 597240"/>
              <a:gd name="connsiteY5" fmla="*/ 2080959 h 2832768"/>
              <a:gd name="connsiteX6" fmla="*/ 358675 w 597240"/>
              <a:gd name="connsiteY6" fmla="*/ 546521 h 2832768"/>
              <a:gd name="connsiteX7" fmla="*/ 108155 w 597240"/>
              <a:gd name="connsiteY7" fmla="*/ 1899332 h 2832768"/>
              <a:gd name="connsiteX8" fmla="*/ 1684 w 597240"/>
              <a:gd name="connsiteY8" fmla="*/ 2412899 h 2832768"/>
              <a:gd name="connsiteX9" fmla="*/ 183311 w 597240"/>
              <a:gd name="connsiteY9" fmla="*/ 1529814 h 2832768"/>
              <a:gd name="connsiteX10" fmla="*/ 383727 w 597240"/>
              <a:gd name="connsiteY10" fmla="*/ 452576 h 2832768"/>
              <a:gd name="connsiteX11" fmla="*/ 277256 w 597240"/>
              <a:gd name="connsiteY11" fmla="*/ 1060088 h 2832768"/>
              <a:gd name="connsiteX12" fmla="*/ 596670 w 597240"/>
              <a:gd name="connsiteY12" fmla="*/ 1639 h 283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7240" h="2832768">
                <a:moveTo>
                  <a:pt x="596670" y="1639"/>
                </a:moveTo>
                <a:cubicBezTo>
                  <a:pt x="609196" y="-32807"/>
                  <a:pt x="411911" y="482847"/>
                  <a:pt x="352412" y="853409"/>
                </a:cubicBezTo>
                <a:cubicBezTo>
                  <a:pt x="292913" y="1223971"/>
                  <a:pt x="256379" y="2085135"/>
                  <a:pt x="239678" y="2225009"/>
                </a:cubicBezTo>
                <a:cubicBezTo>
                  <a:pt x="222977" y="2364883"/>
                  <a:pt x="260555" y="1592444"/>
                  <a:pt x="252204" y="1692652"/>
                </a:cubicBezTo>
                <a:cubicBezTo>
                  <a:pt x="243853" y="1792860"/>
                  <a:pt x="193749" y="2761540"/>
                  <a:pt x="189574" y="2826258"/>
                </a:cubicBezTo>
                <a:cubicBezTo>
                  <a:pt x="185399" y="2890976"/>
                  <a:pt x="198969" y="2460915"/>
                  <a:pt x="227152" y="2080959"/>
                </a:cubicBezTo>
                <a:cubicBezTo>
                  <a:pt x="255335" y="1701003"/>
                  <a:pt x="378508" y="576792"/>
                  <a:pt x="358675" y="546521"/>
                </a:cubicBezTo>
                <a:cubicBezTo>
                  <a:pt x="338842" y="516250"/>
                  <a:pt x="167653" y="1588269"/>
                  <a:pt x="108155" y="1899332"/>
                </a:cubicBezTo>
                <a:cubicBezTo>
                  <a:pt x="48657" y="2210395"/>
                  <a:pt x="-10842" y="2474485"/>
                  <a:pt x="1684" y="2412899"/>
                </a:cubicBezTo>
                <a:cubicBezTo>
                  <a:pt x="14210" y="2351313"/>
                  <a:pt x="119637" y="1856535"/>
                  <a:pt x="183311" y="1529814"/>
                </a:cubicBezTo>
                <a:cubicBezTo>
                  <a:pt x="246985" y="1203093"/>
                  <a:pt x="368069" y="530864"/>
                  <a:pt x="383727" y="452576"/>
                </a:cubicBezTo>
                <a:cubicBezTo>
                  <a:pt x="399385" y="374288"/>
                  <a:pt x="242809" y="1132113"/>
                  <a:pt x="277256" y="1060088"/>
                </a:cubicBezTo>
                <a:cubicBezTo>
                  <a:pt x="311703" y="988063"/>
                  <a:pt x="584144" y="36085"/>
                  <a:pt x="596670" y="1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ECB87AF6-B00D-F39F-9F3C-6ECBDE15FFF0}"/>
              </a:ext>
            </a:extLst>
          </p:cNvPr>
          <p:cNvSpPr/>
          <p:nvPr/>
        </p:nvSpPr>
        <p:spPr>
          <a:xfrm>
            <a:off x="3848285" y="3668817"/>
            <a:ext cx="1666818" cy="527337"/>
          </a:xfrm>
          <a:custGeom>
            <a:avLst/>
            <a:gdLst>
              <a:gd name="connsiteX0" fmla="*/ 1638115 w 1666818"/>
              <a:gd name="connsiteY0" fmla="*/ 168297 h 527337"/>
              <a:gd name="connsiteX1" fmla="*/ 1200549 w 1666818"/>
              <a:gd name="connsiteY1" fmla="*/ 224395 h 527337"/>
              <a:gd name="connsiteX2" fmla="*/ 510542 w 1666818"/>
              <a:gd name="connsiteY2" fmla="*/ 117809 h 527337"/>
              <a:gd name="connsiteX3" fmla="*/ 1032255 w 1666818"/>
              <a:gd name="connsiteY3" fmla="*/ 201956 h 527337"/>
              <a:gd name="connsiteX4" fmla="*/ 392736 w 1666818"/>
              <a:gd name="connsiteY4" fmla="*/ 353421 h 527337"/>
              <a:gd name="connsiteX5" fmla="*/ 897619 w 1666818"/>
              <a:gd name="connsiteY5" fmla="*/ 258054 h 527337"/>
              <a:gd name="connsiteX6" fmla="*/ 49 w 1666818"/>
              <a:gd name="connsiteY6" fmla="*/ 527325 h 527337"/>
              <a:gd name="connsiteX7" fmla="*/ 942498 w 1666818"/>
              <a:gd name="connsiteY7" fmla="*/ 269274 h 527337"/>
              <a:gd name="connsiteX8" fmla="*/ 1037865 w 1666818"/>
              <a:gd name="connsiteY8" fmla="*/ 230005 h 527337"/>
              <a:gd name="connsiteX9" fmla="*/ 768594 w 1666818"/>
              <a:gd name="connsiteY9" fmla="*/ 3 h 527337"/>
              <a:gd name="connsiteX10" fmla="*/ 1144451 w 1666818"/>
              <a:gd name="connsiteY10" fmla="*/ 235615 h 527337"/>
              <a:gd name="connsiteX11" fmla="*/ 1570797 w 1666818"/>
              <a:gd name="connsiteY11" fmla="*/ 224395 h 527337"/>
              <a:gd name="connsiteX12" fmla="*/ 1638115 w 1666818"/>
              <a:gd name="connsiteY12" fmla="*/ 168297 h 52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6818" h="527337">
                <a:moveTo>
                  <a:pt x="1638115" y="168297"/>
                </a:moveTo>
                <a:cubicBezTo>
                  <a:pt x="1576407" y="168297"/>
                  <a:pt x="1388478" y="232810"/>
                  <a:pt x="1200549" y="224395"/>
                </a:cubicBezTo>
                <a:cubicBezTo>
                  <a:pt x="1012620" y="215980"/>
                  <a:pt x="538591" y="121549"/>
                  <a:pt x="510542" y="117809"/>
                </a:cubicBezTo>
                <a:cubicBezTo>
                  <a:pt x="482493" y="114069"/>
                  <a:pt x="1051889" y="162687"/>
                  <a:pt x="1032255" y="201956"/>
                </a:cubicBezTo>
                <a:cubicBezTo>
                  <a:pt x="1012621" y="241225"/>
                  <a:pt x="415175" y="344071"/>
                  <a:pt x="392736" y="353421"/>
                </a:cubicBezTo>
                <a:cubicBezTo>
                  <a:pt x="370297" y="362771"/>
                  <a:pt x="963067" y="229070"/>
                  <a:pt x="897619" y="258054"/>
                </a:cubicBezTo>
                <a:cubicBezTo>
                  <a:pt x="832171" y="287038"/>
                  <a:pt x="-7431" y="525455"/>
                  <a:pt x="49" y="527325"/>
                </a:cubicBezTo>
                <a:cubicBezTo>
                  <a:pt x="7529" y="529195"/>
                  <a:pt x="769529" y="318827"/>
                  <a:pt x="942498" y="269274"/>
                </a:cubicBezTo>
                <a:cubicBezTo>
                  <a:pt x="1115467" y="219721"/>
                  <a:pt x="1066849" y="274884"/>
                  <a:pt x="1037865" y="230005"/>
                </a:cubicBezTo>
                <a:cubicBezTo>
                  <a:pt x="1008881" y="185127"/>
                  <a:pt x="750830" y="-932"/>
                  <a:pt x="768594" y="3"/>
                </a:cubicBezTo>
                <a:cubicBezTo>
                  <a:pt x="786358" y="938"/>
                  <a:pt x="1010751" y="198216"/>
                  <a:pt x="1144451" y="235615"/>
                </a:cubicBezTo>
                <a:cubicBezTo>
                  <a:pt x="1278151" y="273014"/>
                  <a:pt x="1486650" y="231875"/>
                  <a:pt x="1570797" y="224395"/>
                </a:cubicBezTo>
                <a:cubicBezTo>
                  <a:pt x="1654944" y="216915"/>
                  <a:pt x="1699823" y="168297"/>
                  <a:pt x="1638115" y="168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0000B990-9081-111C-9363-F7F189F19D05}"/>
              </a:ext>
            </a:extLst>
          </p:cNvPr>
          <p:cNvSpPr/>
          <p:nvPr/>
        </p:nvSpPr>
        <p:spPr>
          <a:xfrm>
            <a:off x="2988436" y="2432300"/>
            <a:ext cx="2204186" cy="1439510"/>
          </a:xfrm>
          <a:custGeom>
            <a:avLst/>
            <a:gdLst>
              <a:gd name="connsiteX0" fmla="*/ 12816 w 2204186"/>
              <a:gd name="connsiteY0" fmla="*/ 338949 h 1439510"/>
              <a:gd name="connsiteX1" fmla="*/ 1510636 w 2204186"/>
              <a:gd name="connsiteY1" fmla="*/ 2360 h 1439510"/>
              <a:gd name="connsiteX2" fmla="*/ 1897714 w 2204186"/>
              <a:gd name="connsiteY2" fmla="*/ 181874 h 1439510"/>
              <a:gd name="connsiteX3" fmla="*/ 1869665 w 2204186"/>
              <a:gd name="connsiteY3" fmla="*/ 36019 h 1439510"/>
              <a:gd name="connsiteX4" fmla="*/ 2183814 w 2204186"/>
              <a:gd name="connsiteY4" fmla="*/ 462365 h 1439510"/>
              <a:gd name="connsiteX5" fmla="*/ 2172595 w 2204186"/>
              <a:gd name="connsiteY5" fmla="*/ 344559 h 1439510"/>
              <a:gd name="connsiteX6" fmla="*/ 2166985 w 2204186"/>
              <a:gd name="connsiteY6" fmla="*/ 776515 h 1439510"/>
              <a:gd name="connsiteX7" fmla="*/ 2150155 w 2204186"/>
              <a:gd name="connsiteY7" fmla="*/ 1438473 h 1439510"/>
              <a:gd name="connsiteX8" fmla="*/ 2200644 w 2204186"/>
              <a:gd name="connsiteY8" fmla="*/ 911150 h 1439510"/>
              <a:gd name="connsiteX9" fmla="*/ 2082838 w 2204186"/>
              <a:gd name="connsiteY9" fmla="*/ 221143 h 1439510"/>
              <a:gd name="connsiteX10" fmla="*/ 1875274 w 2204186"/>
              <a:gd name="connsiteY10" fmla="*/ 114556 h 1439510"/>
              <a:gd name="connsiteX11" fmla="*/ 2049179 w 2204186"/>
              <a:gd name="connsiteY11" fmla="*/ 406267 h 1439510"/>
              <a:gd name="connsiteX12" fmla="*/ 2060398 w 2204186"/>
              <a:gd name="connsiteY12" fmla="*/ 1404814 h 1439510"/>
              <a:gd name="connsiteX13" fmla="*/ 2032349 w 2204186"/>
              <a:gd name="connsiteY13" fmla="*/ 266021 h 1439510"/>
              <a:gd name="connsiteX14" fmla="*/ 1690151 w 2204186"/>
              <a:gd name="connsiteY14" fmla="*/ 7970 h 1439510"/>
              <a:gd name="connsiteX15" fmla="*/ 837458 w 2204186"/>
              <a:gd name="connsiteY15" fmla="*/ 159435 h 1439510"/>
              <a:gd name="connsiteX16" fmla="*/ 12816 w 2204186"/>
              <a:gd name="connsiteY16" fmla="*/ 338949 h 143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04186" h="1439510">
                <a:moveTo>
                  <a:pt x="12816" y="338949"/>
                </a:moveTo>
                <a:cubicBezTo>
                  <a:pt x="125012" y="312770"/>
                  <a:pt x="1196486" y="28539"/>
                  <a:pt x="1510636" y="2360"/>
                </a:cubicBezTo>
                <a:cubicBezTo>
                  <a:pt x="1824786" y="-23819"/>
                  <a:pt x="1837876" y="176264"/>
                  <a:pt x="1897714" y="181874"/>
                </a:cubicBezTo>
                <a:cubicBezTo>
                  <a:pt x="1957552" y="187484"/>
                  <a:pt x="1821982" y="-10730"/>
                  <a:pt x="1869665" y="36019"/>
                </a:cubicBezTo>
                <a:cubicBezTo>
                  <a:pt x="1917348" y="82768"/>
                  <a:pt x="2133326" y="410942"/>
                  <a:pt x="2183814" y="462365"/>
                </a:cubicBezTo>
                <a:cubicBezTo>
                  <a:pt x="2234302" y="513788"/>
                  <a:pt x="2175400" y="292201"/>
                  <a:pt x="2172595" y="344559"/>
                </a:cubicBezTo>
                <a:cubicBezTo>
                  <a:pt x="2169790" y="396917"/>
                  <a:pt x="2170725" y="594196"/>
                  <a:pt x="2166985" y="776515"/>
                </a:cubicBezTo>
                <a:cubicBezTo>
                  <a:pt x="2163245" y="958834"/>
                  <a:pt x="2144545" y="1416034"/>
                  <a:pt x="2150155" y="1438473"/>
                </a:cubicBezTo>
                <a:cubicBezTo>
                  <a:pt x="2155765" y="1460912"/>
                  <a:pt x="2211863" y="1114038"/>
                  <a:pt x="2200644" y="911150"/>
                </a:cubicBezTo>
                <a:cubicBezTo>
                  <a:pt x="2189425" y="708262"/>
                  <a:pt x="2137066" y="353909"/>
                  <a:pt x="2082838" y="221143"/>
                </a:cubicBezTo>
                <a:cubicBezTo>
                  <a:pt x="2028610" y="88377"/>
                  <a:pt x="1880884" y="83702"/>
                  <a:pt x="1875274" y="114556"/>
                </a:cubicBezTo>
                <a:cubicBezTo>
                  <a:pt x="1869664" y="145410"/>
                  <a:pt x="2018325" y="191224"/>
                  <a:pt x="2049179" y="406267"/>
                </a:cubicBezTo>
                <a:cubicBezTo>
                  <a:pt x="2080033" y="621310"/>
                  <a:pt x="2063203" y="1428188"/>
                  <a:pt x="2060398" y="1404814"/>
                </a:cubicBezTo>
                <a:cubicBezTo>
                  <a:pt x="2057593" y="1381440"/>
                  <a:pt x="2094057" y="498828"/>
                  <a:pt x="2032349" y="266021"/>
                </a:cubicBezTo>
                <a:cubicBezTo>
                  <a:pt x="1970641" y="33214"/>
                  <a:pt x="1889300" y="25734"/>
                  <a:pt x="1690151" y="7970"/>
                </a:cubicBezTo>
                <a:cubicBezTo>
                  <a:pt x="1491003" y="-9794"/>
                  <a:pt x="1120754" y="106142"/>
                  <a:pt x="837458" y="159435"/>
                </a:cubicBezTo>
                <a:cubicBezTo>
                  <a:pt x="554162" y="212728"/>
                  <a:pt x="-99380" y="365128"/>
                  <a:pt x="12816" y="338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7C410E2E-DD58-91C7-EB18-ECFC1E7DCA48}"/>
              </a:ext>
            </a:extLst>
          </p:cNvPr>
          <p:cNvSpPr/>
          <p:nvPr/>
        </p:nvSpPr>
        <p:spPr>
          <a:xfrm>
            <a:off x="4515900" y="2546732"/>
            <a:ext cx="534116" cy="1559782"/>
          </a:xfrm>
          <a:custGeom>
            <a:avLst/>
            <a:gdLst>
              <a:gd name="connsiteX0" fmla="*/ 2 w 534116"/>
              <a:gd name="connsiteY0" fmla="*/ 124 h 1559782"/>
              <a:gd name="connsiteX1" fmla="*/ 319761 w 534116"/>
              <a:gd name="connsiteY1" fmla="*/ 510618 h 1559782"/>
              <a:gd name="connsiteX2" fmla="*/ 347810 w 534116"/>
              <a:gd name="connsiteY2" fmla="*/ 1245504 h 1559782"/>
              <a:gd name="connsiteX3" fmla="*/ 392689 w 534116"/>
              <a:gd name="connsiteY3" fmla="*/ 869646 h 1559782"/>
              <a:gd name="connsiteX4" fmla="*/ 532934 w 534116"/>
              <a:gd name="connsiteY4" fmla="*/ 1559653 h 1559782"/>
              <a:gd name="connsiteX5" fmla="*/ 460007 w 534116"/>
              <a:gd name="connsiteY5" fmla="*/ 920134 h 1559782"/>
              <a:gd name="connsiteX6" fmla="*/ 460007 w 534116"/>
              <a:gd name="connsiteY6" fmla="*/ 101101 h 1559782"/>
              <a:gd name="connsiteX7" fmla="*/ 398299 w 534116"/>
              <a:gd name="connsiteY7" fmla="*/ 858426 h 1559782"/>
              <a:gd name="connsiteX8" fmla="*/ 314152 w 534116"/>
              <a:gd name="connsiteY8" fmla="*/ 465739 h 1559782"/>
              <a:gd name="connsiteX9" fmla="*/ 2 w 534116"/>
              <a:gd name="connsiteY9" fmla="*/ 124 h 155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116" h="1559782">
                <a:moveTo>
                  <a:pt x="2" y="124"/>
                </a:moveTo>
                <a:cubicBezTo>
                  <a:pt x="937" y="7604"/>
                  <a:pt x="261793" y="303055"/>
                  <a:pt x="319761" y="510618"/>
                </a:cubicBezTo>
                <a:cubicBezTo>
                  <a:pt x="377729" y="718181"/>
                  <a:pt x="335655" y="1185666"/>
                  <a:pt x="347810" y="1245504"/>
                </a:cubicBezTo>
                <a:cubicBezTo>
                  <a:pt x="359965" y="1305342"/>
                  <a:pt x="361835" y="817288"/>
                  <a:pt x="392689" y="869646"/>
                </a:cubicBezTo>
                <a:cubicBezTo>
                  <a:pt x="423543" y="922004"/>
                  <a:pt x="521714" y="1551238"/>
                  <a:pt x="532934" y="1559653"/>
                </a:cubicBezTo>
                <a:cubicBezTo>
                  <a:pt x="544154" y="1568068"/>
                  <a:pt x="472161" y="1163226"/>
                  <a:pt x="460007" y="920134"/>
                </a:cubicBezTo>
                <a:cubicBezTo>
                  <a:pt x="447853" y="677042"/>
                  <a:pt x="470292" y="111386"/>
                  <a:pt x="460007" y="101101"/>
                </a:cubicBezTo>
                <a:cubicBezTo>
                  <a:pt x="449722" y="90816"/>
                  <a:pt x="422608" y="797653"/>
                  <a:pt x="398299" y="858426"/>
                </a:cubicBezTo>
                <a:cubicBezTo>
                  <a:pt x="373990" y="919199"/>
                  <a:pt x="378665" y="605984"/>
                  <a:pt x="314152" y="465739"/>
                </a:cubicBezTo>
                <a:cubicBezTo>
                  <a:pt x="249639" y="325494"/>
                  <a:pt x="-933" y="-7356"/>
                  <a:pt x="2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B7E4EC7A-E262-3A8E-2A78-44F115B97F64}"/>
              </a:ext>
            </a:extLst>
          </p:cNvPr>
          <p:cNvSpPr/>
          <p:nvPr/>
        </p:nvSpPr>
        <p:spPr>
          <a:xfrm>
            <a:off x="5024675" y="2384071"/>
            <a:ext cx="2529183" cy="2071335"/>
          </a:xfrm>
          <a:custGeom>
            <a:avLst/>
            <a:gdLst>
              <a:gd name="connsiteX0" fmla="*/ 74648 w 2529183"/>
              <a:gd name="connsiteY0" fmla="*/ 1531581 h 2071335"/>
              <a:gd name="connsiteX1" fmla="*/ 147575 w 2529183"/>
              <a:gd name="connsiteY1" fmla="*/ 1514751 h 2071335"/>
              <a:gd name="connsiteX2" fmla="*/ 1224660 w 2529183"/>
              <a:gd name="connsiteY2" fmla="*/ 740596 h 2071335"/>
              <a:gd name="connsiteX3" fmla="*/ 1617347 w 2529183"/>
              <a:gd name="connsiteY3" fmla="*/ 987428 h 2071335"/>
              <a:gd name="connsiteX4" fmla="*/ 1628567 w 2529183"/>
              <a:gd name="connsiteY4" fmla="*/ 656449 h 2071335"/>
              <a:gd name="connsiteX5" fmla="*/ 2088572 w 2529183"/>
              <a:gd name="connsiteY5" fmla="*/ 1453043 h 2071335"/>
              <a:gd name="connsiteX6" fmla="*/ 2054913 w 2529183"/>
              <a:gd name="connsiteY6" fmla="*/ 1077185 h 2071335"/>
              <a:gd name="connsiteX7" fmla="*/ 2526137 w 2529183"/>
              <a:gd name="connsiteY7" fmla="*/ 2064513 h 2071335"/>
              <a:gd name="connsiteX8" fmla="*/ 2217597 w 2529183"/>
              <a:gd name="connsiteY8" fmla="*/ 1436214 h 2071335"/>
              <a:gd name="connsiteX9" fmla="*/ 1460272 w 2529183"/>
              <a:gd name="connsiteY9" fmla="*/ 101 h 2071335"/>
              <a:gd name="connsiteX10" fmla="*/ 1998815 w 2529183"/>
              <a:gd name="connsiteY10" fmla="*/ 1357676 h 2071335"/>
              <a:gd name="connsiteX11" fmla="*/ 1561249 w 2529183"/>
              <a:gd name="connsiteY11" fmla="*/ 706938 h 2071335"/>
              <a:gd name="connsiteX12" fmla="*/ 646849 w 2529183"/>
              <a:gd name="connsiteY12" fmla="*/ 936940 h 2071335"/>
              <a:gd name="connsiteX13" fmla="*/ 1017097 w 2529183"/>
              <a:gd name="connsiteY13" fmla="*/ 763036 h 2071335"/>
              <a:gd name="connsiteX14" fmla="*/ 489774 w 2529183"/>
              <a:gd name="connsiteY14" fmla="*/ 1363286 h 2071335"/>
              <a:gd name="connsiteX15" fmla="*/ 1168562 w 2529183"/>
              <a:gd name="connsiteY15" fmla="*/ 757426 h 2071335"/>
              <a:gd name="connsiteX16" fmla="*/ 248552 w 2529183"/>
              <a:gd name="connsiteY16" fmla="*/ 1324017 h 2071335"/>
              <a:gd name="connsiteX17" fmla="*/ 254162 w 2529183"/>
              <a:gd name="connsiteY17" fmla="*/ 1419384 h 2071335"/>
              <a:gd name="connsiteX18" fmla="*/ 759045 w 2529183"/>
              <a:gd name="connsiteY18" fmla="*/ 1049136 h 2071335"/>
              <a:gd name="connsiteX19" fmla="*/ 74648 w 2529183"/>
              <a:gd name="connsiteY19" fmla="*/ 1531581 h 207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29183" h="2071335">
                <a:moveTo>
                  <a:pt x="74648" y="1531581"/>
                </a:moveTo>
                <a:cubicBezTo>
                  <a:pt x="-27264" y="1609184"/>
                  <a:pt x="-44094" y="1646582"/>
                  <a:pt x="147575" y="1514751"/>
                </a:cubicBezTo>
                <a:cubicBezTo>
                  <a:pt x="339244" y="1382920"/>
                  <a:pt x="979698" y="828483"/>
                  <a:pt x="1224660" y="740596"/>
                </a:cubicBezTo>
                <a:cubicBezTo>
                  <a:pt x="1469622" y="652709"/>
                  <a:pt x="1550029" y="1001452"/>
                  <a:pt x="1617347" y="987428"/>
                </a:cubicBezTo>
                <a:cubicBezTo>
                  <a:pt x="1684665" y="973404"/>
                  <a:pt x="1550030" y="578846"/>
                  <a:pt x="1628567" y="656449"/>
                </a:cubicBezTo>
                <a:cubicBezTo>
                  <a:pt x="1707105" y="734051"/>
                  <a:pt x="2017514" y="1382920"/>
                  <a:pt x="2088572" y="1453043"/>
                </a:cubicBezTo>
                <a:cubicBezTo>
                  <a:pt x="2159630" y="1523166"/>
                  <a:pt x="1981986" y="975273"/>
                  <a:pt x="2054913" y="1077185"/>
                </a:cubicBezTo>
                <a:cubicBezTo>
                  <a:pt x="2127841" y="1179097"/>
                  <a:pt x="2499023" y="2004675"/>
                  <a:pt x="2526137" y="2064513"/>
                </a:cubicBezTo>
                <a:cubicBezTo>
                  <a:pt x="2553251" y="2124351"/>
                  <a:pt x="2395241" y="1780283"/>
                  <a:pt x="2217597" y="1436214"/>
                </a:cubicBezTo>
                <a:cubicBezTo>
                  <a:pt x="2039953" y="1092145"/>
                  <a:pt x="1496736" y="13191"/>
                  <a:pt x="1460272" y="101"/>
                </a:cubicBezTo>
                <a:cubicBezTo>
                  <a:pt x="1423808" y="-12989"/>
                  <a:pt x="1981985" y="1239870"/>
                  <a:pt x="1998815" y="1357676"/>
                </a:cubicBezTo>
                <a:cubicBezTo>
                  <a:pt x="2015645" y="1475482"/>
                  <a:pt x="1786577" y="777061"/>
                  <a:pt x="1561249" y="706938"/>
                </a:cubicBezTo>
                <a:cubicBezTo>
                  <a:pt x="1335921" y="636815"/>
                  <a:pt x="737541" y="927590"/>
                  <a:pt x="646849" y="936940"/>
                </a:cubicBezTo>
                <a:cubicBezTo>
                  <a:pt x="556157" y="946290"/>
                  <a:pt x="1043276" y="691978"/>
                  <a:pt x="1017097" y="763036"/>
                </a:cubicBezTo>
                <a:cubicBezTo>
                  <a:pt x="990918" y="834094"/>
                  <a:pt x="464530" y="1364221"/>
                  <a:pt x="489774" y="1363286"/>
                </a:cubicBezTo>
                <a:cubicBezTo>
                  <a:pt x="515018" y="1362351"/>
                  <a:pt x="1208766" y="763971"/>
                  <a:pt x="1168562" y="757426"/>
                </a:cubicBezTo>
                <a:cubicBezTo>
                  <a:pt x="1128358" y="750881"/>
                  <a:pt x="400952" y="1213691"/>
                  <a:pt x="248552" y="1324017"/>
                </a:cubicBezTo>
                <a:cubicBezTo>
                  <a:pt x="96152" y="1434343"/>
                  <a:pt x="169080" y="1465197"/>
                  <a:pt x="254162" y="1419384"/>
                </a:cubicBezTo>
                <a:cubicBezTo>
                  <a:pt x="339244" y="1373570"/>
                  <a:pt x="788964" y="1028567"/>
                  <a:pt x="759045" y="1049136"/>
                </a:cubicBezTo>
                <a:cubicBezTo>
                  <a:pt x="729126" y="1069705"/>
                  <a:pt x="176560" y="1453978"/>
                  <a:pt x="74648" y="153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23648580-61C4-36D0-3DC3-1DFF26C180DC}"/>
              </a:ext>
            </a:extLst>
          </p:cNvPr>
          <p:cNvSpPr/>
          <p:nvPr/>
        </p:nvSpPr>
        <p:spPr>
          <a:xfrm>
            <a:off x="5845126" y="3384201"/>
            <a:ext cx="1067061" cy="1898467"/>
          </a:xfrm>
          <a:custGeom>
            <a:avLst/>
            <a:gdLst>
              <a:gd name="connsiteX0" fmla="*/ 90059 w 1067061"/>
              <a:gd name="connsiteY0" fmla="*/ 845600 h 1898467"/>
              <a:gd name="connsiteX1" fmla="*/ 202256 w 1067061"/>
              <a:gd name="connsiteY1" fmla="*/ 329497 h 1898467"/>
              <a:gd name="connsiteX2" fmla="*/ 628602 w 1067061"/>
              <a:gd name="connsiteY2" fmla="*/ 183642 h 1898467"/>
              <a:gd name="connsiteX3" fmla="*/ 993240 w 1067061"/>
              <a:gd name="connsiteY3" fmla="*/ 452913 h 1898467"/>
              <a:gd name="connsiteX4" fmla="*/ 953971 w 1067061"/>
              <a:gd name="connsiteY4" fmla="*/ 222911 h 1898467"/>
              <a:gd name="connsiteX5" fmla="*/ 1066167 w 1067061"/>
              <a:gd name="connsiteY5" fmla="*/ 688525 h 1898467"/>
              <a:gd name="connsiteX6" fmla="*/ 953971 w 1067061"/>
              <a:gd name="connsiteY6" fmla="*/ 924138 h 1898467"/>
              <a:gd name="connsiteX7" fmla="*/ 942751 w 1067061"/>
              <a:gd name="connsiteY7" fmla="*/ 1473900 h 1898467"/>
              <a:gd name="connsiteX8" fmla="*/ 656651 w 1067061"/>
              <a:gd name="connsiteY8" fmla="*/ 1894636 h 1898467"/>
              <a:gd name="connsiteX9" fmla="*/ 1060557 w 1067061"/>
              <a:gd name="connsiteY9" fmla="*/ 1227068 h 1898467"/>
              <a:gd name="connsiteX10" fmla="*/ 914702 w 1067061"/>
              <a:gd name="connsiteY10" fmla="*/ 1238287 h 1898467"/>
              <a:gd name="connsiteX11" fmla="*/ 1032508 w 1067061"/>
              <a:gd name="connsiteY11" fmla="*/ 520231 h 1898467"/>
              <a:gd name="connsiteX12" fmla="*/ 645431 w 1067061"/>
              <a:gd name="connsiteY12" fmla="*/ 9738 h 1898467"/>
              <a:gd name="connsiteX13" fmla="*/ 600553 w 1067061"/>
              <a:gd name="connsiteY13" fmla="*/ 172422 h 1898467"/>
              <a:gd name="connsiteX14" fmla="*/ 645431 w 1067061"/>
              <a:gd name="connsiteY14" fmla="*/ 15347 h 1898467"/>
              <a:gd name="connsiteX15" fmla="*/ 213475 w 1067061"/>
              <a:gd name="connsiteY15" fmla="*/ 262179 h 1898467"/>
              <a:gd name="connsiteX16" fmla="*/ 302 w 1067061"/>
              <a:gd name="connsiteY16" fmla="*/ 626817 h 1898467"/>
              <a:gd name="connsiteX17" fmla="*/ 162987 w 1067061"/>
              <a:gd name="connsiteY17" fmla="*/ 99495 h 1898467"/>
              <a:gd name="connsiteX18" fmla="*/ 5912 w 1067061"/>
              <a:gd name="connsiteY18" fmla="*/ 598768 h 1898467"/>
              <a:gd name="connsiteX19" fmla="*/ 84449 w 1067061"/>
              <a:gd name="connsiteY19" fmla="*/ 475352 h 1898467"/>
              <a:gd name="connsiteX20" fmla="*/ 45181 w 1067061"/>
              <a:gd name="connsiteY20" fmla="*/ 806332 h 1898467"/>
              <a:gd name="connsiteX21" fmla="*/ 90059 w 1067061"/>
              <a:gd name="connsiteY21" fmla="*/ 845600 h 189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67061" h="1898467">
                <a:moveTo>
                  <a:pt x="90059" y="845600"/>
                </a:moveTo>
                <a:cubicBezTo>
                  <a:pt x="116238" y="766127"/>
                  <a:pt x="112499" y="439823"/>
                  <a:pt x="202256" y="329497"/>
                </a:cubicBezTo>
                <a:cubicBezTo>
                  <a:pt x="292013" y="219171"/>
                  <a:pt x="496771" y="163073"/>
                  <a:pt x="628602" y="183642"/>
                </a:cubicBezTo>
                <a:cubicBezTo>
                  <a:pt x="760433" y="204211"/>
                  <a:pt x="939012" y="446368"/>
                  <a:pt x="993240" y="452913"/>
                </a:cubicBezTo>
                <a:cubicBezTo>
                  <a:pt x="1047468" y="459458"/>
                  <a:pt x="941817" y="183642"/>
                  <a:pt x="953971" y="222911"/>
                </a:cubicBezTo>
                <a:cubicBezTo>
                  <a:pt x="966126" y="262180"/>
                  <a:pt x="1066167" y="571654"/>
                  <a:pt x="1066167" y="688525"/>
                </a:cubicBezTo>
                <a:cubicBezTo>
                  <a:pt x="1066167" y="805396"/>
                  <a:pt x="974540" y="793242"/>
                  <a:pt x="953971" y="924138"/>
                </a:cubicBezTo>
                <a:cubicBezTo>
                  <a:pt x="933402" y="1055034"/>
                  <a:pt x="992304" y="1312150"/>
                  <a:pt x="942751" y="1473900"/>
                </a:cubicBezTo>
                <a:cubicBezTo>
                  <a:pt x="893198" y="1635650"/>
                  <a:pt x="637017" y="1935775"/>
                  <a:pt x="656651" y="1894636"/>
                </a:cubicBezTo>
                <a:cubicBezTo>
                  <a:pt x="676285" y="1853497"/>
                  <a:pt x="1017549" y="1336459"/>
                  <a:pt x="1060557" y="1227068"/>
                </a:cubicBezTo>
                <a:cubicBezTo>
                  <a:pt x="1103565" y="1117677"/>
                  <a:pt x="919377" y="1356093"/>
                  <a:pt x="914702" y="1238287"/>
                </a:cubicBezTo>
                <a:cubicBezTo>
                  <a:pt x="910027" y="1120481"/>
                  <a:pt x="1077386" y="724989"/>
                  <a:pt x="1032508" y="520231"/>
                </a:cubicBezTo>
                <a:cubicBezTo>
                  <a:pt x="987630" y="315473"/>
                  <a:pt x="717423" y="67706"/>
                  <a:pt x="645431" y="9738"/>
                </a:cubicBezTo>
                <a:cubicBezTo>
                  <a:pt x="573439" y="-48230"/>
                  <a:pt x="600553" y="171487"/>
                  <a:pt x="600553" y="172422"/>
                </a:cubicBezTo>
                <a:cubicBezTo>
                  <a:pt x="600553" y="173357"/>
                  <a:pt x="709944" y="387"/>
                  <a:pt x="645431" y="15347"/>
                </a:cubicBezTo>
                <a:cubicBezTo>
                  <a:pt x="580918" y="30306"/>
                  <a:pt x="320996" y="160267"/>
                  <a:pt x="213475" y="262179"/>
                </a:cubicBezTo>
                <a:cubicBezTo>
                  <a:pt x="105954" y="364091"/>
                  <a:pt x="8717" y="653931"/>
                  <a:pt x="302" y="626817"/>
                </a:cubicBezTo>
                <a:cubicBezTo>
                  <a:pt x="-8113" y="599703"/>
                  <a:pt x="162052" y="104170"/>
                  <a:pt x="162987" y="99495"/>
                </a:cubicBezTo>
                <a:cubicBezTo>
                  <a:pt x="163922" y="94820"/>
                  <a:pt x="19002" y="536125"/>
                  <a:pt x="5912" y="598768"/>
                </a:cubicBezTo>
                <a:cubicBezTo>
                  <a:pt x="-7178" y="661411"/>
                  <a:pt x="77904" y="440758"/>
                  <a:pt x="84449" y="475352"/>
                </a:cubicBezTo>
                <a:cubicBezTo>
                  <a:pt x="90994" y="509946"/>
                  <a:pt x="44246" y="746494"/>
                  <a:pt x="45181" y="806332"/>
                </a:cubicBezTo>
                <a:cubicBezTo>
                  <a:pt x="46116" y="866170"/>
                  <a:pt x="63880" y="925073"/>
                  <a:pt x="90059" y="845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F7309E5E-FE31-975F-D778-C43ACA751E68}"/>
              </a:ext>
            </a:extLst>
          </p:cNvPr>
          <p:cNvSpPr/>
          <p:nvPr/>
        </p:nvSpPr>
        <p:spPr>
          <a:xfrm>
            <a:off x="5602562" y="3572176"/>
            <a:ext cx="1283109" cy="927164"/>
          </a:xfrm>
          <a:custGeom>
            <a:avLst/>
            <a:gdLst>
              <a:gd name="connsiteX0" fmla="*/ 1644 w 1283109"/>
              <a:gd name="connsiteY0" fmla="*/ 242499 h 927164"/>
              <a:gd name="connsiteX1" fmla="*/ 635553 w 1283109"/>
              <a:gd name="connsiteY1" fmla="*/ 680064 h 927164"/>
              <a:gd name="connsiteX2" fmla="*/ 652383 w 1283109"/>
              <a:gd name="connsiteY2" fmla="*/ 595917 h 927164"/>
              <a:gd name="connsiteX3" fmla="*/ 1112388 w 1283109"/>
              <a:gd name="connsiteY3" fmla="*/ 921287 h 927164"/>
              <a:gd name="connsiteX4" fmla="*/ 1123607 w 1283109"/>
              <a:gd name="connsiteY4" fmla="*/ 775431 h 927164"/>
              <a:gd name="connsiteX5" fmla="*/ 1280682 w 1283109"/>
              <a:gd name="connsiteY5" fmla="*/ 405184 h 927164"/>
              <a:gd name="connsiteX6" fmla="*/ 983362 w 1283109"/>
              <a:gd name="connsiteY6" fmla="*/ 1277 h 927164"/>
              <a:gd name="connsiteX7" fmla="*/ 472869 w 1283109"/>
              <a:gd name="connsiteY7" fmla="*/ 281768 h 927164"/>
              <a:gd name="connsiteX8" fmla="*/ 708481 w 1283109"/>
              <a:gd name="connsiteY8" fmla="*/ 405184 h 927164"/>
              <a:gd name="connsiteX9" fmla="*/ 607504 w 1283109"/>
              <a:gd name="connsiteY9" fmla="*/ 511770 h 927164"/>
              <a:gd name="connsiteX10" fmla="*/ 456039 w 1283109"/>
              <a:gd name="connsiteY10" fmla="*/ 494941 h 927164"/>
              <a:gd name="connsiteX11" fmla="*/ 1644 w 1283109"/>
              <a:gd name="connsiteY11" fmla="*/ 242499 h 92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3109" h="927164">
                <a:moveTo>
                  <a:pt x="1644" y="242499"/>
                </a:moveTo>
                <a:cubicBezTo>
                  <a:pt x="31563" y="273353"/>
                  <a:pt x="527097" y="621161"/>
                  <a:pt x="635553" y="680064"/>
                </a:cubicBezTo>
                <a:cubicBezTo>
                  <a:pt x="744009" y="738967"/>
                  <a:pt x="572911" y="555713"/>
                  <a:pt x="652383" y="595917"/>
                </a:cubicBezTo>
                <a:cubicBezTo>
                  <a:pt x="731855" y="636121"/>
                  <a:pt x="1033851" y="891368"/>
                  <a:pt x="1112388" y="921287"/>
                </a:cubicBezTo>
                <a:cubicBezTo>
                  <a:pt x="1190925" y="951206"/>
                  <a:pt x="1095558" y="861448"/>
                  <a:pt x="1123607" y="775431"/>
                </a:cubicBezTo>
                <a:cubicBezTo>
                  <a:pt x="1151656" y="689414"/>
                  <a:pt x="1304056" y="534210"/>
                  <a:pt x="1280682" y="405184"/>
                </a:cubicBezTo>
                <a:cubicBezTo>
                  <a:pt x="1257308" y="276158"/>
                  <a:pt x="1117998" y="21846"/>
                  <a:pt x="983362" y="1277"/>
                </a:cubicBezTo>
                <a:cubicBezTo>
                  <a:pt x="848726" y="-19292"/>
                  <a:pt x="518683" y="214450"/>
                  <a:pt x="472869" y="281768"/>
                </a:cubicBezTo>
                <a:cubicBezTo>
                  <a:pt x="427055" y="349086"/>
                  <a:pt x="686042" y="366850"/>
                  <a:pt x="708481" y="405184"/>
                </a:cubicBezTo>
                <a:cubicBezTo>
                  <a:pt x="730920" y="443518"/>
                  <a:pt x="649578" y="496811"/>
                  <a:pt x="607504" y="511770"/>
                </a:cubicBezTo>
                <a:cubicBezTo>
                  <a:pt x="565430" y="526730"/>
                  <a:pt x="553276" y="534210"/>
                  <a:pt x="456039" y="494941"/>
                </a:cubicBezTo>
                <a:cubicBezTo>
                  <a:pt x="358802" y="455672"/>
                  <a:pt x="-28275" y="211645"/>
                  <a:pt x="1644" y="242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0FC8D5FE-C9D8-FF9B-6285-1ED6DD0FD7FF}"/>
              </a:ext>
            </a:extLst>
          </p:cNvPr>
          <p:cNvSpPr/>
          <p:nvPr/>
        </p:nvSpPr>
        <p:spPr>
          <a:xfrm>
            <a:off x="6680892" y="4211868"/>
            <a:ext cx="393502" cy="2364209"/>
          </a:xfrm>
          <a:custGeom>
            <a:avLst/>
            <a:gdLst>
              <a:gd name="connsiteX0" fmla="*/ 399 w 393502"/>
              <a:gd name="connsiteY0" fmla="*/ 29153 h 2364209"/>
              <a:gd name="connsiteX1" fmla="*/ 135034 w 393502"/>
              <a:gd name="connsiteY1" fmla="*/ 735990 h 2364209"/>
              <a:gd name="connsiteX2" fmla="*/ 95766 w 393502"/>
              <a:gd name="connsiteY2" fmla="*/ 1184775 h 2364209"/>
              <a:gd name="connsiteX3" fmla="*/ 112595 w 393502"/>
              <a:gd name="connsiteY3" fmla="*/ 949163 h 2364209"/>
              <a:gd name="connsiteX4" fmla="*/ 213572 w 393502"/>
              <a:gd name="connsiteY4" fmla="*/ 1684049 h 2364209"/>
              <a:gd name="connsiteX5" fmla="*/ 163083 w 393502"/>
              <a:gd name="connsiteY5" fmla="*/ 1459656 h 2364209"/>
              <a:gd name="connsiteX6" fmla="*/ 179913 w 393502"/>
              <a:gd name="connsiteY6" fmla="*/ 1857953 h 2364209"/>
              <a:gd name="connsiteX7" fmla="*/ 236011 w 393502"/>
              <a:gd name="connsiteY7" fmla="*/ 2362836 h 2364209"/>
              <a:gd name="connsiteX8" fmla="*/ 146254 w 393502"/>
              <a:gd name="connsiteY8" fmla="*/ 1695268 h 2364209"/>
              <a:gd name="connsiteX9" fmla="*/ 123815 w 393502"/>
              <a:gd name="connsiteY9" fmla="*/ 1252093 h 2364209"/>
              <a:gd name="connsiteX10" fmla="*/ 393086 w 393502"/>
              <a:gd name="connsiteY10" fmla="*/ 6714 h 2364209"/>
              <a:gd name="connsiteX11" fmla="*/ 185523 w 393502"/>
              <a:gd name="connsiteY11" fmla="*/ 758429 h 2364209"/>
              <a:gd name="connsiteX12" fmla="*/ 185523 w 393502"/>
              <a:gd name="connsiteY12" fmla="*/ 820137 h 2364209"/>
              <a:gd name="connsiteX13" fmla="*/ 399 w 393502"/>
              <a:gd name="connsiteY13" fmla="*/ 29153 h 236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502" h="2364209">
                <a:moveTo>
                  <a:pt x="399" y="29153"/>
                </a:moveTo>
                <a:cubicBezTo>
                  <a:pt x="-8016" y="15129"/>
                  <a:pt x="119140" y="543386"/>
                  <a:pt x="135034" y="735990"/>
                </a:cubicBezTo>
                <a:cubicBezTo>
                  <a:pt x="150928" y="928594"/>
                  <a:pt x="99506" y="1149246"/>
                  <a:pt x="95766" y="1184775"/>
                </a:cubicBezTo>
                <a:cubicBezTo>
                  <a:pt x="92026" y="1220304"/>
                  <a:pt x="92961" y="865951"/>
                  <a:pt x="112595" y="949163"/>
                </a:cubicBezTo>
                <a:cubicBezTo>
                  <a:pt x="132229" y="1032375"/>
                  <a:pt x="205157" y="1598967"/>
                  <a:pt x="213572" y="1684049"/>
                </a:cubicBezTo>
                <a:cubicBezTo>
                  <a:pt x="221987" y="1769131"/>
                  <a:pt x="168693" y="1430672"/>
                  <a:pt x="163083" y="1459656"/>
                </a:cubicBezTo>
                <a:cubicBezTo>
                  <a:pt x="157473" y="1488640"/>
                  <a:pt x="167758" y="1707423"/>
                  <a:pt x="179913" y="1857953"/>
                </a:cubicBezTo>
                <a:cubicBezTo>
                  <a:pt x="192068" y="2008483"/>
                  <a:pt x="241621" y="2389950"/>
                  <a:pt x="236011" y="2362836"/>
                </a:cubicBezTo>
                <a:cubicBezTo>
                  <a:pt x="230401" y="2335722"/>
                  <a:pt x="164953" y="1880392"/>
                  <a:pt x="146254" y="1695268"/>
                </a:cubicBezTo>
                <a:cubicBezTo>
                  <a:pt x="127555" y="1510144"/>
                  <a:pt x="82676" y="1533519"/>
                  <a:pt x="123815" y="1252093"/>
                </a:cubicBezTo>
                <a:cubicBezTo>
                  <a:pt x="164954" y="970667"/>
                  <a:pt x="382801" y="88991"/>
                  <a:pt x="393086" y="6714"/>
                </a:cubicBezTo>
                <a:cubicBezTo>
                  <a:pt x="403371" y="-75563"/>
                  <a:pt x="220117" y="622859"/>
                  <a:pt x="185523" y="758429"/>
                </a:cubicBezTo>
                <a:cubicBezTo>
                  <a:pt x="150929" y="893999"/>
                  <a:pt x="219182" y="939813"/>
                  <a:pt x="185523" y="820137"/>
                </a:cubicBezTo>
                <a:cubicBezTo>
                  <a:pt x="151864" y="700461"/>
                  <a:pt x="8814" y="43177"/>
                  <a:pt x="399" y="29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DDC507D-B356-5D0A-4251-471E2030C8DD}"/>
              </a:ext>
            </a:extLst>
          </p:cNvPr>
          <p:cNvSpPr/>
          <p:nvPr/>
        </p:nvSpPr>
        <p:spPr>
          <a:xfrm>
            <a:off x="6905236" y="3982905"/>
            <a:ext cx="354114" cy="2109732"/>
          </a:xfrm>
          <a:custGeom>
            <a:avLst/>
            <a:gdLst>
              <a:gd name="connsiteX0" fmla="*/ 353866 w 354114"/>
              <a:gd name="connsiteY0" fmla="*/ 64 h 2109732"/>
              <a:gd name="connsiteX1" fmla="*/ 157522 w 354114"/>
              <a:gd name="connsiteY1" fmla="*/ 925684 h 2109732"/>
              <a:gd name="connsiteX2" fmla="*/ 112644 w 354114"/>
              <a:gd name="connsiteY2" fmla="*/ 1576423 h 2109732"/>
              <a:gd name="connsiteX3" fmla="*/ 107034 w 354114"/>
              <a:gd name="connsiteY3" fmla="*/ 1150077 h 2109732"/>
              <a:gd name="connsiteX4" fmla="*/ 6057 w 354114"/>
              <a:gd name="connsiteY4" fmla="*/ 2098135 h 2109732"/>
              <a:gd name="connsiteX5" fmla="*/ 28497 w 354114"/>
              <a:gd name="connsiteY5" fmla="*/ 1576423 h 2109732"/>
              <a:gd name="connsiteX6" fmla="*/ 168742 w 354114"/>
              <a:gd name="connsiteY6" fmla="*/ 134700 h 2109732"/>
              <a:gd name="connsiteX7" fmla="*/ 28497 w 354114"/>
              <a:gd name="connsiteY7" fmla="*/ 1363250 h 2109732"/>
              <a:gd name="connsiteX8" fmla="*/ 163132 w 354114"/>
              <a:gd name="connsiteY8" fmla="*/ 432020 h 2109732"/>
              <a:gd name="connsiteX9" fmla="*/ 112644 w 354114"/>
              <a:gd name="connsiteY9" fmla="*/ 875196 h 2109732"/>
              <a:gd name="connsiteX10" fmla="*/ 353866 w 354114"/>
              <a:gd name="connsiteY10" fmla="*/ 64 h 210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114" h="2109732">
                <a:moveTo>
                  <a:pt x="353866" y="64"/>
                </a:moveTo>
                <a:cubicBezTo>
                  <a:pt x="361346" y="8479"/>
                  <a:pt x="197726" y="662957"/>
                  <a:pt x="157522" y="925684"/>
                </a:cubicBezTo>
                <a:cubicBezTo>
                  <a:pt x="117318" y="1188411"/>
                  <a:pt x="121059" y="1539024"/>
                  <a:pt x="112644" y="1576423"/>
                </a:cubicBezTo>
                <a:cubicBezTo>
                  <a:pt x="104229" y="1613822"/>
                  <a:pt x="124798" y="1063125"/>
                  <a:pt x="107034" y="1150077"/>
                </a:cubicBezTo>
                <a:cubicBezTo>
                  <a:pt x="89270" y="1237029"/>
                  <a:pt x="19146" y="2027077"/>
                  <a:pt x="6057" y="2098135"/>
                </a:cubicBezTo>
                <a:cubicBezTo>
                  <a:pt x="-7033" y="2169193"/>
                  <a:pt x="1383" y="1903662"/>
                  <a:pt x="28497" y="1576423"/>
                </a:cubicBezTo>
                <a:cubicBezTo>
                  <a:pt x="55611" y="1249184"/>
                  <a:pt x="168742" y="170229"/>
                  <a:pt x="168742" y="134700"/>
                </a:cubicBezTo>
                <a:cubicBezTo>
                  <a:pt x="168742" y="99171"/>
                  <a:pt x="29432" y="1313697"/>
                  <a:pt x="28497" y="1363250"/>
                </a:cubicBezTo>
                <a:cubicBezTo>
                  <a:pt x="27562" y="1412803"/>
                  <a:pt x="149107" y="513362"/>
                  <a:pt x="163132" y="432020"/>
                </a:cubicBezTo>
                <a:cubicBezTo>
                  <a:pt x="177157" y="350678"/>
                  <a:pt x="82725" y="941579"/>
                  <a:pt x="112644" y="875196"/>
                </a:cubicBezTo>
                <a:cubicBezTo>
                  <a:pt x="142563" y="808813"/>
                  <a:pt x="346386" y="-8351"/>
                  <a:pt x="35386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E1B60215-D45C-FF0C-073D-4496FA5CB5F1}"/>
              </a:ext>
            </a:extLst>
          </p:cNvPr>
          <p:cNvSpPr/>
          <p:nvPr/>
        </p:nvSpPr>
        <p:spPr>
          <a:xfrm>
            <a:off x="7328207" y="3997154"/>
            <a:ext cx="666746" cy="2475352"/>
          </a:xfrm>
          <a:custGeom>
            <a:avLst/>
            <a:gdLst>
              <a:gd name="connsiteX0" fmla="*/ 15042 w 666746"/>
              <a:gd name="connsiteY0" fmla="*/ 69963 h 2475352"/>
              <a:gd name="connsiteX1" fmla="*/ 26262 w 666746"/>
              <a:gd name="connsiteY1" fmla="*/ 142890 h 2475352"/>
              <a:gd name="connsiteX2" fmla="*/ 183337 w 666746"/>
              <a:gd name="connsiteY2" fmla="*/ 950704 h 2475352"/>
              <a:gd name="connsiteX3" fmla="*/ 379680 w 666746"/>
              <a:gd name="connsiteY3" fmla="*/ 1287293 h 2475352"/>
              <a:gd name="connsiteX4" fmla="*/ 301143 w 666746"/>
              <a:gd name="connsiteY4" fmla="*/ 1219975 h 2475352"/>
              <a:gd name="connsiteX5" fmla="*/ 665781 w 666746"/>
              <a:gd name="connsiteY5" fmla="*/ 2470964 h 2475352"/>
              <a:gd name="connsiteX6" fmla="*/ 396510 w 666746"/>
              <a:gd name="connsiteY6" fmla="*/ 1595833 h 2475352"/>
              <a:gd name="connsiteX7" fmla="*/ 59921 w 666746"/>
              <a:gd name="connsiteY7" fmla="*/ 586066 h 2475352"/>
              <a:gd name="connsiteX8" fmla="*/ 177727 w 666746"/>
              <a:gd name="connsiteY8" fmla="*/ 883386 h 2475352"/>
              <a:gd name="connsiteX9" fmla="*/ 15042 w 666746"/>
              <a:gd name="connsiteY9" fmla="*/ 69963 h 247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746" h="2475352">
                <a:moveTo>
                  <a:pt x="15042" y="69963"/>
                </a:moveTo>
                <a:cubicBezTo>
                  <a:pt x="-10202" y="-53453"/>
                  <a:pt x="-1787" y="-3900"/>
                  <a:pt x="26262" y="142890"/>
                </a:cubicBezTo>
                <a:cubicBezTo>
                  <a:pt x="54311" y="289680"/>
                  <a:pt x="124434" y="759970"/>
                  <a:pt x="183337" y="950704"/>
                </a:cubicBezTo>
                <a:cubicBezTo>
                  <a:pt x="242240" y="1141438"/>
                  <a:pt x="360046" y="1242415"/>
                  <a:pt x="379680" y="1287293"/>
                </a:cubicBezTo>
                <a:cubicBezTo>
                  <a:pt x="399314" y="1332171"/>
                  <a:pt x="253460" y="1022697"/>
                  <a:pt x="301143" y="1219975"/>
                </a:cubicBezTo>
                <a:cubicBezTo>
                  <a:pt x="348826" y="1417253"/>
                  <a:pt x="649887" y="2408321"/>
                  <a:pt x="665781" y="2470964"/>
                </a:cubicBezTo>
                <a:cubicBezTo>
                  <a:pt x="681675" y="2533607"/>
                  <a:pt x="497487" y="1909983"/>
                  <a:pt x="396510" y="1595833"/>
                </a:cubicBezTo>
                <a:cubicBezTo>
                  <a:pt x="295533" y="1281683"/>
                  <a:pt x="96385" y="704807"/>
                  <a:pt x="59921" y="586066"/>
                </a:cubicBezTo>
                <a:cubicBezTo>
                  <a:pt x="23457" y="467325"/>
                  <a:pt x="188947" y="971273"/>
                  <a:pt x="177727" y="883386"/>
                </a:cubicBezTo>
                <a:cubicBezTo>
                  <a:pt x="166507" y="795499"/>
                  <a:pt x="40286" y="193379"/>
                  <a:pt x="15042" y="69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9184F8BE-CF7C-5AD2-A71B-57ADEC8D3666}"/>
              </a:ext>
            </a:extLst>
          </p:cNvPr>
          <p:cNvSpPr/>
          <p:nvPr/>
        </p:nvSpPr>
        <p:spPr>
          <a:xfrm>
            <a:off x="7404304" y="4005359"/>
            <a:ext cx="938215" cy="2413343"/>
          </a:xfrm>
          <a:custGeom>
            <a:avLst/>
            <a:gdLst>
              <a:gd name="connsiteX0" fmla="*/ 39922 w 938215"/>
              <a:gd name="connsiteY0" fmla="*/ 33708 h 2413343"/>
              <a:gd name="connsiteX1" fmla="*/ 39922 w 938215"/>
              <a:gd name="connsiteY1" fmla="*/ 145905 h 2413343"/>
              <a:gd name="connsiteX2" fmla="*/ 561635 w 938215"/>
              <a:gd name="connsiteY2" fmla="*/ 1391284 h 2413343"/>
              <a:gd name="connsiteX3" fmla="*/ 527976 w 938215"/>
              <a:gd name="connsiteY3" fmla="*/ 1183721 h 2413343"/>
              <a:gd name="connsiteX4" fmla="*/ 825296 w 938215"/>
              <a:gd name="connsiteY4" fmla="*/ 1997144 h 2413343"/>
              <a:gd name="connsiteX5" fmla="*/ 937492 w 938215"/>
              <a:gd name="connsiteY5" fmla="*/ 2412270 h 2413343"/>
              <a:gd name="connsiteX6" fmla="*/ 780417 w 938215"/>
              <a:gd name="connsiteY6" fmla="*/ 1884948 h 2413343"/>
              <a:gd name="connsiteX7" fmla="*/ 359681 w 938215"/>
              <a:gd name="connsiteY7" fmla="*/ 908840 h 2413343"/>
              <a:gd name="connsiteX8" fmla="*/ 73581 w 938215"/>
              <a:gd name="connsiteY8" fmla="*/ 224442 h 2413343"/>
              <a:gd name="connsiteX9" fmla="*/ 39922 w 938215"/>
              <a:gd name="connsiteY9" fmla="*/ 33708 h 241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8215" h="2413343">
                <a:moveTo>
                  <a:pt x="39922" y="33708"/>
                </a:moveTo>
                <a:cubicBezTo>
                  <a:pt x="34312" y="20618"/>
                  <a:pt x="-47030" y="-80358"/>
                  <a:pt x="39922" y="145905"/>
                </a:cubicBezTo>
                <a:cubicBezTo>
                  <a:pt x="126874" y="372168"/>
                  <a:pt x="480293" y="1218315"/>
                  <a:pt x="561635" y="1391284"/>
                </a:cubicBezTo>
                <a:cubicBezTo>
                  <a:pt x="642977" y="1564253"/>
                  <a:pt x="484033" y="1082744"/>
                  <a:pt x="527976" y="1183721"/>
                </a:cubicBezTo>
                <a:cubicBezTo>
                  <a:pt x="571920" y="1284698"/>
                  <a:pt x="757043" y="1792386"/>
                  <a:pt x="825296" y="1997144"/>
                </a:cubicBezTo>
                <a:cubicBezTo>
                  <a:pt x="893549" y="2201902"/>
                  <a:pt x="944972" y="2430969"/>
                  <a:pt x="937492" y="2412270"/>
                </a:cubicBezTo>
                <a:cubicBezTo>
                  <a:pt x="930012" y="2393571"/>
                  <a:pt x="876719" y="2135520"/>
                  <a:pt x="780417" y="1884948"/>
                </a:cubicBezTo>
                <a:cubicBezTo>
                  <a:pt x="684115" y="1634376"/>
                  <a:pt x="477487" y="1185591"/>
                  <a:pt x="359681" y="908840"/>
                </a:cubicBezTo>
                <a:cubicBezTo>
                  <a:pt x="241875" y="632089"/>
                  <a:pt x="131549" y="364687"/>
                  <a:pt x="73581" y="224442"/>
                </a:cubicBezTo>
                <a:cubicBezTo>
                  <a:pt x="15613" y="84197"/>
                  <a:pt x="45532" y="46798"/>
                  <a:pt x="39922" y="33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5F1C5F1F-C1BE-9D7E-EB5F-CAA719F88E6C}"/>
              </a:ext>
            </a:extLst>
          </p:cNvPr>
          <p:cNvSpPr/>
          <p:nvPr/>
        </p:nvSpPr>
        <p:spPr>
          <a:xfrm>
            <a:off x="7315154" y="4549543"/>
            <a:ext cx="1091454" cy="2587011"/>
          </a:xfrm>
          <a:custGeom>
            <a:avLst/>
            <a:gdLst>
              <a:gd name="connsiteX0" fmla="*/ 46 w 1091454"/>
              <a:gd name="connsiteY0" fmla="*/ 18 h 2587011"/>
              <a:gd name="connsiteX1" fmla="*/ 162731 w 1091454"/>
              <a:gd name="connsiteY1" fmla="*/ 875149 h 2587011"/>
              <a:gd name="connsiteX2" fmla="*/ 667614 w 1091454"/>
              <a:gd name="connsiteY2" fmla="*/ 1823208 h 2587011"/>
              <a:gd name="connsiteX3" fmla="*/ 516149 w 1091454"/>
              <a:gd name="connsiteY3" fmla="*/ 1610035 h 2587011"/>
              <a:gd name="connsiteX4" fmla="*/ 1088350 w 1091454"/>
              <a:gd name="connsiteY4" fmla="*/ 2580533 h 2587011"/>
              <a:gd name="connsiteX5" fmla="*/ 718102 w 1091454"/>
              <a:gd name="connsiteY5" fmla="*/ 1969063 h 2587011"/>
              <a:gd name="connsiteX6" fmla="*/ 151511 w 1091454"/>
              <a:gd name="connsiteY6" fmla="*/ 751733 h 2587011"/>
              <a:gd name="connsiteX7" fmla="*/ 145901 w 1091454"/>
              <a:gd name="connsiteY7" fmla="*/ 897588 h 2587011"/>
              <a:gd name="connsiteX8" fmla="*/ 46 w 1091454"/>
              <a:gd name="connsiteY8" fmla="*/ 18 h 258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1454" h="2587011">
                <a:moveTo>
                  <a:pt x="46" y="18"/>
                </a:moveTo>
                <a:cubicBezTo>
                  <a:pt x="2851" y="-3722"/>
                  <a:pt x="51470" y="571284"/>
                  <a:pt x="162731" y="875149"/>
                </a:cubicBezTo>
                <a:cubicBezTo>
                  <a:pt x="273992" y="1179014"/>
                  <a:pt x="608711" y="1700727"/>
                  <a:pt x="667614" y="1823208"/>
                </a:cubicBezTo>
                <a:cubicBezTo>
                  <a:pt x="726517" y="1945689"/>
                  <a:pt x="446026" y="1483814"/>
                  <a:pt x="516149" y="1610035"/>
                </a:cubicBezTo>
                <a:cubicBezTo>
                  <a:pt x="586272" y="1736256"/>
                  <a:pt x="1054691" y="2520695"/>
                  <a:pt x="1088350" y="2580533"/>
                </a:cubicBezTo>
                <a:cubicBezTo>
                  <a:pt x="1122009" y="2640371"/>
                  <a:pt x="874242" y="2273863"/>
                  <a:pt x="718102" y="1969063"/>
                </a:cubicBezTo>
                <a:cubicBezTo>
                  <a:pt x="561962" y="1664263"/>
                  <a:pt x="246878" y="930312"/>
                  <a:pt x="151511" y="751733"/>
                </a:cubicBezTo>
                <a:cubicBezTo>
                  <a:pt x="56144" y="573154"/>
                  <a:pt x="169275" y="1018199"/>
                  <a:pt x="145901" y="897588"/>
                </a:cubicBezTo>
                <a:cubicBezTo>
                  <a:pt x="122527" y="776977"/>
                  <a:pt x="-2759" y="3758"/>
                  <a:pt x="4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F1E3E1E-28BA-6D73-6E5E-E088E21F9BCA}"/>
              </a:ext>
            </a:extLst>
          </p:cNvPr>
          <p:cNvSpPr/>
          <p:nvPr/>
        </p:nvSpPr>
        <p:spPr>
          <a:xfrm>
            <a:off x="6512983" y="6305380"/>
            <a:ext cx="885295" cy="2435186"/>
          </a:xfrm>
          <a:custGeom>
            <a:avLst/>
            <a:gdLst>
              <a:gd name="connsiteX0" fmla="*/ 415140 w 885295"/>
              <a:gd name="connsiteY0" fmla="*/ 53 h 2435186"/>
              <a:gd name="connsiteX1" fmla="*/ 510507 w 885295"/>
              <a:gd name="connsiteY1" fmla="*/ 471278 h 2435186"/>
              <a:gd name="connsiteX2" fmla="*/ 875145 w 885295"/>
              <a:gd name="connsiteY2" fmla="*/ 1032259 h 2435186"/>
              <a:gd name="connsiteX3" fmla="*/ 785388 w 885295"/>
              <a:gd name="connsiteY3" fmla="*/ 914453 h 2435186"/>
              <a:gd name="connsiteX4" fmla="*/ 802217 w 885295"/>
              <a:gd name="connsiteY4" fmla="*/ 1486654 h 2435186"/>
              <a:gd name="connsiteX5" fmla="*/ 779778 w 885295"/>
              <a:gd name="connsiteY5" fmla="*/ 1896171 h 2435186"/>
              <a:gd name="connsiteX6" fmla="*/ 577824 w 885295"/>
              <a:gd name="connsiteY6" fmla="*/ 875184 h 2435186"/>
              <a:gd name="connsiteX7" fmla="*/ 645142 w 885295"/>
              <a:gd name="connsiteY7" fmla="*/ 1419337 h 2435186"/>
              <a:gd name="connsiteX8" fmla="*/ 370261 w 885295"/>
              <a:gd name="connsiteY8" fmla="*/ 1755926 h 2435186"/>
              <a:gd name="connsiteX9" fmla="*/ 117819 w 885295"/>
              <a:gd name="connsiteY9" fmla="*/ 2227150 h 2435186"/>
              <a:gd name="connsiteX10" fmla="*/ 213186 w 885295"/>
              <a:gd name="connsiteY10" fmla="*/ 1929830 h 2435186"/>
              <a:gd name="connsiteX11" fmla="*/ 13 w 885295"/>
              <a:gd name="connsiteY11" fmla="*/ 2434713 h 2435186"/>
              <a:gd name="connsiteX12" fmla="*/ 224406 w 885295"/>
              <a:gd name="connsiteY12" fmla="*/ 1823243 h 2435186"/>
              <a:gd name="connsiteX13" fmla="*/ 398310 w 885295"/>
              <a:gd name="connsiteY13" fmla="*/ 1026649 h 2435186"/>
              <a:gd name="connsiteX14" fmla="*/ 375871 w 885295"/>
              <a:gd name="connsiteY14" fmla="*/ 779818 h 2435186"/>
              <a:gd name="connsiteX15" fmla="*/ 398310 w 885295"/>
              <a:gd name="connsiteY15" fmla="*/ 291764 h 2435186"/>
              <a:gd name="connsiteX16" fmla="*/ 398310 w 885295"/>
              <a:gd name="connsiteY16" fmla="*/ 499327 h 2435186"/>
              <a:gd name="connsiteX17" fmla="*/ 415140 w 885295"/>
              <a:gd name="connsiteY17" fmla="*/ 53 h 24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5295" h="2435186">
                <a:moveTo>
                  <a:pt x="415140" y="53"/>
                </a:moveTo>
                <a:cubicBezTo>
                  <a:pt x="433840" y="-4622"/>
                  <a:pt x="433840" y="299244"/>
                  <a:pt x="510507" y="471278"/>
                </a:cubicBezTo>
                <a:cubicBezTo>
                  <a:pt x="587174" y="643312"/>
                  <a:pt x="829332" y="958397"/>
                  <a:pt x="875145" y="1032259"/>
                </a:cubicBezTo>
                <a:cubicBezTo>
                  <a:pt x="920959" y="1106122"/>
                  <a:pt x="797543" y="838720"/>
                  <a:pt x="785388" y="914453"/>
                </a:cubicBezTo>
                <a:cubicBezTo>
                  <a:pt x="773233" y="990186"/>
                  <a:pt x="803152" y="1323034"/>
                  <a:pt x="802217" y="1486654"/>
                </a:cubicBezTo>
                <a:cubicBezTo>
                  <a:pt x="801282" y="1650274"/>
                  <a:pt x="817177" y="1998083"/>
                  <a:pt x="779778" y="1896171"/>
                </a:cubicBezTo>
                <a:cubicBezTo>
                  <a:pt x="742379" y="1794259"/>
                  <a:pt x="600263" y="954656"/>
                  <a:pt x="577824" y="875184"/>
                </a:cubicBezTo>
                <a:cubicBezTo>
                  <a:pt x="555385" y="795712"/>
                  <a:pt x="679736" y="1272547"/>
                  <a:pt x="645142" y="1419337"/>
                </a:cubicBezTo>
                <a:cubicBezTo>
                  <a:pt x="610548" y="1566127"/>
                  <a:pt x="458148" y="1621291"/>
                  <a:pt x="370261" y="1755926"/>
                </a:cubicBezTo>
                <a:cubicBezTo>
                  <a:pt x="282374" y="1890561"/>
                  <a:pt x="143998" y="2198166"/>
                  <a:pt x="117819" y="2227150"/>
                </a:cubicBezTo>
                <a:cubicBezTo>
                  <a:pt x="91640" y="2256134"/>
                  <a:pt x="232820" y="1895236"/>
                  <a:pt x="213186" y="1929830"/>
                </a:cubicBezTo>
                <a:cubicBezTo>
                  <a:pt x="193552" y="1964424"/>
                  <a:pt x="-1857" y="2452477"/>
                  <a:pt x="13" y="2434713"/>
                </a:cubicBezTo>
                <a:cubicBezTo>
                  <a:pt x="1883" y="2416949"/>
                  <a:pt x="158023" y="2057920"/>
                  <a:pt x="224406" y="1823243"/>
                </a:cubicBezTo>
                <a:cubicBezTo>
                  <a:pt x="290789" y="1588566"/>
                  <a:pt x="373066" y="1200553"/>
                  <a:pt x="398310" y="1026649"/>
                </a:cubicBezTo>
                <a:cubicBezTo>
                  <a:pt x="423554" y="852745"/>
                  <a:pt x="375871" y="902299"/>
                  <a:pt x="375871" y="779818"/>
                </a:cubicBezTo>
                <a:cubicBezTo>
                  <a:pt x="375871" y="657337"/>
                  <a:pt x="394570" y="338512"/>
                  <a:pt x="398310" y="291764"/>
                </a:cubicBezTo>
                <a:cubicBezTo>
                  <a:pt x="402050" y="245016"/>
                  <a:pt x="396440" y="546075"/>
                  <a:pt x="398310" y="499327"/>
                </a:cubicBezTo>
                <a:cubicBezTo>
                  <a:pt x="400180" y="452579"/>
                  <a:pt x="396440" y="4728"/>
                  <a:pt x="41514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20F7F88-04B3-305F-676C-7D53056CB68B}"/>
              </a:ext>
            </a:extLst>
          </p:cNvPr>
          <p:cNvSpPr/>
          <p:nvPr/>
        </p:nvSpPr>
        <p:spPr>
          <a:xfrm>
            <a:off x="5738453" y="7623638"/>
            <a:ext cx="1167374" cy="2255778"/>
          </a:xfrm>
          <a:custGeom>
            <a:avLst/>
            <a:gdLst>
              <a:gd name="connsiteX0" fmla="*/ 1167230 w 1167374"/>
              <a:gd name="connsiteY0" fmla="*/ 102 h 2255778"/>
              <a:gd name="connsiteX1" fmla="*/ 746494 w 1167374"/>
              <a:gd name="connsiteY1" fmla="*/ 897672 h 2255778"/>
              <a:gd name="connsiteX2" fmla="*/ 813812 w 1167374"/>
              <a:gd name="connsiteY2" fmla="*/ 864014 h 2255778"/>
              <a:gd name="connsiteX3" fmla="*/ 488443 w 1167374"/>
              <a:gd name="connsiteY3" fmla="*/ 1385726 h 2255778"/>
              <a:gd name="connsiteX4" fmla="*/ 168683 w 1167374"/>
              <a:gd name="connsiteY4" fmla="*/ 2014026 h 2255778"/>
              <a:gd name="connsiteX5" fmla="*/ 292099 w 1167374"/>
              <a:gd name="connsiteY5" fmla="*/ 1885000 h 2255778"/>
              <a:gd name="connsiteX6" fmla="*/ 389 w 1167374"/>
              <a:gd name="connsiteY6" fmla="*/ 2255248 h 2255778"/>
              <a:gd name="connsiteX7" fmla="*/ 365027 w 1167374"/>
              <a:gd name="connsiteY7" fmla="*/ 1789633 h 2255778"/>
              <a:gd name="connsiteX8" fmla="*/ 583810 w 1167374"/>
              <a:gd name="connsiteY8" fmla="*/ 2070124 h 2255778"/>
              <a:gd name="connsiteX9" fmla="*/ 617468 w 1167374"/>
              <a:gd name="connsiteY9" fmla="*/ 1789633 h 2255778"/>
              <a:gd name="connsiteX10" fmla="*/ 1021375 w 1167374"/>
              <a:gd name="connsiteY10" fmla="*/ 594742 h 2255778"/>
              <a:gd name="connsiteX11" fmla="*/ 1055034 w 1167374"/>
              <a:gd name="connsiteY11" fmla="*/ 387179 h 2255778"/>
              <a:gd name="connsiteX12" fmla="*/ 796983 w 1167374"/>
              <a:gd name="connsiteY12" fmla="*/ 959380 h 2255778"/>
              <a:gd name="connsiteX13" fmla="*/ 1167230 w 1167374"/>
              <a:gd name="connsiteY13" fmla="*/ 102 h 225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7374" h="2255778">
                <a:moveTo>
                  <a:pt x="1167230" y="102"/>
                </a:moveTo>
                <a:cubicBezTo>
                  <a:pt x="1158815" y="-10183"/>
                  <a:pt x="805397" y="753687"/>
                  <a:pt x="746494" y="897672"/>
                </a:cubicBezTo>
                <a:cubicBezTo>
                  <a:pt x="687591" y="1041657"/>
                  <a:pt x="856820" y="782672"/>
                  <a:pt x="813812" y="864014"/>
                </a:cubicBezTo>
                <a:cubicBezTo>
                  <a:pt x="770803" y="945356"/>
                  <a:pt x="595964" y="1194057"/>
                  <a:pt x="488443" y="1385726"/>
                </a:cubicBezTo>
                <a:cubicBezTo>
                  <a:pt x="380922" y="1577395"/>
                  <a:pt x="201407" y="1930814"/>
                  <a:pt x="168683" y="2014026"/>
                </a:cubicBezTo>
                <a:cubicBezTo>
                  <a:pt x="135959" y="2097238"/>
                  <a:pt x="320148" y="1844796"/>
                  <a:pt x="292099" y="1885000"/>
                </a:cubicBezTo>
                <a:cubicBezTo>
                  <a:pt x="264050" y="1925204"/>
                  <a:pt x="-11766" y="2271143"/>
                  <a:pt x="389" y="2255248"/>
                </a:cubicBezTo>
                <a:cubicBezTo>
                  <a:pt x="12544" y="2239353"/>
                  <a:pt x="267790" y="1820487"/>
                  <a:pt x="365027" y="1789633"/>
                </a:cubicBezTo>
                <a:cubicBezTo>
                  <a:pt x="462264" y="1758779"/>
                  <a:pt x="541737" y="2070124"/>
                  <a:pt x="583810" y="2070124"/>
                </a:cubicBezTo>
                <a:cubicBezTo>
                  <a:pt x="625883" y="2070124"/>
                  <a:pt x="544541" y="2035530"/>
                  <a:pt x="617468" y="1789633"/>
                </a:cubicBezTo>
                <a:cubicBezTo>
                  <a:pt x="690395" y="1543736"/>
                  <a:pt x="948447" y="828484"/>
                  <a:pt x="1021375" y="594742"/>
                </a:cubicBezTo>
                <a:cubicBezTo>
                  <a:pt x="1094303" y="361000"/>
                  <a:pt x="1092433" y="326406"/>
                  <a:pt x="1055034" y="387179"/>
                </a:cubicBezTo>
                <a:cubicBezTo>
                  <a:pt x="1017635" y="447952"/>
                  <a:pt x="779218" y="1020153"/>
                  <a:pt x="796983" y="959380"/>
                </a:cubicBezTo>
                <a:cubicBezTo>
                  <a:pt x="814747" y="898607"/>
                  <a:pt x="1175645" y="10387"/>
                  <a:pt x="116723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105C8C97-B6DD-19B0-9010-1BAD9B30A497}"/>
              </a:ext>
            </a:extLst>
          </p:cNvPr>
          <p:cNvSpPr/>
          <p:nvPr/>
        </p:nvSpPr>
        <p:spPr>
          <a:xfrm>
            <a:off x="7129791" y="4600636"/>
            <a:ext cx="491173" cy="2592236"/>
          </a:xfrm>
          <a:custGeom>
            <a:avLst/>
            <a:gdLst>
              <a:gd name="connsiteX0" fmla="*/ 239516 w 491173"/>
              <a:gd name="connsiteY0" fmla="*/ 14649 h 2592236"/>
              <a:gd name="connsiteX1" fmla="*/ 55553 w 491173"/>
              <a:gd name="connsiteY1" fmla="*/ 1291563 h 2592236"/>
              <a:gd name="connsiteX2" fmla="*/ 98839 w 491173"/>
              <a:gd name="connsiteY2" fmla="*/ 1156297 h 2592236"/>
              <a:gd name="connsiteX3" fmla="*/ 77196 w 491173"/>
              <a:gd name="connsiteY3" fmla="*/ 1708183 h 2592236"/>
              <a:gd name="connsiteX4" fmla="*/ 82607 w 491173"/>
              <a:gd name="connsiteY4" fmla="*/ 1686540 h 2592236"/>
              <a:gd name="connsiteX5" fmla="*/ 488405 w 491173"/>
              <a:gd name="connsiteY5" fmla="*/ 2579298 h 2592236"/>
              <a:gd name="connsiteX6" fmla="*/ 250337 w 491173"/>
              <a:gd name="connsiteY6" fmla="*/ 2135624 h 2592236"/>
              <a:gd name="connsiteX7" fmla="*/ 39321 w 491173"/>
              <a:gd name="connsiteY7" fmla="*/ 1048084 h 2592236"/>
              <a:gd name="connsiteX8" fmla="*/ 1447 w 491173"/>
              <a:gd name="connsiteY8" fmla="*/ 1156297 h 2592236"/>
              <a:gd name="connsiteX9" fmla="*/ 28500 w 491173"/>
              <a:gd name="connsiteY9" fmla="*/ 490786 h 2592236"/>
              <a:gd name="connsiteX10" fmla="*/ 1447 w 491173"/>
              <a:gd name="connsiteY10" fmla="*/ 977745 h 2592236"/>
              <a:gd name="connsiteX11" fmla="*/ 82607 w 491173"/>
              <a:gd name="connsiteY11" fmla="*/ 620642 h 2592236"/>
              <a:gd name="connsiteX12" fmla="*/ 239516 w 491173"/>
              <a:gd name="connsiteY12" fmla="*/ 14649 h 259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1173" h="2592236">
                <a:moveTo>
                  <a:pt x="239516" y="14649"/>
                </a:moveTo>
                <a:cubicBezTo>
                  <a:pt x="235007" y="126469"/>
                  <a:pt x="78999" y="1101288"/>
                  <a:pt x="55553" y="1291563"/>
                </a:cubicBezTo>
                <a:cubicBezTo>
                  <a:pt x="32107" y="1481838"/>
                  <a:pt x="95232" y="1086860"/>
                  <a:pt x="98839" y="1156297"/>
                </a:cubicBezTo>
                <a:cubicBezTo>
                  <a:pt x="102446" y="1225734"/>
                  <a:pt x="79901" y="1619809"/>
                  <a:pt x="77196" y="1708183"/>
                </a:cubicBezTo>
                <a:cubicBezTo>
                  <a:pt x="74491" y="1796557"/>
                  <a:pt x="14072" y="1541354"/>
                  <a:pt x="82607" y="1686540"/>
                </a:cubicBezTo>
                <a:cubicBezTo>
                  <a:pt x="151142" y="1831726"/>
                  <a:pt x="460450" y="2504451"/>
                  <a:pt x="488405" y="2579298"/>
                </a:cubicBezTo>
                <a:cubicBezTo>
                  <a:pt x="516360" y="2654145"/>
                  <a:pt x="325184" y="2390826"/>
                  <a:pt x="250337" y="2135624"/>
                </a:cubicBezTo>
                <a:cubicBezTo>
                  <a:pt x="175490" y="1880422"/>
                  <a:pt x="80803" y="1211305"/>
                  <a:pt x="39321" y="1048084"/>
                </a:cubicBezTo>
                <a:cubicBezTo>
                  <a:pt x="-2161" y="884863"/>
                  <a:pt x="3250" y="1249180"/>
                  <a:pt x="1447" y="1156297"/>
                </a:cubicBezTo>
                <a:cubicBezTo>
                  <a:pt x="-356" y="1063414"/>
                  <a:pt x="28500" y="520545"/>
                  <a:pt x="28500" y="490786"/>
                </a:cubicBezTo>
                <a:cubicBezTo>
                  <a:pt x="28500" y="461027"/>
                  <a:pt x="-7571" y="956102"/>
                  <a:pt x="1447" y="977745"/>
                </a:cubicBezTo>
                <a:cubicBezTo>
                  <a:pt x="10465" y="999388"/>
                  <a:pt x="45634" y="778453"/>
                  <a:pt x="82607" y="620642"/>
                </a:cubicBezTo>
                <a:cubicBezTo>
                  <a:pt x="119580" y="462831"/>
                  <a:pt x="244025" y="-97171"/>
                  <a:pt x="239516" y="14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D004C62E-87EB-DE19-3FD0-414A177E81AB}"/>
              </a:ext>
            </a:extLst>
          </p:cNvPr>
          <p:cNvSpPr/>
          <p:nvPr/>
        </p:nvSpPr>
        <p:spPr>
          <a:xfrm>
            <a:off x="7471443" y="6066229"/>
            <a:ext cx="996780" cy="2559689"/>
          </a:xfrm>
          <a:custGeom>
            <a:avLst/>
            <a:gdLst>
              <a:gd name="connsiteX0" fmla="*/ 666 w 996780"/>
              <a:gd name="connsiteY0" fmla="*/ 4521 h 2559689"/>
              <a:gd name="connsiteX1" fmla="*/ 633712 w 996780"/>
              <a:gd name="connsiteY1" fmla="*/ 1254382 h 2559689"/>
              <a:gd name="connsiteX2" fmla="*/ 628301 w 996780"/>
              <a:gd name="connsiteY2" fmla="*/ 1892838 h 2559689"/>
              <a:gd name="connsiteX3" fmla="*/ 704050 w 996780"/>
              <a:gd name="connsiteY3" fmla="*/ 1627717 h 2559689"/>
              <a:gd name="connsiteX4" fmla="*/ 520088 w 996780"/>
              <a:gd name="connsiteY4" fmla="*/ 2552938 h 2559689"/>
              <a:gd name="connsiteX5" fmla="*/ 666176 w 996780"/>
              <a:gd name="connsiteY5" fmla="*/ 2001051 h 2559689"/>
              <a:gd name="connsiteX6" fmla="*/ 996226 w 996780"/>
              <a:gd name="connsiteY6" fmla="*/ 1162401 h 2559689"/>
              <a:gd name="connsiteX7" fmla="*/ 741925 w 996780"/>
              <a:gd name="connsiteY7" fmla="*/ 1633127 h 2559689"/>
              <a:gd name="connsiteX8" fmla="*/ 633712 w 996780"/>
              <a:gd name="connsiteY8" fmla="*/ 1146169 h 2559689"/>
              <a:gd name="connsiteX9" fmla="*/ 444339 w 996780"/>
              <a:gd name="connsiteY9" fmla="*/ 648389 h 2559689"/>
              <a:gd name="connsiteX10" fmla="*/ 379411 w 996780"/>
              <a:gd name="connsiteY10" fmla="*/ 615925 h 2559689"/>
              <a:gd name="connsiteX11" fmla="*/ 509267 w 996780"/>
              <a:gd name="connsiteY11" fmla="*/ 826940 h 2559689"/>
              <a:gd name="connsiteX12" fmla="*/ 666 w 996780"/>
              <a:gd name="connsiteY12" fmla="*/ 4521 h 255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6780" h="2559689">
                <a:moveTo>
                  <a:pt x="666" y="4521"/>
                </a:moveTo>
                <a:cubicBezTo>
                  <a:pt x="21407" y="75761"/>
                  <a:pt x="529106" y="939663"/>
                  <a:pt x="633712" y="1254382"/>
                </a:cubicBezTo>
                <a:cubicBezTo>
                  <a:pt x="738318" y="1569102"/>
                  <a:pt x="616578" y="1830616"/>
                  <a:pt x="628301" y="1892838"/>
                </a:cubicBezTo>
                <a:cubicBezTo>
                  <a:pt x="640024" y="1955061"/>
                  <a:pt x="722086" y="1517700"/>
                  <a:pt x="704050" y="1627717"/>
                </a:cubicBezTo>
                <a:cubicBezTo>
                  <a:pt x="686014" y="1737734"/>
                  <a:pt x="526400" y="2490716"/>
                  <a:pt x="520088" y="2552938"/>
                </a:cubicBezTo>
                <a:cubicBezTo>
                  <a:pt x="513776" y="2615160"/>
                  <a:pt x="586820" y="2232807"/>
                  <a:pt x="666176" y="2001051"/>
                </a:cubicBezTo>
                <a:cubicBezTo>
                  <a:pt x="745532" y="1769295"/>
                  <a:pt x="983601" y="1223722"/>
                  <a:pt x="996226" y="1162401"/>
                </a:cubicBezTo>
                <a:cubicBezTo>
                  <a:pt x="1008851" y="1101080"/>
                  <a:pt x="802344" y="1635832"/>
                  <a:pt x="741925" y="1633127"/>
                </a:cubicBezTo>
                <a:cubicBezTo>
                  <a:pt x="681506" y="1630422"/>
                  <a:pt x="683310" y="1310292"/>
                  <a:pt x="633712" y="1146169"/>
                </a:cubicBezTo>
                <a:cubicBezTo>
                  <a:pt x="584114" y="982046"/>
                  <a:pt x="486723" y="736763"/>
                  <a:pt x="444339" y="648389"/>
                </a:cubicBezTo>
                <a:cubicBezTo>
                  <a:pt x="401955" y="560015"/>
                  <a:pt x="368590" y="586167"/>
                  <a:pt x="379411" y="615925"/>
                </a:cubicBezTo>
                <a:cubicBezTo>
                  <a:pt x="390232" y="645683"/>
                  <a:pt x="568784" y="927939"/>
                  <a:pt x="509267" y="826940"/>
                </a:cubicBezTo>
                <a:cubicBezTo>
                  <a:pt x="449750" y="725941"/>
                  <a:pt x="-20075" y="-66719"/>
                  <a:pt x="666" y="4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F4516D3F-20FC-E753-E592-BD02AFEAA232}"/>
              </a:ext>
            </a:extLst>
          </p:cNvPr>
          <p:cNvSpPr/>
          <p:nvPr/>
        </p:nvSpPr>
        <p:spPr>
          <a:xfrm>
            <a:off x="7643623" y="7218649"/>
            <a:ext cx="570153" cy="1808639"/>
          </a:xfrm>
          <a:custGeom>
            <a:avLst/>
            <a:gdLst>
              <a:gd name="connsiteX0" fmla="*/ 201821 w 570153"/>
              <a:gd name="connsiteY0" fmla="*/ 20802 h 1808639"/>
              <a:gd name="connsiteX1" fmla="*/ 439889 w 570153"/>
              <a:gd name="connsiteY1" fmla="*/ 556456 h 1808639"/>
              <a:gd name="connsiteX2" fmla="*/ 17859 w 570153"/>
              <a:gd name="connsiteY2" fmla="*/ 1465446 h 1808639"/>
              <a:gd name="connsiteX3" fmla="*/ 109840 w 570153"/>
              <a:gd name="connsiteY3" fmla="*/ 1211145 h 1808639"/>
              <a:gd name="connsiteX4" fmla="*/ 396604 w 570153"/>
              <a:gd name="connsiteY4" fmla="*/ 724187 h 1808639"/>
              <a:gd name="connsiteX5" fmla="*/ 299213 w 570153"/>
              <a:gd name="connsiteY5" fmla="*/ 918970 h 1808639"/>
              <a:gd name="connsiteX6" fmla="*/ 23269 w 570153"/>
              <a:gd name="connsiteY6" fmla="*/ 1757621 h 1808639"/>
              <a:gd name="connsiteX7" fmla="*/ 82786 w 570153"/>
              <a:gd name="connsiteY7" fmla="*/ 1600712 h 1808639"/>
              <a:gd name="connsiteX8" fmla="*/ 569745 w 570153"/>
              <a:gd name="connsiteY8" fmla="*/ 653848 h 1808639"/>
              <a:gd name="connsiteX9" fmla="*/ 169357 w 570153"/>
              <a:gd name="connsiteY9" fmla="*/ 1330179 h 1808639"/>
              <a:gd name="connsiteX10" fmla="*/ 315444 w 570153"/>
              <a:gd name="connsiteY10" fmla="*/ 740418 h 1808639"/>
              <a:gd name="connsiteX11" fmla="*/ 429068 w 570153"/>
              <a:gd name="connsiteY11" fmla="*/ 475297 h 1808639"/>
              <a:gd name="connsiteX12" fmla="*/ 304623 w 570153"/>
              <a:gd name="connsiteY12" fmla="*/ 145247 h 1808639"/>
              <a:gd name="connsiteX13" fmla="*/ 201821 w 570153"/>
              <a:gd name="connsiteY13" fmla="*/ 20802 h 180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0153" h="1808639">
                <a:moveTo>
                  <a:pt x="201821" y="20802"/>
                </a:moveTo>
                <a:cubicBezTo>
                  <a:pt x="224365" y="89337"/>
                  <a:pt x="470549" y="315682"/>
                  <a:pt x="439889" y="556456"/>
                </a:cubicBezTo>
                <a:cubicBezTo>
                  <a:pt x="409229" y="797230"/>
                  <a:pt x="72867" y="1356331"/>
                  <a:pt x="17859" y="1465446"/>
                </a:cubicBezTo>
                <a:cubicBezTo>
                  <a:pt x="-37149" y="1574561"/>
                  <a:pt x="46716" y="1334688"/>
                  <a:pt x="109840" y="1211145"/>
                </a:cubicBezTo>
                <a:cubicBezTo>
                  <a:pt x="172964" y="1087602"/>
                  <a:pt x="365042" y="772883"/>
                  <a:pt x="396604" y="724187"/>
                </a:cubicBezTo>
                <a:cubicBezTo>
                  <a:pt x="428166" y="675491"/>
                  <a:pt x="361435" y="746731"/>
                  <a:pt x="299213" y="918970"/>
                </a:cubicBezTo>
                <a:cubicBezTo>
                  <a:pt x="236991" y="1091209"/>
                  <a:pt x="59340" y="1643997"/>
                  <a:pt x="23269" y="1757621"/>
                </a:cubicBezTo>
                <a:cubicBezTo>
                  <a:pt x="-12802" y="1871245"/>
                  <a:pt x="-8293" y="1784674"/>
                  <a:pt x="82786" y="1600712"/>
                </a:cubicBezTo>
                <a:cubicBezTo>
                  <a:pt x="173865" y="1416750"/>
                  <a:pt x="555316" y="698937"/>
                  <a:pt x="569745" y="653848"/>
                </a:cubicBezTo>
                <a:cubicBezTo>
                  <a:pt x="584174" y="608759"/>
                  <a:pt x="211740" y="1315751"/>
                  <a:pt x="169357" y="1330179"/>
                </a:cubicBezTo>
                <a:cubicBezTo>
                  <a:pt x="126974" y="1344607"/>
                  <a:pt x="272159" y="882898"/>
                  <a:pt x="315444" y="740418"/>
                </a:cubicBezTo>
                <a:cubicBezTo>
                  <a:pt x="358729" y="597938"/>
                  <a:pt x="430871" y="574492"/>
                  <a:pt x="429068" y="475297"/>
                </a:cubicBezTo>
                <a:cubicBezTo>
                  <a:pt x="427265" y="376102"/>
                  <a:pt x="337989" y="221898"/>
                  <a:pt x="304623" y="145247"/>
                </a:cubicBezTo>
                <a:cubicBezTo>
                  <a:pt x="271257" y="68596"/>
                  <a:pt x="179277" y="-47733"/>
                  <a:pt x="201821" y="20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22166BC-7018-0EEE-2C19-8351A26AA88E}"/>
              </a:ext>
            </a:extLst>
          </p:cNvPr>
          <p:cNvSpPr/>
          <p:nvPr/>
        </p:nvSpPr>
        <p:spPr>
          <a:xfrm>
            <a:off x="6812853" y="8086336"/>
            <a:ext cx="421189" cy="1906666"/>
          </a:xfrm>
          <a:custGeom>
            <a:avLst/>
            <a:gdLst>
              <a:gd name="connsiteX0" fmla="*/ 421187 w 421189"/>
              <a:gd name="connsiteY0" fmla="*/ 2587 h 1906666"/>
              <a:gd name="connsiteX1" fmla="*/ 145244 w 421189"/>
              <a:gd name="connsiteY1" fmla="*/ 494956 h 1906666"/>
              <a:gd name="connsiteX2" fmla="*/ 4567 w 421189"/>
              <a:gd name="connsiteY2" fmla="*/ 1858440 h 1906666"/>
              <a:gd name="connsiteX3" fmla="*/ 42442 w 421189"/>
              <a:gd name="connsiteY3" fmla="*/ 1490516 h 1906666"/>
              <a:gd name="connsiteX4" fmla="*/ 123601 w 421189"/>
              <a:gd name="connsiteY4" fmla="*/ 435439 h 1906666"/>
              <a:gd name="connsiteX5" fmla="*/ 85727 w 421189"/>
              <a:gd name="connsiteY5" fmla="*/ 684329 h 1906666"/>
              <a:gd name="connsiteX6" fmla="*/ 150655 w 421189"/>
              <a:gd name="connsiteY6" fmla="*/ 316405 h 1906666"/>
              <a:gd name="connsiteX7" fmla="*/ 421187 w 421189"/>
              <a:gd name="connsiteY7" fmla="*/ 2587 h 190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1189" h="1906666">
                <a:moveTo>
                  <a:pt x="421187" y="2587"/>
                </a:moveTo>
                <a:cubicBezTo>
                  <a:pt x="420285" y="32345"/>
                  <a:pt x="214681" y="185647"/>
                  <a:pt x="145244" y="494956"/>
                </a:cubicBezTo>
                <a:cubicBezTo>
                  <a:pt x="75807" y="804265"/>
                  <a:pt x="21701" y="1692513"/>
                  <a:pt x="4567" y="1858440"/>
                </a:cubicBezTo>
                <a:cubicBezTo>
                  <a:pt x="-12567" y="2024367"/>
                  <a:pt x="22603" y="1727683"/>
                  <a:pt x="42442" y="1490516"/>
                </a:cubicBezTo>
                <a:cubicBezTo>
                  <a:pt x="62281" y="1253349"/>
                  <a:pt x="116387" y="569804"/>
                  <a:pt x="123601" y="435439"/>
                </a:cubicBezTo>
                <a:cubicBezTo>
                  <a:pt x="130815" y="301074"/>
                  <a:pt x="81218" y="704168"/>
                  <a:pt x="85727" y="684329"/>
                </a:cubicBezTo>
                <a:cubicBezTo>
                  <a:pt x="90236" y="664490"/>
                  <a:pt x="97450" y="425520"/>
                  <a:pt x="150655" y="316405"/>
                </a:cubicBezTo>
                <a:cubicBezTo>
                  <a:pt x="203860" y="207290"/>
                  <a:pt x="422089" y="-27171"/>
                  <a:pt x="421187" y="2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76A54116-A5A5-33E2-EE0D-0AFD2397A741}"/>
              </a:ext>
            </a:extLst>
          </p:cNvPr>
          <p:cNvSpPr/>
          <p:nvPr/>
        </p:nvSpPr>
        <p:spPr>
          <a:xfrm>
            <a:off x="7248350" y="6665410"/>
            <a:ext cx="752317" cy="1666992"/>
          </a:xfrm>
          <a:custGeom>
            <a:avLst/>
            <a:gdLst>
              <a:gd name="connsiteX0" fmla="*/ 1922 w 752317"/>
              <a:gd name="connsiteY0" fmla="*/ 512 h 1666992"/>
              <a:gd name="connsiteX1" fmla="*/ 153420 w 752317"/>
              <a:gd name="connsiteY1" fmla="*/ 557809 h 1666992"/>
              <a:gd name="connsiteX2" fmla="*/ 716128 w 752317"/>
              <a:gd name="connsiteY2" fmla="*/ 1131338 h 1666992"/>
              <a:gd name="connsiteX3" fmla="*/ 678254 w 752317"/>
              <a:gd name="connsiteY3" fmla="*/ 1071821 h 1666992"/>
              <a:gd name="connsiteX4" fmla="*/ 532166 w 752317"/>
              <a:gd name="connsiteY4" fmla="*/ 958197 h 1666992"/>
              <a:gd name="connsiteX5" fmla="*/ 521345 w 752317"/>
              <a:gd name="connsiteY5" fmla="*/ 1055589 h 1666992"/>
              <a:gd name="connsiteX6" fmla="*/ 294097 w 752317"/>
              <a:gd name="connsiteY6" fmla="*/ 1553369 h 1666992"/>
              <a:gd name="connsiteX7" fmla="*/ 267044 w 752317"/>
              <a:gd name="connsiteY7" fmla="*/ 1666992 h 1666992"/>
              <a:gd name="connsiteX8" fmla="*/ 451006 w 752317"/>
              <a:gd name="connsiteY8" fmla="*/ 887859 h 1666992"/>
              <a:gd name="connsiteX9" fmla="*/ 331972 w 752317"/>
              <a:gd name="connsiteY9" fmla="*/ 720128 h 1666992"/>
              <a:gd name="connsiteX10" fmla="*/ 50618 w 752317"/>
              <a:gd name="connsiteY10" fmla="*/ 363026 h 1666992"/>
              <a:gd name="connsiteX11" fmla="*/ 66850 w 752317"/>
              <a:gd name="connsiteY11" fmla="*/ 455007 h 1666992"/>
              <a:gd name="connsiteX12" fmla="*/ 1922 w 752317"/>
              <a:gd name="connsiteY12" fmla="*/ 512 h 166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2317" h="1666992">
                <a:moveTo>
                  <a:pt x="1922" y="512"/>
                </a:moveTo>
                <a:cubicBezTo>
                  <a:pt x="16350" y="17646"/>
                  <a:pt x="34386" y="369338"/>
                  <a:pt x="153420" y="557809"/>
                </a:cubicBezTo>
                <a:cubicBezTo>
                  <a:pt x="272454" y="746280"/>
                  <a:pt x="628656" y="1045669"/>
                  <a:pt x="716128" y="1131338"/>
                </a:cubicBezTo>
                <a:cubicBezTo>
                  <a:pt x="803600" y="1217007"/>
                  <a:pt x="708914" y="1100678"/>
                  <a:pt x="678254" y="1071821"/>
                </a:cubicBezTo>
                <a:cubicBezTo>
                  <a:pt x="647594" y="1042964"/>
                  <a:pt x="558317" y="960902"/>
                  <a:pt x="532166" y="958197"/>
                </a:cubicBezTo>
                <a:cubicBezTo>
                  <a:pt x="506015" y="955492"/>
                  <a:pt x="561023" y="956394"/>
                  <a:pt x="521345" y="1055589"/>
                </a:cubicBezTo>
                <a:cubicBezTo>
                  <a:pt x="481667" y="1154784"/>
                  <a:pt x="336480" y="1451469"/>
                  <a:pt x="294097" y="1553369"/>
                </a:cubicBezTo>
                <a:cubicBezTo>
                  <a:pt x="251714" y="1655269"/>
                  <a:pt x="267044" y="1666992"/>
                  <a:pt x="267044" y="1666992"/>
                </a:cubicBezTo>
                <a:cubicBezTo>
                  <a:pt x="293195" y="1556074"/>
                  <a:pt x="440185" y="1045670"/>
                  <a:pt x="451006" y="887859"/>
                </a:cubicBezTo>
                <a:cubicBezTo>
                  <a:pt x="461827" y="730048"/>
                  <a:pt x="398703" y="807600"/>
                  <a:pt x="331972" y="720128"/>
                </a:cubicBezTo>
                <a:cubicBezTo>
                  <a:pt x="265241" y="632656"/>
                  <a:pt x="94805" y="407213"/>
                  <a:pt x="50618" y="363026"/>
                </a:cubicBezTo>
                <a:cubicBezTo>
                  <a:pt x="6431" y="318839"/>
                  <a:pt x="74966" y="509114"/>
                  <a:pt x="66850" y="455007"/>
                </a:cubicBezTo>
                <a:cubicBezTo>
                  <a:pt x="58734" y="400900"/>
                  <a:pt x="-12506" y="-16622"/>
                  <a:pt x="1922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FD54DB2-A32F-2D09-CC29-B500DEBF16F7}"/>
              </a:ext>
            </a:extLst>
          </p:cNvPr>
          <p:cNvSpPr/>
          <p:nvPr/>
        </p:nvSpPr>
        <p:spPr>
          <a:xfrm>
            <a:off x="7252686" y="7828296"/>
            <a:ext cx="258049" cy="2316674"/>
          </a:xfrm>
          <a:custGeom>
            <a:avLst/>
            <a:gdLst>
              <a:gd name="connsiteX0" fmla="*/ 257297 w 258049"/>
              <a:gd name="connsiteY0" fmla="*/ 916 h 2316674"/>
              <a:gd name="connsiteX1" fmla="*/ 89567 w 258049"/>
              <a:gd name="connsiteY1" fmla="*/ 931548 h 2316674"/>
              <a:gd name="connsiteX2" fmla="*/ 208602 w 258049"/>
              <a:gd name="connsiteY2" fmla="*/ 2013678 h 2316674"/>
              <a:gd name="connsiteX3" fmla="*/ 176138 w 258049"/>
              <a:gd name="connsiteY3" fmla="*/ 1770199 h 2316674"/>
              <a:gd name="connsiteX4" fmla="*/ 257297 w 258049"/>
              <a:gd name="connsiteY4" fmla="*/ 2316674 h 2316674"/>
              <a:gd name="connsiteX5" fmla="*/ 149084 w 258049"/>
              <a:gd name="connsiteY5" fmla="*/ 1770199 h 2316674"/>
              <a:gd name="connsiteX6" fmla="*/ 62514 w 258049"/>
              <a:gd name="connsiteY6" fmla="*/ 498696 h 2316674"/>
              <a:gd name="connsiteX7" fmla="*/ 8407 w 258049"/>
              <a:gd name="connsiteY7" fmla="*/ 752996 h 2316674"/>
              <a:gd name="connsiteX8" fmla="*/ 257297 w 258049"/>
              <a:gd name="connsiteY8" fmla="*/ 916 h 23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049" h="2316674">
                <a:moveTo>
                  <a:pt x="257297" y="916"/>
                </a:moveTo>
                <a:cubicBezTo>
                  <a:pt x="270824" y="30675"/>
                  <a:pt x="97683" y="596088"/>
                  <a:pt x="89567" y="931548"/>
                </a:cubicBezTo>
                <a:cubicBezTo>
                  <a:pt x="81451" y="1267008"/>
                  <a:pt x="194173" y="1873903"/>
                  <a:pt x="208602" y="2013678"/>
                </a:cubicBezTo>
                <a:cubicBezTo>
                  <a:pt x="223030" y="2153453"/>
                  <a:pt x="168022" y="1719700"/>
                  <a:pt x="176138" y="1770199"/>
                </a:cubicBezTo>
                <a:cubicBezTo>
                  <a:pt x="184254" y="1820698"/>
                  <a:pt x="261806" y="2316674"/>
                  <a:pt x="257297" y="2316674"/>
                </a:cubicBezTo>
                <a:cubicBezTo>
                  <a:pt x="252788" y="2316674"/>
                  <a:pt x="181548" y="2073195"/>
                  <a:pt x="149084" y="1770199"/>
                </a:cubicBezTo>
                <a:cubicBezTo>
                  <a:pt x="116620" y="1467203"/>
                  <a:pt x="85960" y="668230"/>
                  <a:pt x="62514" y="498696"/>
                </a:cubicBezTo>
                <a:cubicBezTo>
                  <a:pt x="39068" y="329162"/>
                  <a:pt x="-22253" y="830549"/>
                  <a:pt x="8407" y="752996"/>
                </a:cubicBezTo>
                <a:cubicBezTo>
                  <a:pt x="39067" y="675443"/>
                  <a:pt x="243770" y="-28843"/>
                  <a:pt x="257297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204E7817-4243-0801-C206-435F104F8F2D}"/>
              </a:ext>
            </a:extLst>
          </p:cNvPr>
          <p:cNvSpPr/>
          <p:nvPr/>
        </p:nvSpPr>
        <p:spPr>
          <a:xfrm>
            <a:off x="7493415" y="8467015"/>
            <a:ext cx="1923023" cy="1450437"/>
          </a:xfrm>
          <a:custGeom>
            <a:avLst/>
            <a:gdLst>
              <a:gd name="connsiteX0" fmla="*/ 135603 w 1923023"/>
              <a:gd name="connsiteY0" fmla="*/ 654 h 1450437"/>
              <a:gd name="connsiteX1" fmla="*/ 108549 w 1923023"/>
              <a:gd name="connsiteY1" fmla="*/ 465970 h 1450437"/>
              <a:gd name="connsiteX2" fmla="*/ 1196090 w 1923023"/>
              <a:gd name="connsiteY2" fmla="*/ 1169354 h 1450437"/>
              <a:gd name="connsiteX3" fmla="*/ 866041 w 1923023"/>
              <a:gd name="connsiteY3" fmla="*/ 909643 h 1450437"/>
              <a:gd name="connsiteX4" fmla="*/ 1888654 w 1923023"/>
              <a:gd name="connsiteY4" fmla="*/ 1439887 h 1450437"/>
              <a:gd name="connsiteX5" fmla="*/ 1612710 w 1923023"/>
              <a:gd name="connsiteY5" fmla="*/ 1239693 h 1450437"/>
              <a:gd name="connsiteX6" fmla="*/ 936379 w 1923023"/>
              <a:gd name="connsiteY6" fmla="*/ 952928 h 1450437"/>
              <a:gd name="connsiteX7" fmla="*/ 119371 w 1923023"/>
              <a:gd name="connsiteY7" fmla="*/ 536308 h 1450437"/>
              <a:gd name="connsiteX8" fmla="*/ 76086 w 1923023"/>
              <a:gd name="connsiteY8" fmla="*/ 352346 h 1450437"/>
              <a:gd name="connsiteX9" fmla="*/ 336 w 1923023"/>
              <a:gd name="connsiteY9" fmla="*/ 363167 h 1450437"/>
              <a:gd name="connsiteX10" fmla="*/ 135603 w 1923023"/>
              <a:gd name="connsiteY10" fmla="*/ 654 h 145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3023" h="1450437">
                <a:moveTo>
                  <a:pt x="135603" y="654"/>
                </a:moveTo>
                <a:cubicBezTo>
                  <a:pt x="153638" y="17788"/>
                  <a:pt x="-68199" y="271187"/>
                  <a:pt x="108549" y="465970"/>
                </a:cubicBezTo>
                <a:cubicBezTo>
                  <a:pt x="285297" y="660753"/>
                  <a:pt x="1069841" y="1095409"/>
                  <a:pt x="1196090" y="1169354"/>
                </a:cubicBezTo>
                <a:cubicBezTo>
                  <a:pt x="1322339" y="1243300"/>
                  <a:pt x="750614" y="864554"/>
                  <a:pt x="866041" y="909643"/>
                </a:cubicBezTo>
                <a:cubicBezTo>
                  <a:pt x="981468" y="954732"/>
                  <a:pt x="1764209" y="1384879"/>
                  <a:pt x="1888654" y="1439887"/>
                </a:cubicBezTo>
                <a:cubicBezTo>
                  <a:pt x="2013099" y="1494895"/>
                  <a:pt x="1771423" y="1320853"/>
                  <a:pt x="1612710" y="1239693"/>
                </a:cubicBezTo>
                <a:cubicBezTo>
                  <a:pt x="1453998" y="1158533"/>
                  <a:pt x="1185269" y="1070159"/>
                  <a:pt x="936379" y="952928"/>
                </a:cubicBezTo>
                <a:cubicBezTo>
                  <a:pt x="687489" y="835697"/>
                  <a:pt x="262753" y="636405"/>
                  <a:pt x="119371" y="536308"/>
                </a:cubicBezTo>
                <a:cubicBezTo>
                  <a:pt x="-24011" y="436211"/>
                  <a:pt x="95925" y="381203"/>
                  <a:pt x="76086" y="352346"/>
                </a:cubicBezTo>
                <a:cubicBezTo>
                  <a:pt x="56247" y="323489"/>
                  <a:pt x="-5075" y="418175"/>
                  <a:pt x="336" y="363167"/>
                </a:cubicBezTo>
                <a:cubicBezTo>
                  <a:pt x="5747" y="308159"/>
                  <a:pt x="117568" y="-16480"/>
                  <a:pt x="135603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E5F5138-6A96-FD36-32EA-49B24A0BB5FB}"/>
              </a:ext>
            </a:extLst>
          </p:cNvPr>
          <p:cNvSpPr/>
          <p:nvPr/>
        </p:nvSpPr>
        <p:spPr>
          <a:xfrm>
            <a:off x="7042503" y="7515030"/>
            <a:ext cx="462090" cy="2556396"/>
          </a:xfrm>
          <a:custGeom>
            <a:avLst/>
            <a:gdLst>
              <a:gd name="connsiteX0" fmla="*/ 462070 w 462090"/>
              <a:gd name="connsiteY0" fmla="*/ 364 h 2556396"/>
              <a:gd name="connsiteX1" fmla="*/ 121199 w 462090"/>
              <a:gd name="connsiteY1" fmla="*/ 893121 h 2556396"/>
              <a:gd name="connsiteX2" fmla="*/ 34628 w 462090"/>
              <a:gd name="connsiteY2" fmla="*/ 1261046 h 2556396"/>
              <a:gd name="connsiteX3" fmla="*/ 202359 w 462090"/>
              <a:gd name="connsiteY3" fmla="*/ 2473032 h 2556396"/>
              <a:gd name="connsiteX4" fmla="*/ 186127 w 462090"/>
              <a:gd name="connsiteY4" fmla="*/ 2310712 h 2556396"/>
              <a:gd name="connsiteX5" fmla="*/ 2164 w 462090"/>
              <a:gd name="connsiteY5" fmla="*/ 1185297 h 2556396"/>
              <a:gd name="connsiteX6" fmla="*/ 326804 w 462090"/>
              <a:gd name="connsiteY6" fmla="*/ 465680 h 2556396"/>
              <a:gd name="connsiteX7" fmla="*/ 104967 w 462090"/>
              <a:gd name="connsiteY7" fmla="*/ 779498 h 2556396"/>
              <a:gd name="connsiteX8" fmla="*/ 462070 w 462090"/>
              <a:gd name="connsiteY8" fmla="*/ 364 h 25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090" h="2556396">
                <a:moveTo>
                  <a:pt x="462070" y="364"/>
                </a:moveTo>
                <a:cubicBezTo>
                  <a:pt x="464775" y="19301"/>
                  <a:pt x="192439" y="683007"/>
                  <a:pt x="121199" y="893121"/>
                </a:cubicBezTo>
                <a:cubicBezTo>
                  <a:pt x="49959" y="1103235"/>
                  <a:pt x="21101" y="997727"/>
                  <a:pt x="34628" y="1261046"/>
                </a:cubicBezTo>
                <a:cubicBezTo>
                  <a:pt x="48155" y="1524365"/>
                  <a:pt x="177109" y="2298088"/>
                  <a:pt x="202359" y="2473032"/>
                </a:cubicBezTo>
                <a:cubicBezTo>
                  <a:pt x="227609" y="2647976"/>
                  <a:pt x="219493" y="2525334"/>
                  <a:pt x="186127" y="2310712"/>
                </a:cubicBezTo>
                <a:cubicBezTo>
                  <a:pt x="152761" y="2096090"/>
                  <a:pt x="-21282" y="1492802"/>
                  <a:pt x="2164" y="1185297"/>
                </a:cubicBezTo>
                <a:cubicBezTo>
                  <a:pt x="25610" y="877792"/>
                  <a:pt x="309670" y="533313"/>
                  <a:pt x="326804" y="465680"/>
                </a:cubicBezTo>
                <a:cubicBezTo>
                  <a:pt x="343938" y="398047"/>
                  <a:pt x="82423" y="851640"/>
                  <a:pt x="104967" y="779498"/>
                </a:cubicBezTo>
                <a:cubicBezTo>
                  <a:pt x="127511" y="707356"/>
                  <a:pt x="459365" y="-18573"/>
                  <a:pt x="462070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9C7F204-B939-6227-168D-1BB3B85787E6}"/>
              </a:ext>
            </a:extLst>
          </p:cNvPr>
          <p:cNvSpPr/>
          <p:nvPr/>
        </p:nvSpPr>
        <p:spPr>
          <a:xfrm>
            <a:off x="7557148" y="7515045"/>
            <a:ext cx="576025" cy="1471649"/>
          </a:xfrm>
          <a:custGeom>
            <a:avLst/>
            <a:gdLst>
              <a:gd name="connsiteX0" fmla="*/ 575060 w 576025"/>
              <a:gd name="connsiteY0" fmla="*/ 5760 h 1471649"/>
              <a:gd name="connsiteX1" fmla="*/ 190904 w 576025"/>
              <a:gd name="connsiteY1" fmla="*/ 611753 h 1471649"/>
              <a:gd name="connsiteX2" fmla="*/ 1531 w 576025"/>
              <a:gd name="connsiteY2" fmla="*/ 1466635 h 1471649"/>
              <a:gd name="connsiteX3" fmla="*/ 109744 w 576025"/>
              <a:gd name="connsiteY3" fmla="*/ 941802 h 1471649"/>
              <a:gd name="connsiteX4" fmla="*/ 255832 w 576025"/>
              <a:gd name="connsiteY4" fmla="*/ 460254 h 1471649"/>
              <a:gd name="connsiteX5" fmla="*/ 299117 w 576025"/>
              <a:gd name="connsiteY5" fmla="*/ 314167 h 1471649"/>
              <a:gd name="connsiteX6" fmla="*/ 575060 w 576025"/>
              <a:gd name="connsiteY6" fmla="*/ 5760 h 147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25" h="1471649">
                <a:moveTo>
                  <a:pt x="575060" y="5760"/>
                </a:moveTo>
                <a:cubicBezTo>
                  <a:pt x="557025" y="55358"/>
                  <a:pt x="286492" y="368274"/>
                  <a:pt x="190904" y="611753"/>
                </a:cubicBezTo>
                <a:cubicBezTo>
                  <a:pt x="95316" y="855232"/>
                  <a:pt x="15058" y="1411627"/>
                  <a:pt x="1531" y="1466635"/>
                </a:cubicBezTo>
                <a:cubicBezTo>
                  <a:pt x="-11996" y="1521643"/>
                  <a:pt x="67361" y="1109532"/>
                  <a:pt x="109744" y="941802"/>
                </a:cubicBezTo>
                <a:cubicBezTo>
                  <a:pt x="152127" y="774072"/>
                  <a:pt x="224270" y="564860"/>
                  <a:pt x="255832" y="460254"/>
                </a:cubicBezTo>
                <a:cubicBezTo>
                  <a:pt x="287394" y="355648"/>
                  <a:pt x="245011" y="387211"/>
                  <a:pt x="299117" y="314167"/>
                </a:cubicBezTo>
                <a:cubicBezTo>
                  <a:pt x="353223" y="241123"/>
                  <a:pt x="593095" y="-43838"/>
                  <a:pt x="575060" y="5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6117FB6-81E8-D388-4440-5A806D775A7F}"/>
              </a:ext>
            </a:extLst>
          </p:cNvPr>
          <p:cNvSpPr/>
          <p:nvPr/>
        </p:nvSpPr>
        <p:spPr>
          <a:xfrm>
            <a:off x="7482494" y="8246258"/>
            <a:ext cx="827403" cy="1738577"/>
          </a:xfrm>
          <a:custGeom>
            <a:avLst/>
            <a:gdLst>
              <a:gd name="connsiteX0" fmla="*/ 189809 w 827403"/>
              <a:gd name="connsiteY0" fmla="*/ 10395 h 1738577"/>
              <a:gd name="connsiteX1" fmla="*/ 32900 w 827403"/>
              <a:gd name="connsiteY1" fmla="*/ 746244 h 1738577"/>
              <a:gd name="connsiteX2" fmla="*/ 801213 w 827403"/>
              <a:gd name="connsiteY2" fmla="*/ 1703929 h 1738577"/>
              <a:gd name="connsiteX3" fmla="*/ 628072 w 827403"/>
              <a:gd name="connsiteY3" fmla="*/ 1498324 h 1738577"/>
              <a:gd name="connsiteX4" fmla="*/ 427878 w 827403"/>
              <a:gd name="connsiteY4" fmla="*/ 1211560 h 1738577"/>
              <a:gd name="connsiteX5" fmla="*/ 16668 w 827403"/>
              <a:gd name="connsiteY5" fmla="*/ 757065 h 1738577"/>
              <a:gd name="connsiteX6" fmla="*/ 76185 w 827403"/>
              <a:gd name="connsiteY6" fmla="*/ 243053 h 1738577"/>
              <a:gd name="connsiteX7" fmla="*/ 38311 w 827403"/>
              <a:gd name="connsiteY7" fmla="*/ 307981 h 1738577"/>
              <a:gd name="connsiteX8" fmla="*/ 189809 w 827403"/>
              <a:gd name="connsiteY8" fmla="*/ 10395 h 173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403" h="1738577">
                <a:moveTo>
                  <a:pt x="189809" y="10395"/>
                </a:moveTo>
                <a:cubicBezTo>
                  <a:pt x="188907" y="83439"/>
                  <a:pt x="-69001" y="463988"/>
                  <a:pt x="32900" y="746244"/>
                </a:cubicBezTo>
                <a:cubicBezTo>
                  <a:pt x="134801" y="1028500"/>
                  <a:pt x="702018" y="1578582"/>
                  <a:pt x="801213" y="1703929"/>
                </a:cubicBezTo>
                <a:cubicBezTo>
                  <a:pt x="900408" y="1829276"/>
                  <a:pt x="690294" y="1580385"/>
                  <a:pt x="628072" y="1498324"/>
                </a:cubicBezTo>
                <a:cubicBezTo>
                  <a:pt x="565850" y="1416263"/>
                  <a:pt x="529779" y="1335103"/>
                  <a:pt x="427878" y="1211560"/>
                </a:cubicBezTo>
                <a:cubicBezTo>
                  <a:pt x="325977" y="1088017"/>
                  <a:pt x="75283" y="918483"/>
                  <a:pt x="16668" y="757065"/>
                </a:cubicBezTo>
                <a:cubicBezTo>
                  <a:pt x="-41947" y="595647"/>
                  <a:pt x="72578" y="317900"/>
                  <a:pt x="76185" y="243053"/>
                </a:cubicBezTo>
                <a:cubicBezTo>
                  <a:pt x="79792" y="168206"/>
                  <a:pt x="22981" y="344052"/>
                  <a:pt x="38311" y="307981"/>
                </a:cubicBezTo>
                <a:cubicBezTo>
                  <a:pt x="53641" y="271910"/>
                  <a:pt x="190711" y="-62649"/>
                  <a:pt x="189809" y="10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9DF29AD3-8268-E630-C997-675205CF0972}"/>
              </a:ext>
            </a:extLst>
          </p:cNvPr>
          <p:cNvSpPr/>
          <p:nvPr/>
        </p:nvSpPr>
        <p:spPr>
          <a:xfrm>
            <a:off x="968709" y="5704715"/>
            <a:ext cx="1835010" cy="3149266"/>
          </a:xfrm>
          <a:custGeom>
            <a:avLst/>
            <a:gdLst>
              <a:gd name="connsiteX0" fmla="*/ 1834126 w 1835010"/>
              <a:gd name="connsiteY0" fmla="*/ 346 h 3149266"/>
              <a:gd name="connsiteX1" fmla="*/ 780578 w 1835010"/>
              <a:gd name="connsiteY1" fmla="*/ 497302 h 3149266"/>
              <a:gd name="connsiteX2" fmla="*/ 760700 w 1835010"/>
              <a:gd name="connsiteY2" fmla="*/ 1769511 h 3149266"/>
              <a:gd name="connsiteX3" fmla="*/ 641430 w 1835010"/>
              <a:gd name="connsiteY3" fmla="*/ 1252676 h 3149266"/>
              <a:gd name="connsiteX4" fmla="*/ 661308 w 1835010"/>
              <a:gd name="connsiteY4" fmla="*/ 2027928 h 3149266"/>
              <a:gd name="connsiteX5" fmla="*/ 701065 w 1835010"/>
              <a:gd name="connsiteY5" fmla="*/ 1928537 h 3149266"/>
              <a:gd name="connsiteX6" fmla="*/ 1257656 w 1835010"/>
              <a:gd name="connsiteY6" fmla="*/ 3141111 h 3149266"/>
              <a:gd name="connsiteX7" fmla="*/ 939604 w 1835010"/>
              <a:gd name="connsiteY7" fmla="*/ 2385737 h 3149266"/>
              <a:gd name="connsiteX8" fmla="*/ 661308 w 1835010"/>
              <a:gd name="connsiteY8" fmla="*/ 994259 h 3149266"/>
              <a:gd name="connsiteX9" fmla="*/ 701065 w 1835010"/>
              <a:gd name="connsiteY9" fmla="*/ 735842 h 3149266"/>
              <a:gd name="connsiteX10" fmla="*/ 383013 w 1835010"/>
              <a:gd name="connsiteY10" fmla="*/ 1093650 h 3149266"/>
              <a:gd name="connsiteX11" fmla="*/ 5326 w 1835010"/>
              <a:gd name="connsiteY11" fmla="*/ 1610485 h 3149266"/>
              <a:gd name="connsiteX12" fmla="*/ 681187 w 1835010"/>
              <a:gd name="connsiteY12" fmla="*/ 676207 h 3149266"/>
              <a:gd name="connsiteX13" fmla="*/ 879969 w 1835010"/>
              <a:gd name="connsiteY13" fmla="*/ 338276 h 3149266"/>
              <a:gd name="connsiteX14" fmla="*/ 581795 w 1835010"/>
              <a:gd name="connsiteY14" fmla="*/ 417789 h 3149266"/>
              <a:gd name="connsiteX15" fmla="*/ 1834126 w 1835010"/>
              <a:gd name="connsiteY15" fmla="*/ 346 h 314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35010" h="3149266">
                <a:moveTo>
                  <a:pt x="1834126" y="346"/>
                </a:moveTo>
                <a:cubicBezTo>
                  <a:pt x="1867257" y="13598"/>
                  <a:pt x="959482" y="202441"/>
                  <a:pt x="780578" y="497302"/>
                </a:cubicBezTo>
                <a:cubicBezTo>
                  <a:pt x="601674" y="792163"/>
                  <a:pt x="783891" y="1643615"/>
                  <a:pt x="760700" y="1769511"/>
                </a:cubicBezTo>
                <a:cubicBezTo>
                  <a:pt x="737509" y="1895407"/>
                  <a:pt x="657995" y="1209607"/>
                  <a:pt x="641430" y="1252676"/>
                </a:cubicBezTo>
                <a:cubicBezTo>
                  <a:pt x="624865" y="1295745"/>
                  <a:pt x="651369" y="1915285"/>
                  <a:pt x="661308" y="2027928"/>
                </a:cubicBezTo>
                <a:cubicBezTo>
                  <a:pt x="671247" y="2140571"/>
                  <a:pt x="601674" y="1743007"/>
                  <a:pt x="701065" y="1928537"/>
                </a:cubicBezTo>
                <a:cubicBezTo>
                  <a:pt x="800456" y="2114067"/>
                  <a:pt x="1217900" y="3064911"/>
                  <a:pt x="1257656" y="3141111"/>
                </a:cubicBezTo>
                <a:cubicBezTo>
                  <a:pt x="1297412" y="3217311"/>
                  <a:pt x="1038995" y="2743546"/>
                  <a:pt x="939604" y="2385737"/>
                </a:cubicBezTo>
                <a:cubicBezTo>
                  <a:pt x="840213" y="2027928"/>
                  <a:pt x="701064" y="1269241"/>
                  <a:pt x="661308" y="994259"/>
                </a:cubicBezTo>
                <a:cubicBezTo>
                  <a:pt x="621552" y="719277"/>
                  <a:pt x="747448" y="719277"/>
                  <a:pt x="701065" y="735842"/>
                </a:cubicBezTo>
                <a:cubicBezTo>
                  <a:pt x="654682" y="752407"/>
                  <a:pt x="498970" y="947876"/>
                  <a:pt x="383013" y="1093650"/>
                </a:cubicBezTo>
                <a:cubicBezTo>
                  <a:pt x="267056" y="1239424"/>
                  <a:pt x="-44370" y="1680059"/>
                  <a:pt x="5326" y="1610485"/>
                </a:cubicBezTo>
                <a:cubicBezTo>
                  <a:pt x="55022" y="1540911"/>
                  <a:pt x="535413" y="888242"/>
                  <a:pt x="681187" y="676207"/>
                </a:cubicBezTo>
                <a:cubicBezTo>
                  <a:pt x="826961" y="464172"/>
                  <a:pt x="896534" y="381346"/>
                  <a:pt x="879969" y="338276"/>
                </a:cubicBezTo>
                <a:cubicBezTo>
                  <a:pt x="863404" y="295206"/>
                  <a:pt x="426082" y="477424"/>
                  <a:pt x="581795" y="417789"/>
                </a:cubicBezTo>
                <a:cubicBezTo>
                  <a:pt x="737508" y="358154"/>
                  <a:pt x="1800995" y="-12906"/>
                  <a:pt x="1834126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6203F781-2D84-655D-33F9-D9E731C28CA6}"/>
              </a:ext>
            </a:extLst>
          </p:cNvPr>
          <p:cNvSpPr/>
          <p:nvPr/>
        </p:nvSpPr>
        <p:spPr>
          <a:xfrm>
            <a:off x="1203635" y="5967132"/>
            <a:ext cx="807958" cy="4265783"/>
          </a:xfrm>
          <a:custGeom>
            <a:avLst/>
            <a:gdLst>
              <a:gd name="connsiteX0" fmla="*/ 267356 w 807958"/>
              <a:gd name="connsiteY0" fmla="*/ 16225 h 4265783"/>
              <a:gd name="connsiteX1" fmla="*/ 227600 w 807958"/>
              <a:gd name="connsiteY1" fmla="*/ 254764 h 4265783"/>
              <a:gd name="connsiteX2" fmla="*/ 28817 w 807958"/>
              <a:gd name="connsiteY2" fmla="*/ 1308311 h 4265783"/>
              <a:gd name="connsiteX3" fmla="*/ 247478 w 807958"/>
              <a:gd name="connsiteY3" fmla="*/ 2719668 h 4265783"/>
              <a:gd name="connsiteX4" fmla="*/ 267356 w 807958"/>
              <a:gd name="connsiteY4" fmla="*/ 2361859 h 4265783"/>
              <a:gd name="connsiteX5" fmla="*/ 625165 w 807958"/>
              <a:gd name="connsiteY5" fmla="*/ 3077477 h 4265783"/>
              <a:gd name="connsiteX6" fmla="*/ 724556 w 807958"/>
              <a:gd name="connsiteY6" fmla="*/ 4250294 h 4265783"/>
              <a:gd name="connsiteX7" fmla="*/ 784191 w 807958"/>
              <a:gd name="connsiteY7" fmla="*/ 3673825 h 4265783"/>
              <a:gd name="connsiteX8" fmla="*/ 307113 w 807958"/>
              <a:gd name="connsiteY8" fmla="*/ 2600398 h 4265783"/>
              <a:gd name="connsiteX9" fmla="*/ 48695 w 807958"/>
              <a:gd name="connsiteY9" fmla="*/ 2163077 h 4265783"/>
              <a:gd name="connsiteX10" fmla="*/ 267356 w 807958"/>
              <a:gd name="connsiteY10" fmla="*/ 3216625 h 4265783"/>
              <a:gd name="connsiteX11" fmla="*/ 267356 w 807958"/>
              <a:gd name="connsiteY11" fmla="*/ 3812972 h 4265783"/>
              <a:gd name="connsiteX12" fmla="*/ 287235 w 807958"/>
              <a:gd name="connsiteY12" fmla="*/ 2441372 h 4265783"/>
              <a:gd name="connsiteX13" fmla="*/ 8939 w 807958"/>
              <a:gd name="connsiteY13" fmla="*/ 1030016 h 4265783"/>
              <a:gd name="connsiteX14" fmla="*/ 88452 w 807958"/>
              <a:gd name="connsiteY14" fmla="*/ 572816 h 4265783"/>
              <a:gd name="connsiteX15" fmla="*/ 267356 w 807958"/>
              <a:gd name="connsiteY15" fmla="*/ 16225 h 426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7958" h="4265783">
                <a:moveTo>
                  <a:pt x="267356" y="16225"/>
                </a:moveTo>
                <a:cubicBezTo>
                  <a:pt x="290547" y="-36784"/>
                  <a:pt x="267356" y="39416"/>
                  <a:pt x="227600" y="254764"/>
                </a:cubicBezTo>
                <a:cubicBezTo>
                  <a:pt x="187844" y="470112"/>
                  <a:pt x="25504" y="897494"/>
                  <a:pt x="28817" y="1308311"/>
                </a:cubicBezTo>
                <a:cubicBezTo>
                  <a:pt x="32130" y="1719128"/>
                  <a:pt x="207722" y="2544077"/>
                  <a:pt x="247478" y="2719668"/>
                </a:cubicBezTo>
                <a:cubicBezTo>
                  <a:pt x="287234" y="2895259"/>
                  <a:pt x="204408" y="2302224"/>
                  <a:pt x="267356" y="2361859"/>
                </a:cubicBezTo>
                <a:cubicBezTo>
                  <a:pt x="330304" y="2421494"/>
                  <a:pt x="548965" y="2762738"/>
                  <a:pt x="625165" y="3077477"/>
                </a:cubicBezTo>
                <a:cubicBezTo>
                  <a:pt x="701365" y="3392216"/>
                  <a:pt x="698052" y="4150903"/>
                  <a:pt x="724556" y="4250294"/>
                </a:cubicBezTo>
                <a:cubicBezTo>
                  <a:pt x="751060" y="4349685"/>
                  <a:pt x="853765" y="3948808"/>
                  <a:pt x="784191" y="3673825"/>
                </a:cubicBezTo>
                <a:cubicBezTo>
                  <a:pt x="714617" y="3398842"/>
                  <a:pt x="429696" y="2852189"/>
                  <a:pt x="307113" y="2600398"/>
                </a:cubicBezTo>
                <a:cubicBezTo>
                  <a:pt x="184530" y="2348607"/>
                  <a:pt x="55321" y="2060372"/>
                  <a:pt x="48695" y="2163077"/>
                </a:cubicBezTo>
                <a:cubicBezTo>
                  <a:pt x="42069" y="2265782"/>
                  <a:pt x="230913" y="2941643"/>
                  <a:pt x="267356" y="3216625"/>
                </a:cubicBezTo>
                <a:cubicBezTo>
                  <a:pt x="303799" y="3491607"/>
                  <a:pt x="264043" y="3942181"/>
                  <a:pt x="267356" y="3812972"/>
                </a:cubicBezTo>
                <a:cubicBezTo>
                  <a:pt x="270669" y="3683763"/>
                  <a:pt x="330305" y="2905198"/>
                  <a:pt x="287235" y="2441372"/>
                </a:cubicBezTo>
                <a:cubicBezTo>
                  <a:pt x="244165" y="1977546"/>
                  <a:pt x="42069" y="1341442"/>
                  <a:pt x="8939" y="1030016"/>
                </a:cubicBezTo>
                <a:cubicBezTo>
                  <a:pt x="-24191" y="718590"/>
                  <a:pt x="42069" y="738468"/>
                  <a:pt x="88452" y="572816"/>
                </a:cubicBezTo>
                <a:cubicBezTo>
                  <a:pt x="134835" y="407164"/>
                  <a:pt x="244165" y="69234"/>
                  <a:pt x="267356" y="16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F5B4B4ED-1083-3149-FB8A-1D31552142FD}"/>
              </a:ext>
            </a:extLst>
          </p:cNvPr>
          <p:cNvSpPr/>
          <p:nvPr/>
        </p:nvSpPr>
        <p:spPr>
          <a:xfrm>
            <a:off x="1824124" y="4311645"/>
            <a:ext cx="1813975" cy="2872603"/>
          </a:xfrm>
          <a:custGeom>
            <a:avLst/>
            <a:gdLst>
              <a:gd name="connsiteX0" fmla="*/ 1614815 w 1813975"/>
              <a:gd name="connsiteY0" fmla="*/ 1938 h 2872603"/>
              <a:gd name="connsiteX1" fmla="*/ 1257006 w 1813975"/>
              <a:gd name="connsiteY1" fmla="*/ 657920 h 2872603"/>
              <a:gd name="connsiteX2" fmla="*/ 1197372 w 1813975"/>
              <a:gd name="connsiteY2" fmla="*/ 1234390 h 2872603"/>
              <a:gd name="connsiteX3" fmla="*/ 1257006 w 1813975"/>
              <a:gd name="connsiteY3" fmla="*/ 1075364 h 2872603"/>
              <a:gd name="connsiteX4" fmla="*/ 1097980 w 1813975"/>
              <a:gd name="connsiteY4" fmla="*/ 1691590 h 2872603"/>
              <a:gd name="connsiteX5" fmla="*/ 1793719 w 1813975"/>
              <a:gd name="connsiteY5" fmla="*/ 816946 h 2872603"/>
              <a:gd name="connsiteX6" fmla="*/ 1594937 w 1813975"/>
              <a:gd name="connsiteY6" fmla="*/ 1134998 h 2872603"/>
              <a:gd name="connsiteX7" fmla="*/ 1257006 w 1813975"/>
              <a:gd name="connsiteY7" fmla="*/ 2009642 h 2872603"/>
              <a:gd name="connsiteX8" fmla="*/ 1296763 w 1813975"/>
              <a:gd name="connsiteY8" fmla="*/ 1472929 h 2872603"/>
              <a:gd name="connsiteX9" fmla="*/ 938954 w 1813975"/>
              <a:gd name="connsiteY9" fmla="*/ 2069277 h 2872603"/>
              <a:gd name="connsiteX10" fmla="*/ 64311 w 1813975"/>
              <a:gd name="connsiteY10" fmla="*/ 2824651 h 2872603"/>
              <a:gd name="connsiteX11" fmla="*/ 223337 w 1813975"/>
              <a:gd name="connsiteY11" fmla="*/ 2685503 h 2872603"/>
              <a:gd name="connsiteX12" fmla="*/ 1475667 w 1813975"/>
              <a:gd name="connsiteY12" fmla="*/ 1790981 h 2872603"/>
              <a:gd name="connsiteX13" fmla="*/ 740172 w 1813975"/>
              <a:gd name="connsiteY13" fmla="*/ 2128912 h 2872603"/>
              <a:gd name="connsiteX14" fmla="*/ 919076 w 1813975"/>
              <a:gd name="connsiteY14" fmla="*/ 1373538 h 2872603"/>
              <a:gd name="connsiteX15" fmla="*/ 481754 w 1813975"/>
              <a:gd name="connsiteY15" fmla="*/ 2089155 h 2872603"/>
              <a:gd name="connsiteX16" fmla="*/ 1018467 w 1813975"/>
              <a:gd name="connsiteY16" fmla="*/ 975972 h 2872603"/>
              <a:gd name="connsiteX17" fmla="*/ 1296763 w 1813975"/>
              <a:gd name="connsiteY17" fmla="*/ 379625 h 2872603"/>
              <a:gd name="connsiteX18" fmla="*/ 919076 w 1813975"/>
              <a:gd name="connsiteY18" fmla="*/ 876581 h 2872603"/>
              <a:gd name="connsiteX19" fmla="*/ 1614815 w 1813975"/>
              <a:gd name="connsiteY19" fmla="*/ 1938 h 28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3975" h="2872603">
                <a:moveTo>
                  <a:pt x="1614815" y="1938"/>
                </a:moveTo>
                <a:cubicBezTo>
                  <a:pt x="1671137" y="-34505"/>
                  <a:pt x="1326580" y="452511"/>
                  <a:pt x="1257006" y="657920"/>
                </a:cubicBezTo>
                <a:cubicBezTo>
                  <a:pt x="1187432" y="863329"/>
                  <a:pt x="1197372" y="1164816"/>
                  <a:pt x="1197372" y="1234390"/>
                </a:cubicBezTo>
                <a:cubicBezTo>
                  <a:pt x="1197372" y="1303964"/>
                  <a:pt x="1273571" y="999164"/>
                  <a:pt x="1257006" y="1075364"/>
                </a:cubicBezTo>
                <a:cubicBezTo>
                  <a:pt x="1240441" y="1151564"/>
                  <a:pt x="1008528" y="1734660"/>
                  <a:pt x="1097980" y="1691590"/>
                </a:cubicBezTo>
                <a:cubicBezTo>
                  <a:pt x="1187432" y="1648520"/>
                  <a:pt x="1710893" y="909711"/>
                  <a:pt x="1793719" y="816946"/>
                </a:cubicBezTo>
                <a:cubicBezTo>
                  <a:pt x="1876545" y="724181"/>
                  <a:pt x="1684389" y="936215"/>
                  <a:pt x="1594937" y="1134998"/>
                </a:cubicBezTo>
                <a:cubicBezTo>
                  <a:pt x="1505485" y="1333781"/>
                  <a:pt x="1306702" y="1953320"/>
                  <a:pt x="1257006" y="2009642"/>
                </a:cubicBezTo>
                <a:cubicBezTo>
                  <a:pt x="1207310" y="2065964"/>
                  <a:pt x="1349772" y="1462990"/>
                  <a:pt x="1296763" y="1472929"/>
                </a:cubicBezTo>
                <a:cubicBezTo>
                  <a:pt x="1243754" y="1482868"/>
                  <a:pt x="1144363" y="1843990"/>
                  <a:pt x="938954" y="2069277"/>
                </a:cubicBezTo>
                <a:cubicBezTo>
                  <a:pt x="733545" y="2294564"/>
                  <a:pt x="183580" y="2721947"/>
                  <a:pt x="64311" y="2824651"/>
                </a:cubicBezTo>
                <a:cubicBezTo>
                  <a:pt x="-54958" y="2927355"/>
                  <a:pt x="-11889" y="2857781"/>
                  <a:pt x="223337" y="2685503"/>
                </a:cubicBezTo>
                <a:cubicBezTo>
                  <a:pt x="458563" y="2513225"/>
                  <a:pt x="1389528" y="1883746"/>
                  <a:pt x="1475667" y="1790981"/>
                </a:cubicBezTo>
                <a:cubicBezTo>
                  <a:pt x="1561806" y="1698216"/>
                  <a:pt x="832937" y="2198486"/>
                  <a:pt x="740172" y="2128912"/>
                </a:cubicBezTo>
                <a:cubicBezTo>
                  <a:pt x="647407" y="2059338"/>
                  <a:pt x="962146" y="1380164"/>
                  <a:pt x="919076" y="1373538"/>
                </a:cubicBezTo>
                <a:cubicBezTo>
                  <a:pt x="876006" y="1366912"/>
                  <a:pt x="465189" y="2155416"/>
                  <a:pt x="481754" y="2089155"/>
                </a:cubicBezTo>
                <a:cubicBezTo>
                  <a:pt x="498319" y="2022894"/>
                  <a:pt x="882632" y="1260894"/>
                  <a:pt x="1018467" y="975972"/>
                </a:cubicBezTo>
                <a:cubicBezTo>
                  <a:pt x="1154302" y="691050"/>
                  <a:pt x="1313328" y="396190"/>
                  <a:pt x="1296763" y="379625"/>
                </a:cubicBezTo>
                <a:cubicBezTo>
                  <a:pt x="1280198" y="363060"/>
                  <a:pt x="866067" y="939529"/>
                  <a:pt x="919076" y="876581"/>
                </a:cubicBezTo>
                <a:cubicBezTo>
                  <a:pt x="972085" y="813633"/>
                  <a:pt x="1558493" y="38381"/>
                  <a:pt x="1614815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3F8E1F27-1997-8534-9B5A-D21AAED6C220}"/>
              </a:ext>
            </a:extLst>
          </p:cNvPr>
          <p:cNvSpPr/>
          <p:nvPr/>
        </p:nvSpPr>
        <p:spPr>
          <a:xfrm>
            <a:off x="2392740" y="7549430"/>
            <a:ext cx="819453" cy="2709529"/>
          </a:xfrm>
          <a:custGeom>
            <a:avLst/>
            <a:gdLst>
              <a:gd name="connsiteX0" fmla="*/ 12530 w 819453"/>
              <a:gd name="connsiteY0" fmla="*/ 4309 h 2709529"/>
              <a:gd name="connsiteX1" fmla="*/ 569121 w 819453"/>
              <a:gd name="connsiteY1" fmla="*/ 819318 h 2709529"/>
              <a:gd name="connsiteX2" fmla="*/ 569121 w 819453"/>
              <a:gd name="connsiteY2" fmla="*/ 1654205 h 2709529"/>
              <a:gd name="connsiteX3" fmla="*/ 767903 w 819453"/>
              <a:gd name="connsiteY3" fmla="*/ 1137370 h 2709529"/>
              <a:gd name="connsiteX4" fmla="*/ 767903 w 819453"/>
              <a:gd name="connsiteY4" fmla="*/ 1733718 h 2709529"/>
              <a:gd name="connsiteX5" fmla="*/ 787782 w 819453"/>
              <a:gd name="connsiteY5" fmla="*/ 2707753 h 2709529"/>
              <a:gd name="connsiteX6" fmla="*/ 787782 w 819453"/>
              <a:gd name="connsiteY6" fmla="*/ 1952379 h 2709529"/>
              <a:gd name="connsiteX7" fmla="*/ 370338 w 819453"/>
              <a:gd name="connsiteY7" fmla="*/ 1157248 h 2709529"/>
              <a:gd name="connsiteX8" fmla="*/ 410095 w 819453"/>
              <a:gd name="connsiteY8" fmla="*/ 1813231 h 2709529"/>
              <a:gd name="connsiteX9" fmla="*/ 151677 w 819453"/>
              <a:gd name="connsiteY9" fmla="*/ 799440 h 2709529"/>
              <a:gd name="connsiteX10" fmla="*/ 350460 w 819453"/>
              <a:gd name="connsiteY10" fmla="*/ 1495179 h 2709529"/>
              <a:gd name="connsiteX11" fmla="*/ 191434 w 819453"/>
              <a:gd name="connsiteY11" fmla="*/ 541022 h 2709529"/>
              <a:gd name="connsiteX12" fmla="*/ 12530 w 819453"/>
              <a:gd name="connsiteY12" fmla="*/ 4309 h 27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453" h="2709529">
                <a:moveTo>
                  <a:pt x="12530" y="4309"/>
                </a:moveTo>
                <a:cubicBezTo>
                  <a:pt x="75478" y="50692"/>
                  <a:pt x="476356" y="544335"/>
                  <a:pt x="569121" y="819318"/>
                </a:cubicBezTo>
                <a:cubicBezTo>
                  <a:pt x="661886" y="1094301"/>
                  <a:pt x="535991" y="1601196"/>
                  <a:pt x="569121" y="1654205"/>
                </a:cubicBezTo>
                <a:cubicBezTo>
                  <a:pt x="602251" y="1707214"/>
                  <a:pt x="734773" y="1124118"/>
                  <a:pt x="767903" y="1137370"/>
                </a:cubicBezTo>
                <a:cubicBezTo>
                  <a:pt x="801033" y="1150622"/>
                  <a:pt x="764590" y="1471988"/>
                  <a:pt x="767903" y="1733718"/>
                </a:cubicBezTo>
                <a:cubicBezTo>
                  <a:pt x="771216" y="1995449"/>
                  <a:pt x="784469" y="2671310"/>
                  <a:pt x="787782" y="2707753"/>
                </a:cubicBezTo>
                <a:cubicBezTo>
                  <a:pt x="791095" y="2744196"/>
                  <a:pt x="857356" y="2210796"/>
                  <a:pt x="787782" y="1952379"/>
                </a:cubicBezTo>
                <a:cubicBezTo>
                  <a:pt x="718208" y="1693962"/>
                  <a:pt x="433286" y="1180439"/>
                  <a:pt x="370338" y="1157248"/>
                </a:cubicBezTo>
                <a:cubicBezTo>
                  <a:pt x="307390" y="1134057"/>
                  <a:pt x="446538" y="1872866"/>
                  <a:pt x="410095" y="1813231"/>
                </a:cubicBezTo>
                <a:cubicBezTo>
                  <a:pt x="373652" y="1753596"/>
                  <a:pt x="161616" y="852449"/>
                  <a:pt x="151677" y="799440"/>
                </a:cubicBezTo>
                <a:cubicBezTo>
                  <a:pt x="141738" y="746431"/>
                  <a:pt x="343834" y="1538249"/>
                  <a:pt x="350460" y="1495179"/>
                </a:cubicBezTo>
                <a:cubicBezTo>
                  <a:pt x="357086" y="1452109"/>
                  <a:pt x="241130" y="786187"/>
                  <a:pt x="191434" y="541022"/>
                </a:cubicBezTo>
                <a:cubicBezTo>
                  <a:pt x="141738" y="295857"/>
                  <a:pt x="-50418" y="-42074"/>
                  <a:pt x="12530" y="4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947E3AED-056B-B572-4A10-3621053B648E}"/>
              </a:ext>
            </a:extLst>
          </p:cNvPr>
          <p:cNvSpPr/>
          <p:nvPr/>
        </p:nvSpPr>
        <p:spPr>
          <a:xfrm>
            <a:off x="5961066" y="7846854"/>
            <a:ext cx="1281488" cy="2263487"/>
          </a:xfrm>
          <a:custGeom>
            <a:avLst/>
            <a:gdLst>
              <a:gd name="connsiteX0" fmla="*/ 1274621 w 1281488"/>
              <a:gd name="connsiteY0" fmla="*/ 5059 h 2263487"/>
              <a:gd name="connsiteX1" fmla="*/ 896934 w 1281488"/>
              <a:gd name="connsiteY1" fmla="*/ 621285 h 2263487"/>
              <a:gd name="connsiteX2" fmla="*/ 499369 w 1281488"/>
              <a:gd name="connsiteY2" fmla="*/ 1774224 h 2263487"/>
              <a:gd name="connsiteX3" fmla="*/ 638517 w 1281488"/>
              <a:gd name="connsiteY3" fmla="*/ 1098363 h 2263487"/>
              <a:gd name="connsiteX4" fmla="*/ 439734 w 1281488"/>
              <a:gd name="connsiteY4" fmla="*/ 2132033 h 2263487"/>
              <a:gd name="connsiteX5" fmla="*/ 300586 w 1281488"/>
              <a:gd name="connsiteY5" fmla="*/ 1754346 h 2263487"/>
              <a:gd name="connsiteX6" fmla="*/ 2412 w 1281488"/>
              <a:gd name="connsiteY6" fmla="*/ 2251303 h 2263487"/>
              <a:gd name="connsiteX7" fmla="*/ 479491 w 1281488"/>
              <a:gd name="connsiteY7" fmla="*/ 1138120 h 2263487"/>
              <a:gd name="connsiteX8" fmla="*/ 916812 w 1281488"/>
              <a:gd name="connsiteY8" fmla="*/ 661042 h 2263487"/>
              <a:gd name="connsiteX9" fmla="*/ 559004 w 1281488"/>
              <a:gd name="connsiteY9" fmla="*/ 939337 h 2263487"/>
              <a:gd name="connsiteX10" fmla="*/ 1274621 w 1281488"/>
              <a:gd name="connsiteY10" fmla="*/ 5059 h 226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1488" h="2263487">
                <a:moveTo>
                  <a:pt x="1274621" y="5059"/>
                </a:moveTo>
                <a:cubicBezTo>
                  <a:pt x="1330943" y="-47950"/>
                  <a:pt x="1026143" y="326424"/>
                  <a:pt x="896934" y="621285"/>
                </a:cubicBezTo>
                <a:cubicBezTo>
                  <a:pt x="767725" y="916146"/>
                  <a:pt x="542439" y="1694711"/>
                  <a:pt x="499369" y="1774224"/>
                </a:cubicBezTo>
                <a:cubicBezTo>
                  <a:pt x="456299" y="1853737"/>
                  <a:pt x="648456" y="1038728"/>
                  <a:pt x="638517" y="1098363"/>
                </a:cubicBezTo>
                <a:cubicBezTo>
                  <a:pt x="628578" y="1157998"/>
                  <a:pt x="496056" y="2022703"/>
                  <a:pt x="439734" y="2132033"/>
                </a:cubicBezTo>
                <a:cubicBezTo>
                  <a:pt x="383412" y="2241363"/>
                  <a:pt x="373473" y="1734468"/>
                  <a:pt x="300586" y="1754346"/>
                </a:cubicBezTo>
                <a:cubicBezTo>
                  <a:pt x="227699" y="1774224"/>
                  <a:pt x="-27406" y="2354007"/>
                  <a:pt x="2412" y="2251303"/>
                </a:cubicBezTo>
                <a:cubicBezTo>
                  <a:pt x="32229" y="2148599"/>
                  <a:pt x="327091" y="1403164"/>
                  <a:pt x="479491" y="1138120"/>
                </a:cubicBezTo>
                <a:cubicBezTo>
                  <a:pt x="631891" y="873077"/>
                  <a:pt x="903560" y="694173"/>
                  <a:pt x="916812" y="661042"/>
                </a:cubicBezTo>
                <a:cubicBezTo>
                  <a:pt x="930064" y="627912"/>
                  <a:pt x="496056" y="1048667"/>
                  <a:pt x="559004" y="939337"/>
                </a:cubicBezTo>
                <a:cubicBezTo>
                  <a:pt x="621952" y="830007"/>
                  <a:pt x="1218299" y="58068"/>
                  <a:pt x="1274621" y="5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5C616C7-334A-5074-9EA2-D42E2275E334}"/>
              </a:ext>
            </a:extLst>
          </p:cNvPr>
          <p:cNvSpPr/>
          <p:nvPr/>
        </p:nvSpPr>
        <p:spPr>
          <a:xfrm>
            <a:off x="4180646" y="4636405"/>
            <a:ext cx="442443" cy="272479"/>
          </a:xfrm>
          <a:custGeom>
            <a:avLst/>
            <a:gdLst>
              <a:gd name="connsiteX0" fmla="*/ 328 w 442443"/>
              <a:gd name="connsiteY0" fmla="*/ 272479 h 272479"/>
              <a:gd name="connsiteX1" fmla="*/ 198849 w 442443"/>
              <a:gd name="connsiteY1" fmla="*/ 104037 h 272479"/>
              <a:gd name="connsiteX2" fmla="*/ 433465 w 442443"/>
              <a:gd name="connsiteY2" fmla="*/ 1769 h 272479"/>
              <a:gd name="connsiteX3" fmla="*/ 367291 w 442443"/>
              <a:gd name="connsiteY3" fmla="*/ 43879 h 272479"/>
              <a:gd name="connsiteX4" fmla="*/ 120643 w 442443"/>
              <a:gd name="connsiteY4" fmla="*/ 104037 h 272479"/>
              <a:gd name="connsiteX5" fmla="*/ 150722 w 442443"/>
              <a:gd name="connsiteY5" fmla="*/ 104037 h 272479"/>
              <a:gd name="connsiteX6" fmla="*/ 328 w 442443"/>
              <a:gd name="connsiteY6" fmla="*/ 272479 h 27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443" h="272479">
                <a:moveTo>
                  <a:pt x="328" y="272479"/>
                </a:moveTo>
                <a:cubicBezTo>
                  <a:pt x="8349" y="272479"/>
                  <a:pt x="126659" y="149155"/>
                  <a:pt x="198849" y="104037"/>
                </a:cubicBezTo>
                <a:cubicBezTo>
                  <a:pt x="271039" y="58919"/>
                  <a:pt x="405391" y="11795"/>
                  <a:pt x="433465" y="1769"/>
                </a:cubicBezTo>
                <a:cubicBezTo>
                  <a:pt x="461539" y="-8257"/>
                  <a:pt x="419428" y="26834"/>
                  <a:pt x="367291" y="43879"/>
                </a:cubicBezTo>
                <a:cubicBezTo>
                  <a:pt x="315154" y="60924"/>
                  <a:pt x="120643" y="104037"/>
                  <a:pt x="120643" y="104037"/>
                </a:cubicBezTo>
                <a:cubicBezTo>
                  <a:pt x="84548" y="114063"/>
                  <a:pt x="167767" y="81979"/>
                  <a:pt x="150722" y="104037"/>
                </a:cubicBezTo>
                <a:cubicBezTo>
                  <a:pt x="133677" y="126095"/>
                  <a:pt x="-7693" y="272479"/>
                  <a:pt x="328" y="272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D9D1EA7-997D-3534-7779-8D1509BD1D7F}"/>
              </a:ext>
            </a:extLst>
          </p:cNvPr>
          <p:cNvSpPr/>
          <p:nvPr/>
        </p:nvSpPr>
        <p:spPr>
          <a:xfrm>
            <a:off x="3705566" y="5582622"/>
            <a:ext cx="115153" cy="271051"/>
          </a:xfrm>
          <a:custGeom>
            <a:avLst/>
            <a:gdLst>
              <a:gd name="connsiteX0" fmla="*/ 160 w 115153"/>
              <a:gd name="connsiteY0" fmla="*/ 31 h 271051"/>
              <a:gd name="connsiteX1" fmla="*/ 84381 w 115153"/>
              <a:gd name="connsiteY1" fmla="*/ 132378 h 271051"/>
              <a:gd name="connsiteX2" fmla="*/ 96413 w 115153"/>
              <a:gd name="connsiteY2" fmla="*/ 270741 h 271051"/>
              <a:gd name="connsiteX3" fmla="*/ 108445 w 115153"/>
              <a:gd name="connsiteY3" fmla="*/ 168473 h 271051"/>
              <a:gd name="connsiteX4" fmla="*/ 108445 w 115153"/>
              <a:gd name="connsiteY4" fmla="*/ 120346 h 271051"/>
              <a:gd name="connsiteX5" fmla="*/ 160 w 115153"/>
              <a:gd name="connsiteY5" fmla="*/ 31 h 27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53" h="271051">
                <a:moveTo>
                  <a:pt x="160" y="31"/>
                </a:moveTo>
                <a:cubicBezTo>
                  <a:pt x="-3851" y="2036"/>
                  <a:pt x="68339" y="87260"/>
                  <a:pt x="84381" y="132378"/>
                </a:cubicBezTo>
                <a:cubicBezTo>
                  <a:pt x="100423" y="177496"/>
                  <a:pt x="92402" y="264725"/>
                  <a:pt x="96413" y="270741"/>
                </a:cubicBezTo>
                <a:cubicBezTo>
                  <a:pt x="100424" y="276757"/>
                  <a:pt x="106440" y="193539"/>
                  <a:pt x="108445" y="168473"/>
                </a:cubicBezTo>
                <a:cubicBezTo>
                  <a:pt x="110450" y="143407"/>
                  <a:pt x="122482" y="147417"/>
                  <a:pt x="108445" y="120346"/>
                </a:cubicBezTo>
                <a:cubicBezTo>
                  <a:pt x="94408" y="93275"/>
                  <a:pt x="4171" y="-1974"/>
                  <a:pt x="160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F5F93AD8-7E3F-BEAE-073C-5212CF40CD94}"/>
              </a:ext>
            </a:extLst>
          </p:cNvPr>
          <p:cNvSpPr/>
          <p:nvPr/>
        </p:nvSpPr>
        <p:spPr>
          <a:xfrm>
            <a:off x="5528465" y="4836095"/>
            <a:ext cx="79566" cy="346290"/>
          </a:xfrm>
          <a:custGeom>
            <a:avLst/>
            <a:gdLst>
              <a:gd name="connsiteX0" fmla="*/ 66219 w 79566"/>
              <a:gd name="connsiteY0" fmla="*/ 600 h 346290"/>
              <a:gd name="connsiteX1" fmla="*/ 30124 w 79566"/>
              <a:gd name="connsiteY1" fmla="*/ 211152 h 346290"/>
              <a:gd name="connsiteX2" fmla="*/ 78251 w 79566"/>
              <a:gd name="connsiteY2" fmla="*/ 343500 h 346290"/>
              <a:gd name="connsiteX3" fmla="*/ 60203 w 79566"/>
              <a:gd name="connsiteY3" fmla="*/ 289358 h 346290"/>
              <a:gd name="connsiteX4" fmla="*/ 46 w 79566"/>
              <a:gd name="connsiteY4" fmla="*/ 150994 h 346290"/>
              <a:gd name="connsiteX5" fmla="*/ 66219 w 79566"/>
              <a:gd name="connsiteY5" fmla="*/ 600 h 34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66" h="346290">
                <a:moveTo>
                  <a:pt x="66219" y="600"/>
                </a:moveTo>
                <a:cubicBezTo>
                  <a:pt x="71232" y="10626"/>
                  <a:pt x="28119" y="154002"/>
                  <a:pt x="30124" y="211152"/>
                </a:cubicBezTo>
                <a:cubicBezTo>
                  <a:pt x="32129" y="268302"/>
                  <a:pt x="78251" y="343500"/>
                  <a:pt x="78251" y="343500"/>
                </a:cubicBezTo>
                <a:cubicBezTo>
                  <a:pt x="83264" y="356534"/>
                  <a:pt x="73237" y="321442"/>
                  <a:pt x="60203" y="289358"/>
                </a:cubicBezTo>
                <a:cubicBezTo>
                  <a:pt x="47169" y="257274"/>
                  <a:pt x="2051" y="193105"/>
                  <a:pt x="46" y="150994"/>
                </a:cubicBezTo>
                <a:cubicBezTo>
                  <a:pt x="-1959" y="108883"/>
                  <a:pt x="61206" y="-9426"/>
                  <a:pt x="66219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F1108A6-CDC5-3375-B4B8-1EC7AEF6E231}"/>
              </a:ext>
            </a:extLst>
          </p:cNvPr>
          <p:cNvSpPr/>
          <p:nvPr/>
        </p:nvSpPr>
        <p:spPr>
          <a:xfrm>
            <a:off x="5125309" y="5399176"/>
            <a:ext cx="388203" cy="236446"/>
          </a:xfrm>
          <a:custGeom>
            <a:avLst/>
            <a:gdLst>
              <a:gd name="connsiteX0" fmla="*/ 144 w 388203"/>
              <a:gd name="connsiteY0" fmla="*/ 123319 h 236446"/>
              <a:gd name="connsiteX1" fmla="*/ 210696 w 388203"/>
              <a:gd name="connsiteY1" fmla="*/ 129335 h 236446"/>
              <a:gd name="connsiteX2" fmla="*/ 198665 w 388203"/>
              <a:gd name="connsiteY2" fmla="*/ 75192 h 236446"/>
              <a:gd name="connsiteX3" fmla="*/ 258823 w 388203"/>
              <a:gd name="connsiteY3" fmla="*/ 99256 h 236446"/>
              <a:gd name="connsiteX4" fmla="*/ 222728 w 388203"/>
              <a:gd name="connsiteY4" fmla="*/ 3003 h 236446"/>
              <a:gd name="connsiteX5" fmla="*/ 385154 w 388203"/>
              <a:gd name="connsiteY5" fmla="*/ 231603 h 236446"/>
              <a:gd name="connsiteX6" fmla="*/ 324996 w 388203"/>
              <a:gd name="connsiteY6" fmla="*/ 153398 h 236446"/>
              <a:gd name="connsiteX7" fmla="*/ 276870 w 388203"/>
              <a:gd name="connsiteY7" fmla="*/ 87224 h 236446"/>
              <a:gd name="connsiteX8" fmla="*/ 246791 w 388203"/>
              <a:gd name="connsiteY8" fmla="*/ 123319 h 236446"/>
              <a:gd name="connsiteX9" fmla="*/ 144 w 388203"/>
              <a:gd name="connsiteY9" fmla="*/ 123319 h 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203" h="236446">
                <a:moveTo>
                  <a:pt x="144" y="123319"/>
                </a:moveTo>
                <a:cubicBezTo>
                  <a:pt x="-5872" y="124322"/>
                  <a:pt x="177609" y="137356"/>
                  <a:pt x="210696" y="129335"/>
                </a:cubicBezTo>
                <a:cubicBezTo>
                  <a:pt x="243783" y="121314"/>
                  <a:pt x="190644" y="80205"/>
                  <a:pt x="198665" y="75192"/>
                </a:cubicBezTo>
                <a:cubicBezTo>
                  <a:pt x="206686" y="70179"/>
                  <a:pt x="254813" y="111287"/>
                  <a:pt x="258823" y="99256"/>
                </a:cubicBezTo>
                <a:cubicBezTo>
                  <a:pt x="262833" y="87225"/>
                  <a:pt x="201673" y="-19055"/>
                  <a:pt x="222728" y="3003"/>
                </a:cubicBezTo>
                <a:cubicBezTo>
                  <a:pt x="243783" y="25061"/>
                  <a:pt x="368109" y="206537"/>
                  <a:pt x="385154" y="231603"/>
                </a:cubicBezTo>
                <a:cubicBezTo>
                  <a:pt x="402199" y="256669"/>
                  <a:pt x="343043" y="177461"/>
                  <a:pt x="324996" y="153398"/>
                </a:cubicBezTo>
                <a:cubicBezTo>
                  <a:pt x="306949" y="129335"/>
                  <a:pt x="276870" y="87224"/>
                  <a:pt x="276870" y="87224"/>
                </a:cubicBezTo>
                <a:cubicBezTo>
                  <a:pt x="263836" y="82211"/>
                  <a:pt x="291909" y="116301"/>
                  <a:pt x="246791" y="123319"/>
                </a:cubicBezTo>
                <a:cubicBezTo>
                  <a:pt x="201673" y="130337"/>
                  <a:pt x="6160" y="122316"/>
                  <a:pt x="144" y="123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643460C2-9C71-B1D1-FD89-01FEDB41F2A2}"/>
              </a:ext>
            </a:extLst>
          </p:cNvPr>
          <p:cNvSpPr/>
          <p:nvPr/>
        </p:nvSpPr>
        <p:spPr>
          <a:xfrm>
            <a:off x="3711575" y="7988617"/>
            <a:ext cx="105120" cy="162966"/>
          </a:xfrm>
          <a:custGeom>
            <a:avLst/>
            <a:gdLst>
              <a:gd name="connsiteX0" fmla="*/ 167 w 105120"/>
              <a:gd name="connsiteY0" fmla="*/ 351 h 162966"/>
              <a:gd name="connsiteX1" fmla="*/ 78372 w 105120"/>
              <a:gd name="connsiteY1" fmla="*/ 78557 h 162966"/>
              <a:gd name="connsiteX2" fmla="*/ 78372 w 105120"/>
              <a:gd name="connsiteY2" fmla="*/ 162778 h 162966"/>
              <a:gd name="connsiteX3" fmla="*/ 102436 w 105120"/>
              <a:gd name="connsiteY3" fmla="*/ 54494 h 162966"/>
              <a:gd name="connsiteX4" fmla="*/ 167 w 105120"/>
              <a:gd name="connsiteY4" fmla="*/ 351 h 1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20" h="162966">
                <a:moveTo>
                  <a:pt x="167" y="351"/>
                </a:moveTo>
                <a:cubicBezTo>
                  <a:pt x="-3844" y="4361"/>
                  <a:pt x="65338" y="51486"/>
                  <a:pt x="78372" y="78557"/>
                </a:cubicBezTo>
                <a:cubicBezTo>
                  <a:pt x="91406" y="105628"/>
                  <a:pt x="74361" y="166788"/>
                  <a:pt x="78372" y="162778"/>
                </a:cubicBezTo>
                <a:cubicBezTo>
                  <a:pt x="82383" y="158768"/>
                  <a:pt x="114468" y="81565"/>
                  <a:pt x="102436" y="54494"/>
                </a:cubicBezTo>
                <a:cubicBezTo>
                  <a:pt x="90404" y="27423"/>
                  <a:pt x="4178" y="-3659"/>
                  <a:pt x="167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CDB995C8-ADF9-E84C-111B-6878A003B796}"/>
              </a:ext>
            </a:extLst>
          </p:cNvPr>
          <p:cNvSpPr/>
          <p:nvPr/>
        </p:nvSpPr>
        <p:spPr>
          <a:xfrm>
            <a:off x="4655949" y="7216995"/>
            <a:ext cx="188295" cy="74197"/>
          </a:xfrm>
          <a:custGeom>
            <a:avLst/>
            <a:gdLst>
              <a:gd name="connsiteX0" fmla="*/ 272 w 188295"/>
              <a:gd name="connsiteY0" fmla="*/ 20000 h 74197"/>
              <a:gd name="connsiteX1" fmla="*/ 120588 w 188295"/>
              <a:gd name="connsiteY1" fmla="*/ 13984 h 74197"/>
              <a:gd name="connsiteX2" fmla="*/ 186762 w 188295"/>
              <a:gd name="connsiteY2" fmla="*/ 74142 h 74197"/>
              <a:gd name="connsiteX3" fmla="*/ 156683 w 188295"/>
              <a:gd name="connsiteY3" fmla="*/ 1952 h 74197"/>
              <a:gd name="connsiteX4" fmla="*/ 272 w 188295"/>
              <a:gd name="connsiteY4" fmla="*/ 20000 h 7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295" h="74197">
                <a:moveTo>
                  <a:pt x="272" y="20000"/>
                </a:moveTo>
                <a:cubicBezTo>
                  <a:pt x="-5744" y="22005"/>
                  <a:pt x="89507" y="4960"/>
                  <a:pt x="120588" y="13984"/>
                </a:cubicBezTo>
                <a:cubicBezTo>
                  <a:pt x="151669" y="23008"/>
                  <a:pt x="180746" y="76147"/>
                  <a:pt x="186762" y="74142"/>
                </a:cubicBezTo>
                <a:cubicBezTo>
                  <a:pt x="192778" y="72137"/>
                  <a:pt x="180746" y="10976"/>
                  <a:pt x="156683" y="1952"/>
                </a:cubicBezTo>
                <a:cubicBezTo>
                  <a:pt x="132620" y="-7072"/>
                  <a:pt x="6288" y="17995"/>
                  <a:pt x="272" y="20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8761D642-1D94-7C5F-F520-7DD67ED70FBC}"/>
              </a:ext>
            </a:extLst>
          </p:cNvPr>
          <p:cNvSpPr/>
          <p:nvPr/>
        </p:nvSpPr>
        <p:spPr>
          <a:xfrm>
            <a:off x="4602056" y="6995861"/>
            <a:ext cx="535516" cy="66689"/>
          </a:xfrm>
          <a:custGeom>
            <a:avLst/>
            <a:gdLst>
              <a:gd name="connsiteX0" fmla="*/ 23 w 535516"/>
              <a:gd name="connsiteY0" fmla="*/ 66676 h 66689"/>
              <a:gd name="connsiteX1" fmla="*/ 330891 w 535516"/>
              <a:gd name="connsiteY1" fmla="*/ 12534 h 66689"/>
              <a:gd name="connsiteX2" fmla="*/ 270733 w 535516"/>
              <a:gd name="connsiteY2" fmla="*/ 60660 h 66689"/>
              <a:gd name="connsiteX3" fmla="*/ 535428 w 535516"/>
              <a:gd name="connsiteY3" fmla="*/ 502 h 66689"/>
              <a:gd name="connsiteX4" fmla="*/ 300812 w 535516"/>
              <a:gd name="connsiteY4" fmla="*/ 30581 h 66689"/>
              <a:gd name="connsiteX5" fmla="*/ 348939 w 535516"/>
              <a:gd name="connsiteY5" fmla="*/ 6518 h 66689"/>
              <a:gd name="connsiteX6" fmla="*/ 23 w 535516"/>
              <a:gd name="connsiteY6" fmla="*/ 66676 h 6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516" h="66689">
                <a:moveTo>
                  <a:pt x="23" y="66676"/>
                </a:moveTo>
                <a:cubicBezTo>
                  <a:pt x="-2985" y="67679"/>
                  <a:pt x="285773" y="13537"/>
                  <a:pt x="330891" y="12534"/>
                </a:cubicBezTo>
                <a:cubicBezTo>
                  <a:pt x="376009" y="11531"/>
                  <a:pt x="236644" y="62665"/>
                  <a:pt x="270733" y="60660"/>
                </a:cubicBezTo>
                <a:cubicBezTo>
                  <a:pt x="304823" y="58655"/>
                  <a:pt x="530415" y="5515"/>
                  <a:pt x="535428" y="502"/>
                </a:cubicBezTo>
                <a:cubicBezTo>
                  <a:pt x="540441" y="-4511"/>
                  <a:pt x="331893" y="29578"/>
                  <a:pt x="300812" y="30581"/>
                </a:cubicBezTo>
                <a:cubicBezTo>
                  <a:pt x="269731" y="31584"/>
                  <a:pt x="393055" y="5515"/>
                  <a:pt x="348939" y="6518"/>
                </a:cubicBezTo>
                <a:cubicBezTo>
                  <a:pt x="304823" y="7521"/>
                  <a:pt x="3031" y="65673"/>
                  <a:pt x="23" y="66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8441A19-C90E-D71C-2837-D00B82630D10}"/>
              </a:ext>
            </a:extLst>
          </p:cNvPr>
          <p:cNvSpPr/>
          <p:nvPr/>
        </p:nvSpPr>
        <p:spPr>
          <a:xfrm>
            <a:off x="5432219" y="6863673"/>
            <a:ext cx="97824" cy="234966"/>
          </a:xfrm>
          <a:custGeom>
            <a:avLst/>
            <a:gdLst>
              <a:gd name="connsiteX0" fmla="*/ 78244 w 97824"/>
              <a:gd name="connsiteY0" fmla="*/ 343 h 234966"/>
              <a:gd name="connsiteX1" fmla="*/ 96292 w 97824"/>
              <a:gd name="connsiteY1" fmla="*/ 72532 h 234966"/>
              <a:gd name="connsiteX2" fmla="*/ 30118 w 97824"/>
              <a:gd name="connsiteY2" fmla="*/ 156753 h 234966"/>
              <a:gd name="connsiteX3" fmla="*/ 84260 w 97824"/>
              <a:gd name="connsiteY3" fmla="*/ 132690 h 234966"/>
              <a:gd name="connsiteX4" fmla="*/ 39 w 97824"/>
              <a:gd name="connsiteY4" fmla="*/ 234959 h 234966"/>
              <a:gd name="connsiteX5" fmla="*/ 72228 w 97824"/>
              <a:gd name="connsiteY5" fmla="*/ 138706 h 234966"/>
              <a:gd name="connsiteX6" fmla="*/ 96292 w 97824"/>
              <a:gd name="connsiteY6" fmla="*/ 102611 h 234966"/>
              <a:gd name="connsiteX7" fmla="*/ 78244 w 97824"/>
              <a:gd name="connsiteY7" fmla="*/ 343 h 23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824" h="234966">
                <a:moveTo>
                  <a:pt x="78244" y="343"/>
                </a:moveTo>
                <a:cubicBezTo>
                  <a:pt x="78244" y="-4670"/>
                  <a:pt x="104313" y="46464"/>
                  <a:pt x="96292" y="72532"/>
                </a:cubicBezTo>
                <a:cubicBezTo>
                  <a:pt x="88271" y="98600"/>
                  <a:pt x="32123" y="146727"/>
                  <a:pt x="30118" y="156753"/>
                </a:cubicBezTo>
                <a:cubicBezTo>
                  <a:pt x="28113" y="166779"/>
                  <a:pt x="89273" y="119656"/>
                  <a:pt x="84260" y="132690"/>
                </a:cubicBezTo>
                <a:cubicBezTo>
                  <a:pt x="79247" y="145724"/>
                  <a:pt x="2044" y="233956"/>
                  <a:pt x="39" y="234959"/>
                </a:cubicBezTo>
                <a:cubicBezTo>
                  <a:pt x="-1966" y="235962"/>
                  <a:pt x="72228" y="138706"/>
                  <a:pt x="72228" y="138706"/>
                </a:cubicBezTo>
                <a:cubicBezTo>
                  <a:pt x="88270" y="116648"/>
                  <a:pt x="92281" y="122664"/>
                  <a:pt x="96292" y="102611"/>
                </a:cubicBezTo>
                <a:cubicBezTo>
                  <a:pt x="100303" y="82558"/>
                  <a:pt x="78244" y="5356"/>
                  <a:pt x="78244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7FD1F237-4A37-5880-A1D5-1B29DB7DC08E}"/>
              </a:ext>
            </a:extLst>
          </p:cNvPr>
          <p:cNvSpPr/>
          <p:nvPr/>
        </p:nvSpPr>
        <p:spPr>
          <a:xfrm>
            <a:off x="4120529" y="6893248"/>
            <a:ext cx="463417" cy="216306"/>
          </a:xfrm>
          <a:custGeom>
            <a:avLst/>
            <a:gdLst>
              <a:gd name="connsiteX0" fmla="*/ 209 w 463417"/>
              <a:gd name="connsiteY0" fmla="*/ 378 h 216306"/>
              <a:gd name="connsiteX1" fmla="*/ 95211 w 463417"/>
              <a:gd name="connsiteY1" fmla="*/ 53817 h 216306"/>
              <a:gd name="connsiteX2" fmla="*/ 95211 w 463417"/>
              <a:gd name="connsiteY2" fmla="*/ 178508 h 216306"/>
              <a:gd name="connsiteX3" fmla="*/ 136775 w 463417"/>
              <a:gd name="connsiteY3" fmla="*/ 131007 h 216306"/>
              <a:gd name="connsiteX4" fmla="*/ 136775 w 463417"/>
              <a:gd name="connsiteY4" fmla="*/ 214134 h 216306"/>
              <a:gd name="connsiteX5" fmla="*/ 160526 w 463417"/>
              <a:gd name="connsiteY5" fmla="*/ 190383 h 216306"/>
              <a:gd name="connsiteX6" fmla="*/ 463346 w 463417"/>
              <a:gd name="connsiteY6" fmla="*/ 172570 h 216306"/>
              <a:gd name="connsiteX7" fmla="*/ 130837 w 463417"/>
              <a:gd name="connsiteY7" fmla="*/ 214134 h 216306"/>
              <a:gd name="connsiteX8" fmla="*/ 130837 w 463417"/>
              <a:gd name="connsiteY8" fmla="*/ 178508 h 216306"/>
              <a:gd name="connsiteX9" fmla="*/ 124900 w 463417"/>
              <a:gd name="connsiteY9" fmla="*/ 77568 h 216306"/>
              <a:gd name="connsiteX10" fmla="*/ 209 w 463417"/>
              <a:gd name="connsiteY10" fmla="*/ 378 h 2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3417" h="216306">
                <a:moveTo>
                  <a:pt x="209" y="378"/>
                </a:moveTo>
                <a:cubicBezTo>
                  <a:pt x="-4739" y="-3580"/>
                  <a:pt x="79377" y="24129"/>
                  <a:pt x="95211" y="53817"/>
                </a:cubicBezTo>
                <a:cubicBezTo>
                  <a:pt x="111045" y="83505"/>
                  <a:pt x="88284" y="165643"/>
                  <a:pt x="95211" y="178508"/>
                </a:cubicBezTo>
                <a:cubicBezTo>
                  <a:pt x="102138" y="191373"/>
                  <a:pt x="129848" y="125069"/>
                  <a:pt x="136775" y="131007"/>
                </a:cubicBezTo>
                <a:cubicBezTo>
                  <a:pt x="143702" y="136945"/>
                  <a:pt x="136775" y="214134"/>
                  <a:pt x="136775" y="214134"/>
                </a:cubicBezTo>
                <a:cubicBezTo>
                  <a:pt x="140733" y="224030"/>
                  <a:pt x="106098" y="197310"/>
                  <a:pt x="160526" y="190383"/>
                </a:cubicBezTo>
                <a:cubicBezTo>
                  <a:pt x="214955" y="183456"/>
                  <a:pt x="468294" y="168612"/>
                  <a:pt x="463346" y="172570"/>
                </a:cubicBezTo>
                <a:cubicBezTo>
                  <a:pt x="458398" y="176528"/>
                  <a:pt x="186255" y="213144"/>
                  <a:pt x="130837" y="214134"/>
                </a:cubicBezTo>
                <a:cubicBezTo>
                  <a:pt x="75419" y="215124"/>
                  <a:pt x="131826" y="201269"/>
                  <a:pt x="130837" y="178508"/>
                </a:cubicBezTo>
                <a:cubicBezTo>
                  <a:pt x="129848" y="155747"/>
                  <a:pt x="140734" y="105277"/>
                  <a:pt x="124900" y="77568"/>
                </a:cubicBezTo>
                <a:cubicBezTo>
                  <a:pt x="109066" y="49859"/>
                  <a:pt x="5157" y="4336"/>
                  <a:pt x="209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73C76EB7-84C2-6D81-54F1-8766A47FF4EF}"/>
              </a:ext>
            </a:extLst>
          </p:cNvPr>
          <p:cNvSpPr/>
          <p:nvPr/>
        </p:nvSpPr>
        <p:spPr>
          <a:xfrm>
            <a:off x="4856080" y="4619426"/>
            <a:ext cx="275240" cy="107439"/>
          </a:xfrm>
          <a:custGeom>
            <a:avLst/>
            <a:gdLst>
              <a:gd name="connsiteX0" fmla="*/ 274060 w 275240"/>
              <a:gd name="connsiteY0" fmla="*/ 75 h 107439"/>
              <a:gd name="connsiteX1" fmla="*/ 101868 w 275240"/>
              <a:gd name="connsiteY1" fmla="*/ 89140 h 107439"/>
              <a:gd name="connsiteX2" fmla="*/ 149369 w 275240"/>
              <a:gd name="connsiteY2" fmla="*/ 41639 h 107439"/>
              <a:gd name="connsiteX3" fmla="*/ 928 w 275240"/>
              <a:gd name="connsiteY3" fmla="*/ 106953 h 107439"/>
              <a:gd name="connsiteX4" fmla="*/ 274060 w 275240"/>
              <a:gd name="connsiteY4" fmla="*/ 75 h 1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240" h="107439">
                <a:moveTo>
                  <a:pt x="274060" y="75"/>
                </a:moveTo>
                <a:cubicBezTo>
                  <a:pt x="290883" y="-2894"/>
                  <a:pt x="122650" y="82213"/>
                  <a:pt x="101868" y="89140"/>
                </a:cubicBezTo>
                <a:cubicBezTo>
                  <a:pt x="81086" y="96067"/>
                  <a:pt x="166192" y="38670"/>
                  <a:pt x="149369" y="41639"/>
                </a:cubicBezTo>
                <a:cubicBezTo>
                  <a:pt x="132546" y="44608"/>
                  <a:pt x="-12927" y="113880"/>
                  <a:pt x="928" y="106953"/>
                </a:cubicBezTo>
                <a:cubicBezTo>
                  <a:pt x="14783" y="100026"/>
                  <a:pt x="257237" y="3044"/>
                  <a:pt x="27406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ECA8FAE8-8DFB-59FF-2864-4F6673396AE0}"/>
              </a:ext>
            </a:extLst>
          </p:cNvPr>
          <p:cNvSpPr/>
          <p:nvPr/>
        </p:nvSpPr>
        <p:spPr>
          <a:xfrm>
            <a:off x="4726379" y="4862945"/>
            <a:ext cx="61535" cy="303531"/>
          </a:xfrm>
          <a:custGeom>
            <a:avLst/>
            <a:gdLst>
              <a:gd name="connsiteX0" fmla="*/ 0 w 61535"/>
              <a:gd name="connsiteY0" fmla="*/ 0 h 303531"/>
              <a:gd name="connsiteX1" fmla="*/ 29689 w 61535"/>
              <a:gd name="connsiteY1" fmla="*/ 130629 h 303531"/>
              <a:gd name="connsiteX2" fmla="*/ 11876 w 61535"/>
              <a:gd name="connsiteY2" fmla="*/ 302821 h 303531"/>
              <a:gd name="connsiteX3" fmla="*/ 59377 w 61535"/>
              <a:gd name="connsiteY3" fmla="*/ 195943 h 303531"/>
              <a:gd name="connsiteX4" fmla="*/ 53439 w 61535"/>
              <a:gd name="connsiteY4" fmla="*/ 237507 h 303531"/>
              <a:gd name="connsiteX5" fmla="*/ 53439 w 61535"/>
              <a:gd name="connsiteY5" fmla="*/ 160317 h 303531"/>
              <a:gd name="connsiteX6" fmla="*/ 35626 w 61535"/>
              <a:gd name="connsiteY6" fmla="*/ 243445 h 303531"/>
              <a:gd name="connsiteX7" fmla="*/ 29689 w 61535"/>
              <a:gd name="connsiteY7" fmla="*/ 130629 h 303531"/>
              <a:gd name="connsiteX8" fmla="*/ 0 w 61535"/>
              <a:gd name="connsiteY8" fmla="*/ 0 h 30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35" h="303531">
                <a:moveTo>
                  <a:pt x="0" y="0"/>
                </a:moveTo>
                <a:cubicBezTo>
                  <a:pt x="0" y="0"/>
                  <a:pt x="27710" y="80159"/>
                  <a:pt x="29689" y="130629"/>
                </a:cubicBezTo>
                <a:cubicBezTo>
                  <a:pt x="31668" y="181099"/>
                  <a:pt x="6928" y="291935"/>
                  <a:pt x="11876" y="302821"/>
                </a:cubicBezTo>
                <a:cubicBezTo>
                  <a:pt x="16824" y="313707"/>
                  <a:pt x="59377" y="195943"/>
                  <a:pt x="59377" y="195943"/>
                </a:cubicBezTo>
                <a:cubicBezTo>
                  <a:pt x="66304" y="185057"/>
                  <a:pt x="54429" y="243445"/>
                  <a:pt x="53439" y="237507"/>
                </a:cubicBezTo>
                <a:cubicBezTo>
                  <a:pt x="52449" y="231569"/>
                  <a:pt x="56408" y="159327"/>
                  <a:pt x="53439" y="160317"/>
                </a:cubicBezTo>
                <a:cubicBezTo>
                  <a:pt x="50470" y="161307"/>
                  <a:pt x="39584" y="248393"/>
                  <a:pt x="35626" y="243445"/>
                </a:cubicBezTo>
                <a:cubicBezTo>
                  <a:pt x="31668" y="238497"/>
                  <a:pt x="34637" y="165265"/>
                  <a:pt x="29689" y="130629"/>
                </a:cubicBezTo>
                <a:cubicBezTo>
                  <a:pt x="24741" y="95993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D8C87033-122A-C415-90C8-C5B3DC4E5A0E}"/>
              </a:ext>
            </a:extLst>
          </p:cNvPr>
          <p:cNvSpPr/>
          <p:nvPr/>
        </p:nvSpPr>
        <p:spPr>
          <a:xfrm>
            <a:off x="6186943" y="4559552"/>
            <a:ext cx="38366" cy="914307"/>
          </a:xfrm>
          <a:custGeom>
            <a:avLst/>
            <a:gdLst>
              <a:gd name="connsiteX0" fmla="*/ 101 w 38366"/>
              <a:gd name="connsiteY0" fmla="*/ 573 h 914307"/>
              <a:gd name="connsiteX1" fmla="*/ 35727 w 38366"/>
              <a:gd name="connsiteY1" fmla="*/ 428084 h 914307"/>
              <a:gd name="connsiteX2" fmla="*/ 35727 w 38366"/>
              <a:gd name="connsiteY2" fmla="*/ 404334 h 914307"/>
              <a:gd name="connsiteX3" fmla="*/ 35727 w 38366"/>
              <a:gd name="connsiteY3" fmla="*/ 903097 h 914307"/>
              <a:gd name="connsiteX4" fmla="*/ 29789 w 38366"/>
              <a:gd name="connsiteY4" fmla="*/ 719030 h 914307"/>
              <a:gd name="connsiteX5" fmla="*/ 23852 w 38366"/>
              <a:gd name="connsiteY5" fmla="*/ 344957 h 914307"/>
              <a:gd name="connsiteX6" fmla="*/ 101 w 38366"/>
              <a:gd name="connsiteY6" fmla="*/ 573 h 91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66" h="914307">
                <a:moveTo>
                  <a:pt x="101" y="573"/>
                </a:moveTo>
                <a:cubicBezTo>
                  <a:pt x="2080" y="14427"/>
                  <a:pt x="35727" y="428084"/>
                  <a:pt x="35727" y="428084"/>
                </a:cubicBezTo>
                <a:cubicBezTo>
                  <a:pt x="41665" y="495377"/>
                  <a:pt x="35727" y="404334"/>
                  <a:pt x="35727" y="404334"/>
                </a:cubicBezTo>
                <a:cubicBezTo>
                  <a:pt x="35727" y="483503"/>
                  <a:pt x="36717" y="850648"/>
                  <a:pt x="35727" y="903097"/>
                </a:cubicBezTo>
                <a:cubicBezTo>
                  <a:pt x="34737" y="955546"/>
                  <a:pt x="31768" y="812053"/>
                  <a:pt x="29789" y="719030"/>
                </a:cubicBezTo>
                <a:cubicBezTo>
                  <a:pt x="27810" y="626007"/>
                  <a:pt x="21873" y="462721"/>
                  <a:pt x="23852" y="344957"/>
                </a:cubicBezTo>
                <a:cubicBezTo>
                  <a:pt x="25831" y="227193"/>
                  <a:pt x="-1878" y="-13281"/>
                  <a:pt x="101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EDDFFF16-1134-C482-1D8D-BF341C414CA3}"/>
              </a:ext>
            </a:extLst>
          </p:cNvPr>
          <p:cNvSpPr/>
          <p:nvPr/>
        </p:nvSpPr>
        <p:spPr>
          <a:xfrm>
            <a:off x="6365152" y="5581342"/>
            <a:ext cx="285030" cy="481096"/>
          </a:xfrm>
          <a:custGeom>
            <a:avLst/>
            <a:gdLst>
              <a:gd name="connsiteX0" fmla="*/ 22 w 285030"/>
              <a:gd name="connsiteY0" fmla="*/ 481011 h 481096"/>
              <a:gd name="connsiteX1" fmla="*/ 136588 w 285030"/>
              <a:gd name="connsiteY1" fmla="*/ 338507 h 481096"/>
              <a:gd name="connsiteX2" fmla="*/ 65336 w 285030"/>
              <a:gd name="connsiteY2" fmla="*/ 409759 h 481096"/>
              <a:gd name="connsiteX3" fmla="*/ 166277 w 285030"/>
              <a:gd name="connsiteY3" fmla="*/ 338507 h 481096"/>
              <a:gd name="connsiteX4" fmla="*/ 285030 w 285030"/>
              <a:gd name="connsiteY4" fmla="*/ 314757 h 481096"/>
              <a:gd name="connsiteX5" fmla="*/ 166277 w 285030"/>
              <a:gd name="connsiteY5" fmla="*/ 314757 h 481096"/>
              <a:gd name="connsiteX6" fmla="*/ 154401 w 285030"/>
              <a:gd name="connsiteY6" fmla="*/ 237567 h 481096"/>
              <a:gd name="connsiteX7" fmla="*/ 118775 w 285030"/>
              <a:gd name="connsiteY7" fmla="*/ 61 h 481096"/>
              <a:gd name="connsiteX8" fmla="*/ 160339 w 285030"/>
              <a:gd name="connsiteY8" fmla="*/ 261318 h 481096"/>
              <a:gd name="connsiteX9" fmla="*/ 148464 w 285030"/>
              <a:gd name="connsiteY9" fmla="*/ 314757 h 481096"/>
              <a:gd name="connsiteX10" fmla="*/ 22 w 285030"/>
              <a:gd name="connsiteY10" fmla="*/ 481011 h 48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030" h="481096">
                <a:moveTo>
                  <a:pt x="22" y="481011"/>
                </a:moveTo>
                <a:cubicBezTo>
                  <a:pt x="-1957" y="484969"/>
                  <a:pt x="125702" y="350382"/>
                  <a:pt x="136588" y="338507"/>
                </a:cubicBezTo>
                <a:cubicBezTo>
                  <a:pt x="147474" y="326632"/>
                  <a:pt x="60388" y="409759"/>
                  <a:pt x="65336" y="409759"/>
                </a:cubicBezTo>
                <a:cubicBezTo>
                  <a:pt x="70284" y="409759"/>
                  <a:pt x="129662" y="354341"/>
                  <a:pt x="166277" y="338507"/>
                </a:cubicBezTo>
                <a:cubicBezTo>
                  <a:pt x="202892" y="322673"/>
                  <a:pt x="285030" y="318715"/>
                  <a:pt x="285030" y="314757"/>
                </a:cubicBezTo>
                <a:cubicBezTo>
                  <a:pt x="285030" y="310799"/>
                  <a:pt x="188049" y="327622"/>
                  <a:pt x="166277" y="314757"/>
                </a:cubicBezTo>
                <a:cubicBezTo>
                  <a:pt x="144506" y="301892"/>
                  <a:pt x="162318" y="290016"/>
                  <a:pt x="154401" y="237567"/>
                </a:cubicBezTo>
                <a:cubicBezTo>
                  <a:pt x="146484" y="185118"/>
                  <a:pt x="117785" y="-3898"/>
                  <a:pt x="118775" y="61"/>
                </a:cubicBezTo>
                <a:cubicBezTo>
                  <a:pt x="119765" y="4020"/>
                  <a:pt x="155391" y="208869"/>
                  <a:pt x="160339" y="261318"/>
                </a:cubicBezTo>
                <a:cubicBezTo>
                  <a:pt x="165287" y="313767"/>
                  <a:pt x="176173" y="284079"/>
                  <a:pt x="148464" y="314757"/>
                </a:cubicBezTo>
                <a:cubicBezTo>
                  <a:pt x="120755" y="345435"/>
                  <a:pt x="2001" y="477053"/>
                  <a:pt x="22" y="48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17E9F40-EDAB-D062-78F9-DCBCA33E795B}"/>
              </a:ext>
            </a:extLst>
          </p:cNvPr>
          <p:cNvSpPr/>
          <p:nvPr/>
        </p:nvSpPr>
        <p:spPr>
          <a:xfrm>
            <a:off x="3645434" y="6561117"/>
            <a:ext cx="208194" cy="434007"/>
          </a:xfrm>
          <a:custGeom>
            <a:avLst/>
            <a:gdLst>
              <a:gd name="connsiteX0" fmla="*/ 124982 w 208194"/>
              <a:gd name="connsiteY0" fmla="*/ 0 h 434007"/>
              <a:gd name="connsiteX1" fmla="*/ 95293 w 208194"/>
              <a:gd name="connsiteY1" fmla="*/ 154379 h 434007"/>
              <a:gd name="connsiteX2" fmla="*/ 124982 w 208194"/>
              <a:gd name="connsiteY2" fmla="*/ 320634 h 434007"/>
              <a:gd name="connsiteX3" fmla="*/ 83418 w 208194"/>
              <a:gd name="connsiteY3" fmla="*/ 273132 h 434007"/>
              <a:gd name="connsiteX4" fmla="*/ 208109 w 208194"/>
              <a:gd name="connsiteY4" fmla="*/ 433449 h 434007"/>
              <a:gd name="connsiteX5" fmla="*/ 101231 w 208194"/>
              <a:gd name="connsiteY5" fmla="*/ 320634 h 434007"/>
              <a:gd name="connsiteX6" fmla="*/ 291 w 208194"/>
              <a:gd name="connsiteY6" fmla="*/ 178130 h 434007"/>
              <a:gd name="connsiteX7" fmla="*/ 71543 w 208194"/>
              <a:gd name="connsiteY7" fmla="*/ 261257 h 434007"/>
              <a:gd name="connsiteX8" fmla="*/ 101231 w 208194"/>
              <a:gd name="connsiteY8" fmla="*/ 148441 h 434007"/>
              <a:gd name="connsiteX9" fmla="*/ 124982 w 208194"/>
              <a:gd name="connsiteY9" fmla="*/ 0 h 43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94" h="434007">
                <a:moveTo>
                  <a:pt x="124982" y="0"/>
                </a:moveTo>
                <a:cubicBezTo>
                  <a:pt x="110137" y="50470"/>
                  <a:pt x="95293" y="100940"/>
                  <a:pt x="95293" y="154379"/>
                </a:cubicBezTo>
                <a:cubicBezTo>
                  <a:pt x="95293" y="207818"/>
                  <a:pt x="126961" y="300842"/>
                  <a:pt x="124982" y="320634"/>
                </a:cubicBezTo>
                <a:cubicBezTo>
                  <a:pt x="123003" y="340426"/>
                  <a:pt x="69563" y="254330"/>
                  <a:pt x="83418" y="273132"/>
                </a:cubicBezTo>
                <a:cubicBezTo>
                  <a:pt x="97272" y="291935"/>
                  <a:pt x="205140" y="425532"/>
                  <a:pt x="208109" y="433449"/>
                </a:cubicBezTo>
                <a:cubicBezTo>
                  <a:pt x="211078" y="441366"/>
                  <a:pt x="135867" y="363187"/>
                  <a:pt x="101231" y="320634"/>
                </a:cubicBezTo>
                <a:cubicBezTo>
                  <a:pt x="66595" y="278081"/>
                  <a:pt x="5239" y="188026"/>
                  <a:pt x="291" y="178130"/>
                </a:cubicBezTo>
                <a:cubicBezTo>
                  <a:pt x="-4657" y="168234"/>
                  <a:pt x="54720" y="266205"/>
                  <a:pt x="71543" y="261257"/>
                </a:cubicBezTo>
                <a:cubicBezTo>
                  <a:pt x="88366" y="256309"/>
                  <a:pt x="101231" y="148441"/>
                  <a:pt x="101231" y="148441"/>
                </a:cubicBezTo>
                <a:lnTo>
                  <a:pt x="12498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22C524F-A334-53E3-2D12-84D6EC4D2EC5}"/>
              </a:ext>
            </a:extLst>
          </p:cNvPr>
          <p:cNvSpPr/>
          <p:nvPr/>
        </p:nvSpPr>
        <p:spPr>
          <a:xfrm>
            <a:off x="4084813" y="8092895"/>
            <a:ext cx="77488" cy="214310"/>
          </a:xfrm>
          <a:custGeom>
            <a:avLst/>
            <a:gdLst>
              <a:gd name="connsiteX0" fmla="*/ 29987 w 77488"/>
              <a:gd name="connsiteY0" fmla="*/ 139 h 214310"/>
              <a:gd name="connsiteX1" fmla="*/ 29987 w 77488"/>
              <a:gd name="connsiteY1" fmla="*/ 130767 h 214310"/>
              <a:gd name="connsiteX2" fmla="*/ 77488 w 77488"/>
              <a:gd name="connsiteY2" fmla="*/ 213895 h 214310"/>
              <a:gd name="connsiteX3" fmla="*/ 29987 w 77488"/>
              <a:gd name="connsiteY3" fmla="*/ 160456 h 214310"/>
              <a:gd name="connsiteX4" fmla="*/ 299 w 77488"/>
              <a:gd name="connsiteY4" fmla="*/ 107017 h 214310"/>
              <a:gd name="connsiteX5" fmla="*/ 29987 w 77488"/>
              <a:gd name="connsiteY5" fmla="*/ 139 h 21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88" h="214310">
                <a:moveTo>
                  <a:pt x="29987" y="139"/>
                </a:moveTo>
                <a:cubicBezTo>
                  <a:pt x="34935" y="4097"/>
                  <a:pt x="22070" y="95141"/>
                  <a:pt x="29987" y="130767"/>
                </a:cubicBezTo>
                <a:cubicBezTo>
                  <a:pt x="37904" y="166393"/>
                  <a:pt x="77488" y="208947"/>
                  <a:pt x="77488" y="213895"/>
                </a:cubicBezTo>
                <a:cubicBezTo>
                  <a:pt x="77488" y="218843"/>
                  <a:pt x="42852" y="178269"/>
                  <a:pt x="29987" y="160456"/>
                </a:cubicBezTo>
                <a:cubicBezTo>
                  <a:pt x="17122" y="142643"/>
                  <a:pt x="-2670" y="136705"/>
                  <a:pt x="299" y="107017"/>
                </a:cubicBezTo>
                <a:cubicBezTo>
                  <a:pt x="3268" y="77329"/>
                  <a:pt x="25039" y="-3819"/>
                  <a:pt x="2998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B22F6489-F483-147F-6574-F41F8C6A4C9C}"/>
              </a:ext>
            </a:extLst>
          </p:cNvPr>
          <p:cNvSpPr/>
          <p:nvPr/>
        </p:nvSpPr>
        <p:spPr>
          <a:xfrm>
            <a:off x="6501643" y="7938377"/>
            <a:ext cx="41907" cy="172933"/>
          </a:xfrm>
          <a:custGeom>
            <a:avLst/>
            <a:gdLst>
              <a:gd name="connsiteX0" fmla="*/ 17910 w 41907"/>
              <a:gd name="connsiteY0" fmla="*/ 278 h 172933"/>
              <a:gd name="connsiteX1" fmla="*/ 29786 w 41907"/>
              <a:gd name="connsiteY1" fmla="*/ 113093 h 172933"/>
              <a:gd name="connsiteX2" fmla="*/ 97 w 41907"/>
              <a:gd name="connsiteY2" fmla="*/ 172470 h 172933"/>
              <a:gd name="connsiteX3" fmla="*/ 41661 w 41907"/>
              <a:gd name="connsiteY3" fmla="*/ 83405 h 172933"/>
              <a:gd name="connsiteX4" fmla="*/ 17910 w 41907"/>
              <a:gd name="connsiteY4" fmla="*/ 278 h 17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07" h="172933">
                <a:moveTo>
                  <a:pt x="17910" y="278"/>
                </a:moveTo>
                <a:cubicBezTo>
                  <a:pt x="15931" y="5226"/>
                  <a:pt x="32755" y="84394"/>
                  <a:pt x="29786" y="113093"/>
                </a:cubicBezTo>
                <a:cubicBezTo>
                  <a:pt x="26817" y="141792"/>
                  <a:pt x="-1882" y="177418"/>
                  <a:pt x="97" y="172470"/>
                </a:cubicBezTo>
                <a:cubicBezTo>
                  <a:pt x="2076" y="167522"/>
                  <a:pt x="38692" y="109135"/>
                  <a:pt x="41661" y="83405"/>
                </a:cubicBezTo>
                <a:cubicBezTo>
                  <a:pt x="44630" y="57675"/>
                  <a:pt x="19889" y="-4670"/>
                  <a:pt x="17910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FFA42C20-C1DB-022B-3AF6-3F88F2833D44}"/>
              </a:ext>
            </a:extLst>
          </p:cNvPr>
          <p:cNvSpPr/>
          <p:nvPr/>
        </p:nvSpPr>
        <p:spPr>
          <a:xfrm>
            <a:off x="5201384" y="7635793"/>
            <a:ext cx="112293" cy="130857"/>
          </a:xfrm>
          <a:custGeom>
            <a:avLst/>
            <a:gdLst>
              <a:gd name="connsiteX0" fmla="*/ 95011 w 112293"/>
              <a:gd name="connsiteY0" fmla="*/ 41 h 130857"/>
              <a:gd name="connsiteX1" fmla="*/ 100948 w 112293"/>
              <a:gd name="connsiteY1" fmla="*/ 89106 h 130857"/>
              <a:gd name="connsiteX2" fmla="*/ 8 w 112293"/>
              <a:gd name="connsiteY2" fmla="*/ 130669 h 130857"/>
              <a:gd name="connsiteX3" fmla="*/ 106886 w 112293"/>
              <a:gd name="connsiteY3" fmla="*/ 100981 h 130857"/>
              <a:gd name="connsiteX4" fmla="*/ 95011 w 112293"/>
              <a:gd name="connsiteY4" fmla="*/ 41 h 13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93" h="130857">
                <a:moveTo>
                  <a:pt x="95011" y="41"/>
                </a:moveTo>
                <a:cubicBezTo>
                  <a:pt x="94021" y="-1938"/>
                  <a:pt x="116782" y="67335"/>
                  <a:pt x="100948" y="89106"/>
                </a:cubicBezTo>
                <a:cubicBezTo>
                  <a:pt x="85114" y="110877"/>
                  <a:pt x="-982" y="128690"/>
                  <a:pt x="8" y="130669"/>
                </a:cubicBezTo>
                <a:cubicBezTo>
                  <a:pt x="998" y="132648"/>
                  <a:pt x="90063" y="118794"/>
                  <a:pt x="106886" y="100981"/>
                </a:cubicBezTo>
                <a:cubicBezTo>
                  <a:pt x="123709" y="83168"/>
                  <a:pt x="96001" y="2020"/>
                  <a:pt x="9501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BB36E2D6-0989-721D-F930-59019519FB42}"/>
              </a:ext>
            </a:extLst>
          </p:cNvPr>
          <p:cNvSpPr/>
          <p:nvPr/>
        </p:nvSpPr>
        <p:spPr>
          <a:xfrm>
            <a:off x="5195002" y="7760525"/>
            <a:ext cx="185399" cy="178566"/>
          </a:xfrm>
          <a:custGeom>
            <a:avLst/>
            <a:gdLst>
              <a:gd name="connsiteX0" fmla="*/ 184520 w 185399"/>
              <a:gd name="connsiteY0" fmla="*/ 0 h 178566"/>
              <a:gd name="connsiteX1" fmla="*/ 166707 w 185399"/>
              <a:gd name="connsiteY1" fmla="*/ 89065 h 178566"/>
              <a:gd name="connsiteX2" fmla="*/ 59829 w 185399"/>
              <a:gd name="connsiteY2" fmla="*/ 112815 h 178566"/>
              <a:gd name="connsiteX3" fmla="*/ 453 w 185399"/>
              <a:gd name="connsiteY3" fmla="*/ 178130 h 178566"/>
              <a:gd name="connsiteX4" fmla="*/ 89517 w 185399"/>
              <a:gd name="connsiteY4" fmla="*/ 77189 h 178566"/>
              <a:gd name="connsiteX5" fmla="*/ 172645 w 185399"/>
              <a:gd name="connsiteY5" fmla="*/ 89065 h 178566"/>
              <a:gd name="connsiteX6" fmla="*/ 184520 w 185399"/>
              <a:gd name="connsiteY6" fmla="*/ 0 h 17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399" h="178566">
                <a:moveTo>
                  <a:pt x="184520" y="0"/>
                </a:moveTo>
                <a:cubicBezTo>
                  <a:pt x="183530" y="0"/>
                  <a:pt x="187489" y="70263"/>
                  <a:pt x="166707" y="89065"/>
                </a:cubicBezTo>
                <a:cubicBezTo>
                  <a:pt x="145925" y="107867"/>
                  <a:pt x="87538" y="97971"/>
                  <a:pt x="59829" y="112815"/>
                </a:cubicBezTo>
                <a:cubicBezTo>
                  <a:pt x="32120" y="127659"/>
                  <a:pt x="-4495" y="184068"/>
                  <a:pt x="453" y="178130"/>
                </a:cubicBezTo>
                <a:cubicBezTo>
                  <a:pt x="5401" y="172192"/>
                  <a:pt x="60818" y="92033"/>
                  <a:pt x="89517" y="77189"/>
                </a:cubicBezTo>
                <a:cubicBezTo>
                  <a:pt x="118216" y="62345"/>
                  <a:pt x="156811" y="97972"/>
                  <a:pt x="172645" y="89065"/>
                </a:cubicBezTo>
                <a:cubicBezTo>
                  <a:pt x="188479" y="80158"/>
                  <a:pt x="185510" y="0"/>
                  <a:pt x="1845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5063FD3F-459F-305A-B7DE-51B4102DB08A}"/>
              </a:ext>
            </a:extLst>
          </p:cNvPr>
          <p:cNvSpPr/>
          <p:nvPr/>
        </p:nvSpPr>
        <p:spPr>
          <a:xfrm>
            <a:off x="5146751" y="8169598"/>
            <a:ext cx="176545" cy="109670"/>
          </a:xfrm>
          <a:custGeom>
            <a:avLst/>
            <a:gdLst>
              <a:gd name="connsiteX0" fmla="*/ 1202 w 176545"/>
              <a:gd name="connsiteY0" fmla="*/ 107503 h 109670"/>
              <a:gd name="connsiteX1" fmla="*/ 173394 w 176545"/>
              <a:gd name="connsiteY1" fmla="*/ 625 h 109670"/>
              <a:gd name="connsiteX2" fmla="*/ 102143 w 176545"/>
              <a:gd name="connsiteY2" fmla="*/ 65940 h 109670"/>
              <a:gd name="connsiteX3" fmla="*/ 1202 w 176545"/>
              <a:gd name="connsiteY3" fmla="*/ 107503 h 10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45" h="109670">
                <a:moveTo>
                  <a:pt x="1202" y="107503"/>
                </a:moveTo>
                <a:cubicBezTo>
                  <a:pt x="13077" y="96617"/>
                  <a:pt x="156571" y="7552"/>
                  <a:pt x="173394" y="625"/>
                </a:cubicBezTo>
                <a:cubicBezTo>
                  <a:pt x="190218" y="-6302"/>
                  <a:pt x="135790" y="46148"/>
                  <a:pt x="102143" y="65940"/>
                </a:cubicBezTo>
                <a:cubicBezTo>
                  <a:pt x="68496" y="85732"/>
                  <a:pt x="-10673" y="118389"/>
                  <a:pt x="1202" y="107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95CBF9B-8961-A506-99AB-4EAD3AE1AE21}"/>
              </a:ext>
            </a:extLst>
          </p:cNvPr>
          <p:cNvSpPr/>
          <p:nvPr/>
        </p:nvSpPr>
        <p:spPr>
          <a:xfrm>
            <a:off x="4791616" y="8360196"/>
            <a:ext cx="261985" cy="160365"/>
          </a:xfrm>
          <a:custGeom>
            <a:avLst/>
            <a:gdLst>
              <a:gd name="connsiteX0" fmla="*/ 118831 w 261985"/>
              <a:gd name="connsiteY0" fmla="*/ 33 h 160365"/>
              <a:gd name="connsiteX1" fmla="*/ 89142 w 261985"/>
              <a:gd name="connsiteY1" fmla="*/ 112848 h 160365"/>
              <a:gd name="connsiteX2" fmla="*/ 78 w 261985"/>
              <a:gd name="connsiteY2" fmla="*/ 130661 h 160365"/>
              <a:gd name="connsiteX3" fmla="*/ 77267 w 261985"/>
              <a:gd name="connsiteY3" fmla="*/ 112848 h 160365"/>
              <a:gd name="connsiteX4" fmla="*/ 261335 w 261985"/>
              <a:gd name="connsiteY4" fmla="*/ 160349 h 160365"/>
              <a:gd name="connsiteX5" fmla="*/ 136644 w 261985"/>
              <a:gd name="connsiteY5" fmla="*/ 106910 h 160365"/>
              <a:gd name="connsiteX6" fmla="*/ 89142 w 261985"/>
              <a:gd name="connsiteY6" fmla="*/ 100973 h 160365"/>
              <a:gd name="connsiteX7" fmla="*/ 118831 w 261985"/>
              <a:gd name="connsiteY7" fmla="*/ 33 h 16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85" h="160365">
                <a:moveTo>
                  <a:pt x="118831" y="33"/>
                </a:moveTo>
                <a:cubicBezTo>
                  <a:pt x="118831" y="2012"/>
                  <a:pt x="108934" y="91077"/>
                  <a:pt x="89142" y="112848"/>
                </a:cubicBezTo>
                <a:cubicBezTo>
                  <a:pt x="69350" y="134619"/>
                  <a:pt x="2057" y="130661"/>
                  <a:pt x="78" y="130661"/>
                </a:cubicBezTo>
                <a:cubicBezTo>
                  <a:pt x="-1901" y="130661"/>
                  <a:pt x="33724" y="107900"/>
                  <a:pt x="77267" y="112848"/>
                </a:cubicBezTo>
                <a:cubicBezTo>
                  <a:pt x="120810" y="117796"/>
                  <a:pt x="251439" y="161339"/>
                  <a:pt x="261335" y="160349"/>
                </a:cubicBezTo>
                <a:cubicBezTo>
                  <a:pt x="271231" y="159359"/>
                  <a:pt x="165343" y="116806"/>
                  <a:pt x="136644" y="106910"/>
                </a:cubicBezTo>
                <a:cubicBezTo>
                  <a:pt x="107945" y="97014"/>
                  <a:pt x="90132" y="116807"/>
                  <a:pt x="89142" y="100973"/>
                </a:cubicBezTo>
                <a:cubicBezTo>
                  <a:pt x="88152" y="85139"/>
                  <a:pt x="118831" y="-1946"/>
                  <a:pt x="11883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879C9A29-0792-5CCA-688A-50B23050ABED}"/>
              </a:ext>
            </a:extLst>
          </p:cNvPr>
          <p:cNvSpPr/>
          <p:nvPr/>
        </p:nvSpPr>
        <p:spPr>
          <a:xfrm>
            <a:off x="4512487" y="8804941"/>
            <a:ext cx="193975" cy="119589"/>
          </a:xfrm>
          <a:custGeom>
            <a:avLst/>
            <a:gdLst>
              <a:gd name="connsiteX0" fmla="*/ 136 w 193975"/>
              <a:gd name="connsiteY0" fmla="*/ 612 h 119589"/>
              <a:gd name="connsiteX1" fmla="*/ 154516 w 193975"/>
              <a:gd name="connsiteY1" fmla="*/ 54051 h 119589"/>
              <a:gd name="connsiteX2" fmla="*/ 172329 w 193975"/>
              <a:gd name="connsiteY2" fmla="*/ 119365 h 119589"/>
              <a:gd name="connsiteX3" fmla="*/ 184204 w 193975"/>
              <a:gd name="connsiteY3" fmla="*/ 30301 h 119589"/>
              <a:gd name="connsiteX4" fmla="*/ 136 w 193975"/>
              <a:gd name="connsiteY4" fmla="*/ 612 h 11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75" h="119589">
                <a:moveTo>
                  <a:pt x="136" y="612"/>
                </a:moveTo>
                <a:cubicBezTo>
                  <a:pt x="-4812" y="4570"/>
                  <a:pt x="125817" y="34259"/>
                  <a:pt x="154516" y="54051"/>
                </a:cubicBezTo>
                <a:cubicBezTo>
                  <a:pt x="183215" y="73843"/>
                  <a:pt x="167381" y="123323"/>
                  <a:pt x="172329" y="119365"/>
                </a:cubicBezTo>
                <a:cubicBezTo>
                  <a:pt x="177277" y="115407"/>
                  <a:pt x="209934" y="48114"/>
                  <a:pt x="184204" y="30301"/>
                </a:cubicBezTo>
                <a:cubicBezTo>
                  <a:pt x="158474" y="12488"/>
                  <a:pt x="5084" y="-3346"/>
                  <a:pt x="136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B74AF488-C721-4855-D01F-346664657506}"/>
              </a:ext>
            </a:extLst>
          </p:cNvPr>
          <p:cNvSpPr/>
          <p:nvPr/>
        </p:nvSpPr>
        <p:spPr>
          <a:xfrm>
            <a:off x="4816773" y="9249099"/>
            <a:ext cx="117424" cy="239331"/>
          </a:xfrm>
          <a:custGeom>
            <a:avLst/>
            <a:gdLst>
              <a:gd name="connsiteX0" fmla="*/ 117424 w 117424"/>
              <a:gd name="connsiteY0" fmla="*/ 1779 h 239331"/>
              <a:gd name="connsiteX1" fmla="*/ 10546 w 117424"/>
              <a:gd name="connsiteY1" fmla="*/ 138345 h 239331"/>
              <a:gd name="connsiteX2" fmla="*/ 52110 w 117424"/>
              <a:gd name="connsiteY2" fmla="*/ 239285 h 239331"/>
              <a:gd name="connsiteX3" fmla="*/ 10546 w 117424"/>
              <a:gd name="connsiteY3" fmla="*/ 150220 h 239331"/>
              <a:gd name="connsiteX4" fmla="*/ 10546 w 117424"/>
              <a:gd name="connsiteY4" fmla="*/ 67093 h 239331"/>
              <a:gd name="connsiteX5" fmla="*/ 117424 w 117424"/>
              <a:gd name="connsiteY5" fmla="*/ 1779 h 23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24" h="239331">
                <a:moveTo>
                  <a:pt x="117424" y="1779"/>
                </a:moveTo>
                <a:cubicBezTo>
                  <a:pt x="117424" y="13654"/>
                  <a:pt x="21432" y="98761"/>
                  <a:pt x="10546" y="138345"/>
                </a:cubicBezTo>
                <a:cubicBezTo>
                  <a:pt x="-340" y="177929"/>
                  <a:pt x="52110" y="237306"/>
                  <a:pt x="52110" y="239285"/>
                </a:cubicBezTo>
                <a:cubicBezTo>
                  <a:pt x="52110" y="241264"/>
                  <a:pt x="17473" y="178919"/>
                  <a:pt x="10546" y="150220"/>
                </a:cubicBezTo>
                <a:cubicBezTo>
                  <a:pt x="3619" y="121521"/>
                  <a:pt x="-9246" y="93812"/>
                  <a:pt x="10546" y="67093"/>
                </a:cubicBezTo>
                <a:cubicBezTo>
                  <a:pt x="30338" y="40374"/>
                  <a:pt x="117424" y="-10096"/>
                  <a:pt x="117424" y="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C5E901FE-07C2-0559-78F5-339AB8676AF9}"/>
              </a:ext>
            </a:extLst>
          </p:cNvPr>
          <p:cNvSpPr/>
          <p:nvPr/>
        </p:nvSpPr>
        <p:spPr>
          <a:xfrm>
            <a:off x="5395560" y="9422281"/>
            <a:ext cx="305365" cy="72041"/>
          </a:xfrm>
          <a:custGeom>
            <a:avLst/>
            <a:gdLst>
              <a:gd name="connsiteX0" fmla="*/ 1775 w 305365"/>
              <a:gd name="connsiteY0" fmla="*/ 72041 h 72041"/>
              <a:gd name="connsiteX1" fmla="*/ 126466 w 305365"/>
              <a:gd name="connsiteY1" fmla="*/ 12664 h 72041"/>
              <a:gd name="connsiteX2" fmla="*/ 304596 w 305365"/>
              <a:gd name="connsiteY2" fmla="*/ 24540 h 72041"/>
              <a:gd name="connsiteX3" fmla="*/ 185843 w 305365"/>
              <a:gd name="connsiteY3" fmla="*/ 789 h 72041"/>
              <a:gd name="connsiteX4" fmla="*/ 61152 w 305365"/>
              <a:gd name="connsiteY4" fmla="*/ 12664 h 72041"/>
              <a:gd name="connsiteX5" fmla="*/ 1775 w 305365"/>
              <a:gd name="connsiteY5" fmla="*/ 72041 h 7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365" h="72041">
                <a:moveTo>
                  <a:pt x="1775" y="72041"/>
                </a:moveTo>
                <a:cubicBezTo>
                  <a:pt x="12661" y="72041"/>
                  <a:pt x="75996" y="20581"/>
                  <a:pt x="126466" y="12664"/>
                </a:cubicBezTo>
                <a:cubicBezTo>
                  <a:pt x="176936" y="4747"/>
                  <a:pt x="294700" y="26519"/>
                  <a:pt x="304596" y="24540"/>
                </a:cubicBezTo>
                <a:cubicBezTo>
                  <a:pt x="314492" y="22561"/>
                  <a:pt x="226417" y="2768"/>
                  <a:pt x="185843" y="789"/>
                </a:cubicBezTo>
                <a:cubicBezTo>
                  <a:pt x="145269" y="-1190"/>
                  <a:pt x="89851" y="-201"/>
                  <a:pt x="61152" y="12664"/>
                </a:cubicBezTo>
                <a:cubicBezTo>
                  <a:pt x="32453" y="25529"/>
                  <a:pt x="-9111" y="72041"/>
                  <a:pt x="1775" y="7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AD80B2F-6C79-6173-B653-B0F2A3020B8D}"/>
              </a:ext>
            </a:extLst>
          </p:cNvPr>
          <p:cNvSpPr/>
          <p:nvPr/>
        </p:nvSpPr>
        <p:spPr>
          <a:xfrm>
            <a:off x="4868883" y="8855258"/>
            <a:ext cx="874702" cy="395741"/>
          </a:xfrm>
          <a:custGeom>
            <a:avLst/>
            <a:gdLst>
              <a:gd name="connsiteX0" fmla="*/ 106878 w 874702"/>
              <a:gd name="connsiteY0" fmla="*/ 3734 h 395741"/>
              <a:gd name="connsiteX1" fmla="*/ 326572 w 874702"/>
              <a:gd name="connsiteY1" fmla="*/ 223428 h 395741"/>
              <a:gd name="connsiteX2" fmla="*/ 225631 w 874702"/>
              <a:gd name="connsiteY2" fmla="*/ 211552 h 395741"/>
              <a:gd name="connsiteX3" fmla="*/ 581891 w 874702"/>
              <a:gd name="connsiteY3" fmla="*/ 324368 h 395741"/>
              <a:gd name="connsiteX4" fmla="*/ 421574 w 874702"/>
              <a:gd name="connsiteY4" fmla="*/ 395620 h 395741"/>
              <a:gd name="connsiteX5" fmla="*/ 688769 w 874702"/>
              <a:gd name="connsiteY5" fmla="*/ 342181 h 395741"/>
              <a:gd name="connsiteX6" fmla="*/ 872836 w 874702"/>
              <a:gd name="connsiteY6" fmla="*/ 371869 h 395741"/>
              <a:gd name="connsiteX7" fmla="*/ 575953 w 874702"/>
              <a:gd name="connsiteY7" fmla="*/ 336243 h 395741"/>
              <a:gd name="connsiteX8" fmla="*/ 243444 w 874702"/>
              <a:gd name="connsiteY8" fmla="*/ 241241 h 395741"/>
              <a:gd name="connsiteX9" fmla="*/ 142504 w 874702"/>
              <a:gd name="connsiteY9" fmla="*/ 241241 h 395741"/>
              <a:gd name="connsiteX10" fmla="*/ 148442 w 874702"/>
              <a:gd name="connsiteY10" fmla="*/ 187802 h 395741"/>
              <a:gd name="connsiteX11" fmla="*/ 83127 w 874702"/>
              <a:gd name="connsiteY11" fmla="*/ 122487 h 395741"/>
              <a:gd name="connsiteX12" fmla="*/ 0 w 874702"/>
              <a:gd name="connsiteY12" fmla="*/ 39360 h 395741"/>
              <a:gd name="connsiteX13" fmla="*/ 184068 w 874702"/>
              <a:gd name="connsiteY13" fmla="*/ 223428 h 395741"/>
              <a:gd name="connsiteX14" fmla="*/ 332509 w 874702"/>
              <a:gd name="connsiteY14" fmla="*/ 205615 h 395741"/>
              <a:gd name="connsiteX15" fmla="*/ 190005 w 874702"/>
              <a:gd name="connsiteY15" fmla="*/ 92799 h 395741"/>
              <a:gd name="connsiteX16" fmla="*/ 106878 w 874702"/>
              <a:gd name="connsiteY16" fmla="*/ 3734 h 3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4702" h="395741">
                <a:moveTo>
                  <a:pt x="106878" y="3734"/>
                </a:moveTo>
                <a:cubicBezTo>
                  <a:pt x="129639" y="25505"/>
                  <a:pt x="306780" y="188792"/>
                  <a:pt x="326572" y="223428"/>
                </a:cubicBezTo>
                <a:cubicBezTo>
                  <a:pt x="346364" y="258064"/>
                  <a:pt x="183078" y="194729"/>
                  <a:pt x="225631" y="211552"/>
                </a:cubicBezTo>
                <a:cubicBezTo>
                  <a:pt x="268184" y="228375"/>
                  <a:pt x="549234" y="293690"/>
                  <a:pt x="581891" y="324368"/>
                </a:cubicBezTo>
                <a:cubicBezTo>
                  <a:pt x="614548" y="355046"/>
                  <a:pt x="403761" y="392651"/>
                  <a:pt x="421574" y="395620"/>
                </a:cubicBezTo>
                <a:cubicBezTo>
                  <a:pt x="439387" y="398589"/>
                  <a:pt x="613559" y="346139"/>
                  <a:pt x="688769" y="342181"/>
                </a:cubicBezTo>
                <a:cubicBezTo>
                  <a:pt x="763979" y="338223"/>
                  <a:pt x="891639" y="372859"/>
                  <a:pt x="872836" y="371869"/>
                </a:cubicBezTo>
                <a:cubicBezTo>
                  <a:pt x="854033" y="370879"/>
                  <a:pt x="680852" y="358014"/>
                  <a:pt x="575953" y="336243"/>
                </a:cubicBezTo>
                <a:cubicBezTo>
                  <a:pt x="471054" y="314472"/>
                  <a:pt x="315685" y="257075"/>
                  <a:pt x="243444" y="241241"/>
                </a:cubicBezTo>
                <a:cubicBezTo>
                  <a:pt x="171203" y="225407"/>
                  <a:pt x="158338" y="250148"/>
                  <a:pt x="142504" y="241241"/>
                </a:cubicBezTo>
                <a:cubicBezTo>
                  <a:pt x="126670" y="232334"/>
                  <a:pt x="158338" y="207594"/>
                  <a:pt x="148442" y="187802"/>
                </a:cubicBezTo>
                <a:cubicBezTo>
                  <a:pt x="138546" y="168010"/>
                  <a:pt x="83127" y="122487"/>
                  <a:pt x="83127" y="122487"/>
                </a:cubicBezTo>
                <a:lnTo>
                  <a:pt x="0" y="39360"/>
                </a:lnTo>
                <a:cubicBezTo>
                  <a:pt x="16823" y="56183"/>
                  <a:pt x="128650" y="195719"/>
                  <a:pt x="184068" y="223428"/>
                </a:cubicBezTo>
                <a:cubicBezTo>
                  <a:pt x="239486" y="251137"/>
                  <a:pt x="331520" y="227386"/>
                  <a:pt x="332509" y="205615"/>
                </a:cubicBezTo>
                <a:cubicBezTo>
                  <a:pt x="333498" y="183844"/>
                  <a:pt x="222662" y="124466"/>
                  <a:pt x="190005" y="92799"/>
                </a:cubicBezTo>
                <a:cubicBezTo>
                  <a:pt x="157348" y="61132"/>
                  <a:pt x="84117" y="-18037"/>
                  <a:pt x="106878" y="3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45201599-C1A3-D259-B120-FFC9F789F46F}"/>
              </a:ext>
            </a:extLst>
          </p:cNvPr>
          <p:cNvSpPr/>
          <p:nvPr/>
        </p:nvSpPr>
        <p:spPr>
          <a:xfrm>
            <a:off x="6173592" y="6396820"/>
            <a:ext cx="134543" cy="922850"/>
          </a:xfrm>
          <a:custGeom>
            <a:avLst/>
            <a:gdLst>
              <a:gd name="connsiteX0" fmla="*/ 94411 w 134543"/>
              <a:gd name="connsiteY0" fmla="*/ 186 h 922850"/>
              <a:gd name="connsiteX1" fmla="*/ 22322 w 134543"/>
              <a:gd name="connsiteY1" fmla="*/ 189895 h 922850"/>
              <a:gd name="connsiteX2" fmla="*/ 45087 w 134543"/>
              <a:gd name="connsiteY2" fmla="*/ 508607 h 922850"/>
              <a:gd name="connsiteX3" fmla="*/ 41293 w 134543"/>
              <a:gd name="connsiteY3" fmla="*/ 482048 h 922850"/>
              <a:gd name="connsiteX4" fmla="*/ 79235 w 134543"/>
              <a:gd name="connsiteY4" fmla="*/ 656581 h 922850"/>
              <a:gd name="connsiteX5" fmla="*/ 102000 w 134543"/>
              <a:gd name="connsiteY5" fmla="*/ 717288 h 922850"/>
              <a:gd name="connsiteX6" fmla="*/ 98206 w 134543"/>
              <a:gd name="connsiteY6" fmla="*/ 641404 h 922850"/>
              <a:gd name="connsiteX7" fmla="*/ 120971 w 134543"/>
              <a:gd name="connsiteY7" fmla="*/ 759024 h 922850"/>
              <a:gd name="connsiteX8" fmla="*/ 132353 w 134543"/>
              <a:gd name="connsiteY8" fmla="*/ 922174 h 922850"/>
              <a:gd name="connsiteX9" fmla="*/ 132353 w 134543"/>
              <a:gd name="connsiteY9" fmla="*/ 812143 h 922850"/>
              <a:gd name="connsiteX10" fmla="*/ 109588 w 134543"/>
              <a:gd name="connsiteY10" fmla="*/ 690729 h 922850"/>
              <a:gd name="connsiteX11" fmla="*/ 67852 w 134543"/>
              <a:gd name="connsiteY11" fmla="*/ 364428 h 922850"/>
              <a:gd name="connsiteX12" fmla="*/ 86823 w 134543"/>
              <a:gd name="connsiteY12" fmla="*/ 686934 h 922850"/>
              <a:gd name="connsiteX13" fmla="*/ 56469 w 134543"/>
              <a:gd name="connsiteY13" fmla="*/ 531373 h 922850"/>
              <a:gd name="connsiteX14" fmla="*/ 7145 w 134543"/>
              <a:gd name="connsiteY14" fmla="*/ 227837 h 922850"/>
              <a:gd name="connsiteX15" fmla="*/ 7145 w 134543"/>
              <a:gd name="connsiteY15" fmla="*/ 155748 h 922850"/>
              <a:gd name="connsiteX16" fmla="*/ 94411 w 134543"/>
              <a:gd name="connsiteY16" fmla="*/ 186 h 92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543" h="922850">
                <a:moveTo>
                  <a:pt x="94411" y="186"/>
                </a:moveTo>
                <a:cubicBezTo>
                  <a:pt x="96940" y="5877"/>
                  <a:pt x="30543" y="105158"/>
                  <a:pt x="22322" y="189895"/>
                </a:cubicBezTo>
                <a:cubicBezTo>
                  <a:pt x="14101" y="274632"/>
                  <a:pt x="41925" y="459915"/>
                  <a:pt x="45087" y="508607"/>
                </a:cubicBezTo>
                <a:cubicBezTo>
                  <a:pt x="48249" y="557299"/>
                  <a:pt x="35602" y="457386"/>
                  <a:pt x="41293" y="482048"/>
                </a:cubicBezTo>
                <a:cubicBezTo>
                  <a:pt x="46984" y="506710"/>
                  <a:pt x="69117" y="617375"/>
                  <a:pt x="79235" y="656581"/>
                </a:cubicBezTo>
                <a:cubicBezTo>
                  <a:pt x="89353" y="695787"/>
                  <a:pt x="98838" y="719817"/>
                  <a:pt x="102000" y="717288"/>
                </a:cubicBezTo>
                <a:cubicBezTo>
                  <a:pt x="105162" y="714759"/>
                  <a:pt x="95044" y="634448"/>
                  <a:pt x="98206" y="641404"/>
                </a:cubicBezTo>
                <a:cubicBezTo>
                  <a:pt x="101368" y="648360"/>
                  <a:pt x="115280" y="712229"/>
                  <a:pt x="120971" y="759024"/>
                </a:cubicBezTo>
                <a:cubicBezTo>
                  <a:pt x="126662" y="805819"/>
                  <a:pt x="130456" y="913321"/>
                  <a:pt x="132353" y="922174"/>
                </a:cubicBezTo>
                <a:cubicBezTo>
                  <a:pt x="134250" y="931027"/>
                  <a:pt x="136147" y="850717"/>
                  <a:pt x="132353" y="812143"/>
                </a:cubicBezTo>
                <a:cubicBezTo>
                  <a:pt x="128559" y="773569"/>
                  <a:pt x="120338" y="765348"/>
                  <a:pt x="109588" y="690729"/>
                </a:cubicBezTo>
                <a:cubicBezTo>
                  <a:pt x="98838" y="616110"/>
                  <a:pt x="71646" y="365061"/>
                  <a:pt x="67852" y="364428"/>
                </a:cubicBezTo>
                <a:cubicBezTo>
                  <a:pt x="64058" y="363796"/>
                  <a:pt x="88720" y="659110"/>
                  <a:pt x="86823" y="686934"/>
                </a:cubicBezTo>
                <a:cubicBezTo>
                  <a:pt x="84926" y="714758"/>
                  <a:pt x="69749" y="607889"/>
                  <a:pt x="56469" y="531373"/>
                </a:cubicBezTo>
                <a:cubicBezTo>
                  <a:pt x="43189" y="454857"/>
                  <a:pt x="15366" y="290441"/>
                  <a:pt x="7145" y="227837"/>
                </a:cubicBezTo>
                <a:cubicBezTo>
                  <a:pt x="-1076" y="165233"/>
                  <a:pt x="-3605" y="190528"/>
                  <a:pt x="7145" y="155748"/>
                </a:cubicBezTo>
                <a:cubicBezTo>
                  <a:pt x="17895" y="120968"/>
                  <a:pt x="91882" y="-5505"/>
                  <a:pt x="94411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EBF9E3E-EDB9-2E3C-1EA1-9D466D13901E}"/>
              </a:ext>
            </a:extLst>
          </p:cNvPr>
          <p:cNvSpPr/>
          <p:nvPr/>
        </p:nvSpPr>
        <p:spPr>
          <a:xfrm>
            <a:off x="5982461" y="6294554"/>
            <a:ext cx="236326" cy="345286"/>
          </a:xfrm>
          <a:custGeom>
            <a:avLst/>
            <a:gdLst>
              <a:gd name="connsiteX0" fmla="*/ 164128 w 236326"/>
              <a:gd name="connsiteY0" fmla="*/ 9 h 345286"/>
              <a:gd name="connsiteX1" fmla="*/ 118598 w 236326"/>
              <a:gd name="connsiteY1" fmla="*/ 170747 h 345286"/>
              <a:gd name="connsiteX2" fmla="*/ 114804 w 236326"/>
              <a:gd name="connsiteY2" fmla="*/ 288367 h 345286"/>
              <a:gd name="connsiteX3" fmla="*/ 978 w 236326"/>
              <a:gd name="connsiteY3" fmla="*/ 345280 h 345286"/>
              <a:gd name="connsiteX4" fmla="*/ 65479 w 236326"/>
              <a:gd name="connsiteY4" fmla="*/ 292161 h 345286"/>
              <a:gd name="connsiteX5" fmla="*/ 164128 w 236326"/>
              <a:gd name="connsiteY5" fmla="*/ 314926 h 345286"/>
              <a:gd name="connsiteX6" fmla="*/ 160334 w 236326"/>
              <a:gd name="connsiteY6" fmla="*/ 269396 h 345286"/>
              <a:gd name="connsiteX7" fmla="*/ 236218 w 236326"/>
              <a:gd name="connsiteY7" fmla="*/ 140394 h 345286"/>
              <a:gd name="connsiteX8" fmla="*/ 141363 w 236326"/>
              <a:gd name="connsiteY8" fmla="*/ 303544 h 345286"/>
              <a:gd name="connsiteX9" fmla="*/ 111010 w 236326"/>
              <a:gd name="connsiteY9" fmla="*/ 261808 h 345286"/>
              <a:gd name="connsiteX10" fmla="*/ 107215 w 236326"/>
              <a:gd name="connsiteY10" fmla="*/ 163159 h 345286"/>
              <a:gd name="connsiteX11" fmla="*/ 164128 w 236326"/>
              <a:gd name="connsiteY11" fmla="*/ 9 h 3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326" h="345286">
                <a:moveTo>
                  <a:pt x="164128" y="9"/>
                </a:moveTo>
                <a:cubicBezTo>
                  <a:pt x="166025" y="1274"/>
                  <a:pt x="126819" y="122687"/>
                  <a:pt x="118598" y="170747"/>
                </a:cubicBezTo>
                <a:cubicBezTo>
                  <a:pt x="110377" y="218807"/>
                  <a:pt x="134407" y="259278"/>
                  <a:pt x="114804" y="288367"/>
                </a:cubicBezTo>
                <a:cubicBezTo>
                  <a:pt x="95201" y="317456"/>
                  <a:pt x="9199" y="344648"/>
                  <a:pt x="978" y="345280"/>
                </a:cubicBezTo>
                <a:cubicBezTo>
                  <a:pt x="-7243" y="345912"/>
                  <a:pt x="38287" y="297220"/>
                  <a:pt x="65479" y="292161"/>
                </a:cubicBezTo>
                <a:cubicBezTo>
                  <a:pt x="92671" y="287102"/>
                  <a:pt x="148319" y="318720"/>
                  <a:pt x="164128" y="314926"/>
                </a:cubicBezTo>
                <a:cubicBezTo>
                  <a:pt x="179937" y="311132"/>
                  <a:pt x="148319" y="298485"/>
                  <a:pt x="160334" y="269396"/>
                </a:cubicBezTo>
                <a:cubicBezTo>
                  <a:pt x="172349" y="240307"/>
                  <a:pt x="239380" y="134703"/>
                  <a:pt x="236218" y="140394"/>
                </a:cubicBezTo>
                <a:cubicBezTo>
                  <a:pt x="233056" y="146085"/>
                  <a:pt x="162231" y="283308"/>
                  <a:pt x="141363" y="303544"/>
                </a:cubicBezTo>
                <a:cubicBezTo>
                  <a:pt x="120495" y="323780"/>
                  <a:pt x="116701" y="285206"/>
                  <a:pt x="111010" y="261808"/>
                </a:cubicBezTo>
                <a:cubicBezTo>
                  <a:pt x="105319" y="238411"/>
                  <a:pt x="100259" y="199836"/>
                  <a:pt x="107215" y="163159"/>
                </a:cubicBezTo>
                <a:cubicBezTo>
                  <a:pt x="114171" y="126482"/>
                  <a:pt x="162231" y="-1256"/>
                  <a:pt x="16412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99398E7C-FBB6-45A0-B07C-6845FAC9FD74}"/>
              </a:ext>
            </a:extLst>
          </p:cNvPr>
          <p:cNvSpPr/>
          <p:nvPr/>
        </p:nvSpPr>
        <p:spPr>
          <a:xfrm>
            <a:off x="3368218" y="8502863"/>
            <a:ext cx="628291" cy="1683610"/>
          </a:xfrm>
          <a:custGeom>
            <a:avLst/>
            <a:gdLst>
              <a:gd name="connsiteX0" fmla="*/ 1634 w 628291"/>
              <a:gd name="connsiteY0" fmla="*/ 27274 h 1683610"/>
              <a:gd name="connsiteX1" fmla="*/ 187072 w 628291"/>
              <a:gd name="connsiteY1" fmla="*/ 1056773 h 1683610"/>
              <a:gd name="connsiteX2" fmla="*/ 180677 w 628291"/>
              <a:gd name="connsiteY2" fmla="*/ 717870 h 1683610"/>
              <a:gd name="connsiteX3" fmla="*/ 449242 w 628291"/>
              <a:gd name="connsiteY3" fmla="*/ 1440438 h 1683610"/>
              <a:gd name="connsiteX4" fmla="*/ 462031 w 628291"/>
              <a:gd name="connsiteY4" fmla="*/ 1363705 h 1683610"/>
              <a:gd name="connsiteX5" fmla="*/ 628285 w 628291"/>
              <a:gd name="connsiteY5" fmla="*/ 1683425 h 1683610"/>
              <a:gd name="connsiteX6" fmla="*/ 455637 w 628291"/>
              <a:gd name="connsiteY6" fmla="*/ 1312550 h 1683610"/>
              <a:gd name="connsiteX7" fmla="*/ 193466 w 628291"/>
              <a:gd name="connsiteY7" fmla="*/ 698687 h 1683610"/>
              <a:gd name="connsiteX8" fmla="*/ 142311 w 628291"/>
              <a:gd name="connsiteY8" fmla="*/ 896913 h 1683610"/>
              <a:gd name="connsiteX9" fmla="*/ 97550 w 628291"/>
              <a:gd name="connsiteY9" fmla="*/ 346994 h 1683610"/>
              <a:gd name="connsiteX10" fmla="*/ 1634 w 628291"/>
              <a:gd name="connsiteY10" fmla="*/ 27274 h 168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291" h="1683610">
                <a:moveTo>
                  <a:pt x="1634" y="27274"/>
                </a:moveTo>
                <a:cubicBezTo>
                  <a:pt x="16554" y="145571"/>
                  <a:pt x="157232" y="941674"/>
                  <a:pt x="187072" y="1056773"/>
                </a:cubicBezTo>
                <a:cubicBezTo>
                  <a:pt x="216912" y="1171872"/>
                  <a:pt x="136982" y="653926"/>
                  <a:pt x="180677" y="717870"/>
                </a:cubicBezTo>
                <a:cubicBezTo>
                  <a:pt x="224372" y="781814"/>
                  <a:pt x="402350" y="1332799"/>
                  <a:pt x="449242" y="1440438"/>
                </a:cubicBezTo>
                <a:cubicBezTo>
                  <a:pt x="496134" y="1548077"/>
                  <a:pt x="432191" y="1323207"/>
                  <a:pt x="462031" y="1363705"/>
                </a:cubicBezTo>
                <a:cubicBezTo>
                  <a:pt x="491872" y="1404203"/>
                  <a:pt x="629351" y="1691951"/>
                  <a:pt x="628285" y="1683425"/>
                </a:cubicBezTo>
                <a:cubicBezTo>
                  <a:pt x="627219" y="1674899"/>
                  <a:pt x="528107" y="1476673"/>
                  <a:pt x="455637" y="1312550"/>
                </a:cubicBezTo>
                <a:cubicBezTo>
                  <a:pt x="383167" y="1148427"/>
                  <a:pt x="245687" y="767960"/>
                  <a:pt x="193466" y="698687"/>
                </a:cubicBezTo>
                <a:cubicBezTo>
                  <a:pt x="141245" y="629414"/>
                  <a:pt x="158297" y="955528"/>
                  <a:pt x="142311" y="896913"/>
                </a:cubicBezTo>
                <a:cubicBezTo>
                  <a:pt x="126325" y="838298"/>
                  <a:pt x="116733" y="488737"/>
                  <a:pt x="97550" y="346994"/>
                </a:cubicBezTo>
                <a:cubicBezTo>
                  <a:pt x="78367" y="205251"/>
                  <a:pt x="-13286" y="-91023"/>
                  <a:pt x="1634" y="27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B97A982A-DCDD-EFAB-CC01-AB54F4535236}"/>
              </a:ext>
            </a:extLst>
          </p:cNvPr>
          <p:cNvSpPr/>
          <p:nvPr/>
        </p:nvSpPr>
        <p:spPr>
          <a:xfrm>
            <a:off x="3688741" y="8959701"/>
            <a:ext cx="957761" cy="750183"/>
          </a:xfrm>
          <a:custGeom>
            <a:avLst/>
            <a:gdLst>
              <a:gd name="connsiteX0" fmla="*/ 58381 w 957761"/>
              <a:gd name="connsiteY0" fmla="*/ 30833 h 750183"/>
              <a:gd name="connsiteX1" fmla="*/ 96747 w 957761"/>
              <a:gd name="connsiteY1" fmla="*/ 88383 h 750183"/>
              <a:gd name="connsiteX2" fmla="*/ 934414 w 957761"/>
              <a:gd name="connsiteY2" fmla="*/ 734218 h 750183"/>
              <a:gd name="connsiteX3" fmla="*/ 742582 w 957761"/>
              <a:gd name="connsiteY3" fmla="*/ 567963 h 750183"/>
              <a:gd name="connsiteX4" fmla="*/ 461228 w 957761"/>
              <a:gd name="connsiteY4" fmla="*/ 324976 h 750183"/>
              <a:gd name="connsiteX5" fmla="*/ 58381 w 957761"/>
              <a:gd name="connsiteY5" fmla="*/ 30833 h 75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761" h="750183">
                <a:moveTo>
                  <a:pt x="58381" y="30833"/>
                </a:moveTo>
                <a:cubicBezTo>
                  <a:pt x="-2366" y="-8599"/>
                  <a:pt x="-49258" y="-28848"/>
                  <a:pt x="96747" y="88383"/>
                </a:cubicBezTo>
                <a:cubicBezTo>
                  <a:pt x="242752" y="205614"/>
                  <a:pt x="826775" y="654288"/>
                  <a:pt x="934414" y="734218"/>
                </a:cubicBezTo>
                <a:cubicBezTo>
                  <a:pt x="1042053" y="814148"/>
                  <a:pt x="742582" y="567963"/>
                  <a:pt x="742582" y="567963"/>
                </a:cubicBezTo>
                <a:cubicBezTo>
                  <a:pt x="663718" y="499756"/>
                  <a:pt x="579525" y="411301"/>
                  <a:pt x="461228" y="324976"/>
                </a:cubicBezTo>
                <a:cubicBezTo>
                  <a:pt x="342932" y="238652"/>
                  <a:pt x="119128" y="70265"/>
                  <a:pt x="58381" y="30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564FFC21-85E9-504B-480B-1BD9943C7E73}"/>
              </a:ext>
            </a:extLst>
          </p:cNvPr>
          <p:cNvSpPr/>
          <p:nvPr/>
        </p:nvSpPr>
        <p:spPr>
          <a:xfrm>
            <a:off x="3661065" y="8824254"/>
            <a:ext cx="489990" cy="1200679"/>
          </a:xfrm>
          <a:custGeom>
            <a:avLst/>
            <a:gdLst>
              <a:gd name="connsiteX0" fmla="*/ 2929 w 489990"/>
              <a:gd name="connsiteY0" fmla="*/ 12815 h 1200679"/>
              <a:gd name="connsiteX1" fmla="*/ 329044 w 489990"/>
              <a:gd name="connsiteY1" fmla="*/ 786538 h 1200679"/>
              <a:gd name="connsiteX2" fmla="*/ 252311 w 489990"/>
              <a:gd name="connsiteY2" fmla="*/ 607494 h 1200679"/>
              <a:gd name="connsiteX3" fmla="*/ 482510 w 489990"/>
              <a:gd name="connsiteY3" fmla="*/ 1182991 h 1200679"/>
              <a:gd name="connsiteX4" fmla="*/ 424960 w 489990"/>
              <a:gd name="connsiteY4" fmla="*/ 1029525 h 1200679"/>
              <a:gd name="connsiteX5" fmla="*/ 335438 w 489990"/>
              <a:gd name="connsiteY5" fmla="*/ 786538 h 1200679"/>
              <a:gd name="connsiteX6" fmla="*/ 213945 w 489990"/>
              <a:gd name="connsiteY6" fmla="*/ 460423 h 1200679"/>
              <a:gd name="connsiteX7" fmla="*/ 169184 w 489990"/>
              <a:gd name="connsiteY7" fmla="*/ 313352 h 1200679"/>
              <a:gd name="connsiteX8" fmla="*/ 2929 w 489990"/>
              <a:gd name="connsiteY8" fmla="*/ 12815 h 120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990" h="1200679">
                <a:moveTo>
                  <a:pt x="2929" y="12815"/>
                </a:moveTo>
                <a:cubicBezTo>
                  <a:pt x="29572" y="91679"/>
                  <a:pt x="287480" y="687425"/>
                  <a:pt x="329044" y="786538"/>
                </a:cubicBezTo>
                <a:cubicBezTo>
                  <a:pt x="370608" y="885651"/>
                  <a:pt x="226733" y="541419"/>
                  <a:pt x="252311" y="607494"/>
                </a:cubicBezTo>
                <a:cubicBezTo>
                  <a:pt x="277889" y="673569"/>
                  <a:pt x="453735" y="1112652"/>
                  <a:pt x="482510" y="1182991"/>
                </a:cubicBezTo>
                <a:cubicBezTo>
                  <a:pt x="511285" y="1253330"/>
                  <a:pt x="449472" y="1095600"/>
                  <a:pt x="424960" y="1029525"/>
                </a:cubicBezTo>
                <a:cubicBezTo>
                  <a:pt x="400448" y="963450"/>
                  <a:pt x="370607" y="881388"/>
                  <a:pt x="335438" y="786538"/>
                </a:cubicBezTo>
                <a:cubicBezTo>
                  <a:pt x="300269" y="691688"/>
                  <a:pt x="241654" y="539287"/>
                  <a:pt x="213945" y="460423"/>
                </a:cubicBezTo>
                <a:cubicBezTo>
                  <a:pt x="186236" y="381559"/>
                  <a:pt x="199025" y="384756"/>
                  <a:pt x="169184" y="313352"/>
                </a:cubicBezTo>
                <a:cubicBezTo>
                  <a:pt x="139343" y="241948"/>
                  <a:pt x="-23714" y="-66049"/>
                  <a:pt x="2929" y="12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49D7DE93-4362-0016-A4D7-2FC48920CF7B}"/>
              </a:ext>
            </a:extLst>
          </p:cNvPr>
          <p:cNvSpPr/>
          <p:nvPr/>
        </p:nvSpPr>
        <p:spPr>
          <a:xfrm>
            <a:off x="4016080" y="9463699"/>
            <a:ext cx="1423958" cy="423094"/>
          </a:xfrm>
          <a:custGeom>
            <a:avLst/>
            <a:gdLst>
              <a:gd name="connsiteX0" fmla="*/ 18790 w 1423958"/>
              <a:gd name="connsiteY0" fmla="*/ 19204 h 423094"/>
              <a:gd name="connsiteX1" fmla="*/ 101917 w 1423958"/>
              <a:gd name="connsiteY1" fmla="*/ 38388 h 423094"/>
              <a:gd name="connsiteX2" fmla="*/ 933190 w 1423958"/>
              <a:gd name="connsiteY2" fmla="*/ 345319 h 423094"/>
              <a:gd name="connsiteX3" fmla="*/ 210622 w 1423958"/>
              <a:gd name="connsiteY3" fmla="*/ 172670 h 423094"/>
              <a:gd name="connsiteX4" fmla="*/ 1406376 w 1423958"/>
              <a:gd name="connsiteY4" fmla="*/ 422052 h 423094"/>
              <a:gd name="connsiteX5" fmla="*/ 894823 w 1423958"/>
              <a:gd name="connsiteY5" fmla="*/ 255798 h 423094"/>
              <a:gd name="connsiteX6" fmla="*/ 485582 w 1423958"/>
              <a:gd name="connsiteY6" fmla="*/ 108726 h 423094"/>
              <a:gd name="connsiteX7" fmla="*/ 734963 w 1423958"/>
              <a:gd name="connsiteY7" fmla="*/ 249403 h 423094"/>
              <a:gd name="connsiteX8" fmla="*/ 76340 w 1423958"/>
              <a:gd name="connsiteY8" fmla="*/ 19204 h 423094"/>
              <a:gd name="connsiteX9" fmla="*/ 18790 w 1423958"/>
              <a:gd name="connsiteY9" fmla="*/ 19204 h 42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3958" h="423094">
                <a:moveTo>
                  <a:pt x="18790" y="19204"/>
                </a:moveTo>
                <a:cubicBezTo>
                  <a:pt x="23053" y="22401"/>
                  <a:pt x="-50483" y="-15964"/>
                  <a:pt x="101917" y="38388"/>
                </a:cubicBezTo>
                <a:cubicBezTo>
                  <a:pt x="254317" y="92740"/>
                  <a:pt x="915073" y="322939"/>
                  <a:pt x="933190" y="345319"/>
                </a:cubicBezTo>
                <a:cubicBezTo>
                  <a:pt x="951307" y="367699"/>
                  <a:pt x="131758" y="159881"/>
                  <a:pt x="210622" y="172670"/>
                </a:cubicBezTo>
                <a:cubicBezTo>
                  <a:pt x="289486" y="185459"/>
                  <a:pt x="1292343" y="408197"/>
                  <a:pt x="1406376" y="422052"/>
                </a:cubicBezTo>
                <a:cubicBezTo>
                  <a:pt x="1520409" y="435907"/>
                  <a:pt x="1048289" y="308019"/>
                  <a:pt x="894823" y="255798"/>
                </a:cubicBezTo>
                <a:cubicBezTo>
                  <a:pt x="741357" y="203577"/>
                  <a:pt x="512225" y="109792"/>
                  <a:pt x="485582" y="108726"/>
                </a:cubicBezTo>
                <a:cubicBezTo>
                  <a:pt x="458939" y="107660"/>
                  <a:pt x="803170" y="264323"/>
                  <a:pt x="734963" y="249403"/>
                </a:cubicBezTo>
                <a:cubicBezTo>
                  <a:pt x="666756" y="234483"/>
                  <a:pt x="198899" y="60768"/>
                  <a:pt x="76340" y="19204"/>
                </a:cubicBezTo>
                <a:cubicBezTo>
                  <a:pt x="-46219" y="-22360"/>
                  <a:pt x="14527" y="16007"/>
                  <a:pt x="18790" y="19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FF1794C6-7386-0C09-E983-A42235CFF5D0}"/>
              </a:ext>
            </a:extLst>
          </p:cNvPr>
          <p:cNvSpPr/>
          <p:nvPr/>
        </p:nvSpPr>
        <p:spPr>
          <a:xfrm>
            <a:off x="2180068" y="7384211"/>
            <a:ext cx="1058929" cy="2623624"/>
          </a:xfrm>
          <a:custGeom>
            <a:avLst/>
            <a:gdLst>
              <a:gd name="connsiteX0" fmla="*/ 42432 w 1058929"/>
              <a:gd name="connsiteY0" fmla="*/ 45289 h 2623624"/>
              <a:gd name="connsiteX1" fmla="*/ 804432 w 1058929"/>
              <a:gd name="connsiteY1" fmla="*/ 629489 h 2623624"/>
              <a:gd name="connsiteX2" fmla="*/ 1045732 w 1058929"/>
              <a:gd name="connsiteY2" fmla="*/ 1112089 h 2623624"/>
              <a:gd name="connsiteX3" fmla="*/ 1007632 w 1058929"/>
              <a:gd name="connsiteY3" fmla="*/ 1073989 h 2623624"/>
              <a:gd name="connsiteX4" fmla="*/ 842532 w 1058929"/>
              <a:gd name="connsiteY4" fmla="*/ 1480389 h 2623624"/>
              <a:gd name="connsiteX5" fmla="*/ 969532 w 1058929"/>
              <a:gd name="connsiteY5" fmla="*/ 1912189 h 2623624"/>
              <a:gd name="connsiteX6" fmla="*/ 994932 w 1058929"/>
              <a:gd name="connsiteY6" fmla="*/ 1835989 h 2623624"/>
              <a:gd name="connsiteX7" fmla="*/ 1033032 w 1058929"/>
              <a:gd name="connsiteY7" fmla="*/ 2153489 h 2623624"/>
              <a:gd name="connsiteX8" fmla="*/ 829832 w 1058929"/>
              <a:gd name="connsiteY8" fmla="*/ 2623389 h 2623624"/>
              <a:gd name="connsiteX9" fmla="*/ 956832 w 1058929"/>
              <a:gd name="connsiteY9" fmla="*/ 2089989 h 2623624"/>
              <a:gd name="connsiteX10" fmla="*/ 512332 w 1058929"/>
              <a:gd name="connsiteY10" fmla="*/ 1023189 h 2623624"/>
              <a:gd name="connsiteX11" fmla="*/ 664732 w 1058929"/>
              <a:gd name="connsiteY11" fmla="*/ 1099389 h 2623624"/>
              <a:gd name="connsiteX12" fmla="*/ 702832 w 1058929"/>
              <a:gd name="connsiteY12" fmla="*/ 781889 h 2623624"/>
              <a:gd name="connsiteX13" fmla="*/ 296432 w 1058929"/>
              <a:gd name="connsiteY13" fmla="*/ 362789 h 2623624"/>
              <a:gd name="connsiteX14" fmla="*/ 118632 w 1058929"/>
              <a:gd name="connsiteY14" fmla="*/ 70689 h 2623624"/>
              <a:gd name="connsiteX15" fmla="*/ 42432 w 1058929"/>
              <a:gd name="connsiteY15" fmla="*/ 45289 h 262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8929" h="2623624">
                <a:moveTo>
                  <a:pt x="42432" y="45289"/>
                </a:moveTo>
                <a:cubicBezTo>
                  <a:pt x="156732" y="138422"/>
                  <a:pt x="637215" y="451689"/>
                  <a:pt x="804432" y="629489"/>
                </a:cubicBezTo>
                <a:cubicBezTo>
                  <a:pt x="971649" y="807289"/>
                  <a:pt x="1011865" y="1038006"/>
                  <a:pt x="1045732" y="1112089"/>
                </a:cubicBezTo>
                <a:cubicBezTo>
                  <a:pt x="1079599" y="1186172"/>
                  <a:pt x="1041499" y="1012606"/>
                  <a:pt x="1007632" y="1073989"/>
                </a:cubicBezTo>
                <a:cubicBezTo>
                  <a:pt x="973765" y="1135372"/>
                  <a:pt x="848882" y="1340689"/>
                  <a:pt x="842532" y="1480389"/>
                </a:cubicBezTo>
                <a:cubicBezTo>
                  <a:pt x="836182" y="1620089"/>
                  <a:pt x="944132" y="1852922"/>
                  <a:pt x="969532" y="1912189"/>
                </a:cubicBezTo>
                <a:cubicBezTo>
                  <a:pt x="994932" y="1971456"/>
                  <a:pt x="984349" y="1795772"/>
                  <a:pt x="994932" y="1835989"/>
                </a:cubicBezTo>
                <a:cubicBezTo>
                  <a:pt x="1005515" y="1876206"/>
                  <a:pt x="1060549" y="2022256"/>
                  <a:pt x="1033032" y="2153489"/>
                </a:cubicBezTo>
                <a:cubicBezTo>
                  <a:pt x="1005515" y="2284722"/>
                  <a:pt x="842532" y="2633972"/>
                  <a:pt x="829832" y="2623389"/>
                </a:cubicBezTo>
                <a:cubicBezTo>
                  <a:pt x="817132" y="2612806"/>
                  <a:pt x="1009749" y="2356689"/>
                  <a:pt x="956832" y="2089989"/>
                </a:cubicBezTo>
                <a:cubicBezTo>
                  <a:pt x="903915" y="1823289"/>
                  <a:pt x="561015" y="1188289"/>
                  <a:pt x="512332" y="1023189"/>
                </a:cubicBezTo>
                <a:cubicBezTo>
                  <a:pt x="463649" y="858089"/>
                  <a:pt x="632982" y="1139606"/>
                  <a:pt x="664732" y="1099389"/>
                </a:cubicBezTo>
                <a:cubicBezTo>
                  <a:pt x="696482" y="1059172"/>
                  <a:pt x="764215" y="904656"/>
                  <a:pt x="702832" y="781889"/>
                </a:cubicBezTo>
                <a:cubicBezTo>
                  <a:pt x="641449" y="659122"/>
                  <a:pt x="393799" y="481322"/>
                  <a:pt x="296432" y="362789"/>
                </a:cubicBezTo>
                <a:cubicBezTo>
                  <a:pt x="199065" y="244256"/>
                  <a:pt x="160965" y="117256"/>
                  <a:pt x="118632" y="70689"/>
                </a:cubicBezTo>
                <a:cubicBezTo>
                  <a:pt x="76299" y="24122"/>
                  <a:pt x="-71868" y="-47844"/>
                  <a:pt x="42432" y="45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49442C68-578B-1529-980E-5CF67649CDF1}"/>
              </a:ext>
            </a:extLst>
          </p:cNvPr>
          <p:cNvSpPr/>
          <p:nvPr/>
        </p:nvSpPr>
        <p:spPr>
          <a:xfrm>
            <a:off x="1931737" y="7222235"/>
            <a:ext cx="927330" cy="2455250"/>
          </a:xfrm>
          <a:custGeom>
            <a:avLst/>
            <a:gdLst>
              <a:gd name="connsiteX0" fmla="*/ 24063 w 927330"/>
              <a:gd name="connsiteY0" fmla="*/ 42165 h 2455250"/>
              <a:gd name="connsiteX1" fmla="*/ 201863 w 927330"/>
              <a:gd name="connsiteY1" fmla="*/ 181865 h 2455250"/>
              <a:gd name="connsiteX2" fmla="*/ 798763 w 927330"/>
              <a:gd name="connsiteY2" fmla="*/ 816865 h 2455250"/>
              <a:gd name="connsiteX3" fmla="*/ 684463 w 927330"/>
              <a:gd name="connsiteY3" fmla="*/ 1223265 h 2455250"/>
              <a:gd name="connsiteX4" fmla="*/ 925763 w 927330"/>
              <a:gd name="connsiteY4" fmla="*/ 2455165 h 2455250"/>
              <a:gd name="connsiteX5" fmla="*/ 544763 w 927330"/>
              <a:gd name="connsiteY5" fmla="*/ 1159765 h 2455250"/>
              <a:gd name="connsiteX6" fmla="*/ 735263 w 927330"/>
              <a:gd name="connsiteY6" fmla="*/ 1896365 h 2455250"/>
              <a:gd name="connsiteX7" fmla="*/ 392363 w 927330"/>
              <a:gd name="connsiteY7" fmla="*/ 689865 h 2455250"/>
              <a:gd name="connsiteX8" fmla="*/ 633663 w 927330"/>
              <a:gd name="connsiteY8" fmla="*/ 1235965 h 2455250"/>
              <a:gd name="connsiteX9" fmla="*/ 557463 w 927330"/>
              <a:gd name="connsiteY9" fmla="*/ 689865 h 2455250"/>
              <a:gd name="connsiteX10" fmla="*/ 366963 w 927330"/>
              <a:gd name="connsiteY10" fmla="*/ 461265 h 2455250"/>
              <a:gd name="connsiteX11" fmla="*/ 671763 w 927330"/>
              <a:gd name="connsiteY11" fmla="*/ 829565 h 2455250"/>
              <a:gd name="connsiteX12" fmla="*/ 24063 w 927330"/>
              <a:gd name="connsiteY12" fmla="*/ 42165 h 245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7330" h="2455250">
                <a:moveTo>
                  <a:pt x="24063" y="42165"/>
                </a:moveTo>
                <a:cubicBezTo>
                  <a:pt x="-54254" y="-65785"/>
                  <a:pt x="72746" y="52748"/>
                  <a:pt x="201863" y="181865"/>
                </a:cubicBezTo>
                <a:cubicBezTo>
                  <a:pt x="330980" y="310982"/>
                  <a:pt x="718330" y="643298"/>
                  <a:pt x="798763" y="816865"/>
                </a:cubicBezTo>
                <a:cubicBezTo>
                  <a:pt x="879196" y="990432"/>
                  <a:pt x="663296" y="950215"/>
                  <a:pt x="684463" y="1223265"/>
                </a:cubicBezTo>
                <a:cubicBezTo>
                  <a:pt x="705630" y="1496315"/>
                  <a:pt x="949046" y="2465748"/>
                  <a:pt x="925763" y="2455165"/>
                </a:cubicBezTo>
                <a:cubicBezTo>
                  <a:pt x="902480" y="2444582"/>
                  <a:pt x="576513" y="1252898"/>
                  <a:pt x="544763" y="1159765"/>
                </a:cubicBezTo>
                <a:cubicBezTo>
                  <a:pt x="513013" y="1066632"/>
                  <a:pt x="760663" y="1974682"/>
                  <a:pt x="735263" y="1896365"/>
                </a:cubicBezTo>
                <a:cubicBezTo>
                  <a:pt x="709863" y="1818048"/>
                  <a:pt x="409296" y="799932"/>
                  <a:pt x="392363" y="689865"/>
                </a:cubicBezTo>
                <a:cubicBezTo>
                  <a:pt x="375430" y="579798"/>
                  <a:pt x="606146" y="1235965"/>
                  <a:pt x="633663" y="1235965"/>
                </a:cubicBezTo>
                <a:cubicBezTo>
                  <a:pt x="661180" y="1235965"/>
                  <a:pt x="601913" y="818982"/>
                  <a:pt x="557463" y="689865"/>
                </a:cubicBezTo>
                <a:cubicBezTo>
                  <a:pt x="513013" y="560748"/>
                  <a:pt x="347913" y="437982"/>
                  <a:pt x="366963" y="461265"/>
                </a:cubicBezTo>
                <a:cubicBezTo>
                  <a:pt x="386013" y="484548"/>
                  <a:pt x="726796" y="905765"/>
                  <a:pt x="671763" y="829565"/>
                </a:cubicBezTo>
                <a:cubicBezTo>
                  <a:pt x="616730" y="753365"/>
                  <a:pt x="102380" y="150115"/>
                  <a:pt x="24063" y="42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C8FC13FD-A352-3124-081E-79222CDB4477}"/>
              </a:ext>
            </a:extLst>
          </p:cNvPr>
          <p:cNvSpPr/>
          <p:nvPr/>
        </p:nvSpPr>
        <p:spPr>
          <a:xfrm>
            <a:off x="6215804" y="6635736"/>
            <a:ext cx="204022" cy="124261"/>
          </a:xfrm>
          <a:custGeom>
            <a:avLst/>
            <a:gdLst>
              <a:gd name="connsiteX0" fmla="*/ 92921 w 204022"/>
              <a:gd name="connsiteY0" fmla="*/ 14 h 124261"/>
              <a:gd name="connsiteX1" fmla="*/ 13546 w 204022"/>
              <a:gd name="connsiteY1" fmla="*/ 76214 h 124261"/>
              <a:gd name="connsiteX2" fmla="*/ 124671 w 204022"/>
              <a:gd name="connsiteY2" fmla="*/ 114314 h 124261"/>
              <a:gd name="connsiteX3" fmla="*/ 846 w 204022"/>
              <a:gd name="connsiteY3" fmla="*/ 114314 h 124261"/>
              <a:gd name="connsiteX4" fmla="*/ 200871 w 204022"/>
              <a:gd name="connsiteY4" fmla="*/ 123839 h 124261"/>
              <a:gd name="connsiteX5" fmla="*/ 121496 w 204022"/>
              <a:gd name="connsiteY5" fmla="*/ 98439 h 124261"/>
              <a:gd name="connsiteX6" fmla="*/ 96096 w 204022"/>
              <a:gd name="connsiteY6" fmla="*/ 69864 h 124261"/>
              <a:gd name="connsiteX7" fmla="*/ 92921 w 204022"/>
              <a:gd name="connsiteY7" fmla="*/ 14 h 12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022" h="124261">
                <a:moveTo>
                  <a:pt x="92921" y="14"/>
                </a:moveTo>
                <a:cubicBezTo>
                  <a:pt x="79163" y="1072"/>
                  <a:pt x="8254" y="57164"/>
                  <a:pt x="13546" y="76214"/>
                </a:cubicBezTo>
                <a:cubicBezTo>
                  <a:pt x="18838" y="95264"/>
                  <a:pt x="126788" y="107964"/>
                  <a:pt x="124671" y="114314"/>
                </a:cubicBezTo>
                <a:cubicBezTo>
                  <a:pt x="122554" y="120664"/>
                  <a:pt x="-11854" y="112727"/>
                  <a:pt x="846" y="114314"/>
                </a:cubicBezTo>
                <a:cubicBezTo>
                  <a:pt x="13546" y="115901"/>
                  <a:pt x="180763" y="126485"/>
                  <a:pt x="200871" y="123839"/>
                </a:cubicBezTo>
                <a:cubicBezTo>
                  <a:pt x="220979" y="121193"/>
                  <a:pt x="138959" y="107435"/>
                  <a:pt x="121496" y="98439"/>
                </a:cubicBezTo>
                <a:cubicBezTo>
                  <a:pt x="104034" y="89443"/>
                  <a:pt x="101917" y="82035"/>
                  <a:pt x="96096" y="69864"/>
                </a:cubicBezTo>
                <a:cubicBezTo>
                  <a:pt x="90275" y="57693"/>
                  <a:pt x="106679" y="-1044"/>
                  <a:pt x="9292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18B918CE-9484-0307-177D-A34898BBC409}"/>
              </a:ext>
            </a:extLst>
          </p:cNvPr>
          <p:cNvSpPr/>
          <p:nvPr/>
        </p:nvSpPr>
        <p:spPr>
          <a:xfrm>
            <a:off x="4160519" y="6039401"/>
            <a:ext cx="1014765" cy="133809"/>
          </a:xfrm>
          <a:custGeom>
            <a:avLst/>
            <a:gdLst>
              <a:gd name="connsiteX0" fmla="*/ 14606 w 1014765"/>
              <a:gd name="connsiteY0" fmla="*/ 97874 h 133809"/>
              <a:gd name="connsiteX1" fmla="*/ 490856 w 1014765"/>
              <a:gd name="connsiteY1" fmla="*/ 2624 h 133809"/>
              <a:gd name="connsiteX2" fmla="*/ 449581 w 1014765"/>
              <a:gd name="connsiteY2" fmla="*/ 31199 h 133809"/>
              <a:gd name="connsiteX3" fmla="*/ 678181 w 1014765"/>
              <a:gd name="connsiteY3" fmla="*/ 78824 h 133809"/>
              <a:gd name="connsiteX4" fmla="*/ 621031 w 1014765"/>
              <a:gd name="connsiteY4" fmla="*/ 94699 h 133809"/>
              <a:gd name="connsiteX5" fmla="*/ 805181 w 1014765"/>
              <a:gd name="connsiteY5" fmla="*/ 107399 h 133809"/>
              <a:gd name="connsiteX6" fmla="*/ 1011556 w 1014765"/>
              <a:gd name="connsiteY6" fmla="*/ 132799 h 133809"/>
              <a:gd name="connsiteX7" fmla="*/ 633731 w 1014765"/>
              <a:gd name="connsiteY7" fmla="*/ 69299 h 133809"/>
              <a:gd name="connsiteX8" fmla="*/ 455931 w 1014765"/>
              <a:gd name="connsiteY8" fmla="*/ 21674 h 133809"/>
              <a:gd name="connsiteX9" fmla="*/ 243206 w 1014765"/>
              <a:gd name="connsiteY9" fmla="*/ 28024 h 133809"/>
              <a:gd name="connsiteX10" fmla="*/ 252731 w 1014765"/>
              <a:gd name="connsiteY10" fmla="*/ 47074 h 133809"/>
              <a:gd name="connsiteX11" fmla="*/ 132081 w 1014765"/>
              <a:gd name="connsiteY11" fmla="*/ 78824 h 133809"/>
              <a:gd name="connsiteX12" fmla="*/ 14606 w 1014765"/>
              <a:gd name="connsiteY12" fmla="*/ 97874 h 13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765" h="133809">
                <a:moveTo>
                  <a:pt x="14606" y="97874"/>
                </a:moveTo>
                <a:cubicBezTo>
                  <a:pt x="74402" y="85174"/>
                  <a:pt x="418360" y="13736"/>
                  <a:pt x="490856" y="2624"/>
                </a:cubicBezTo>
                <a:cubicBezTo>
                  <a:pt x="563352" y="-8489"/>
                  <a:pt x="418360" y="18499"/>
                  <a:pt x="449581" y="31199"/>
                </a:cubicBezTo>
                <a:cubicBezTo>
                  <a:pt x="480802" y="43899"/>
                  <a:pt x="649606" y="68241"/>
                  <a:pt x="678181" y="78824"/>
                </a:cubicBezTo>
                <a:cubicBezTo>
                  <a:pt x="706756" y="89407"/>
                  <a:pt x="599864" y="89937"/>
                  <a:pt x="621031" y="94699"/>
                </a:cubicBezTo>
                <a:cubicBezTo>
                  <a:pt x="642198" y="99461"/>
                  <a:pt x="740094" y="101049"/>
                  <a:pt x="805181" y="107399"/>
                </a:cubicBezTo>
                <a:cubicBezTo>
                  <a:pt x="870268" y="113749"/>
                  <a:pt x="1040131" y="139149"/>
                  <a:pt x="1011556" y="132799"/>
                </a:cubicBezTo>
                <a:cubicBezTo>
                  <a:pt x="982981" y="126449"/>
                  <a:pt x="726335" y="87820"/>
                  <a:pt x="633731" y="69299"/>
                </a:cubicBezTo>
                <a:cubicBezTo>
                  <a:pt x="541127" y="50778"/>
                  <a:pt x="521018" y="28553"/>
                  <a:pt x="455931" y="21674"/>
                </a:cubicBezTo>
                <a:cubicBezTo>
                  <a:pt x="390844" y="14795"/>
                  <a:pt x="277073" y="23791"/>
                  <a:pt x="243206" y="28024"/>
                </a:cubicBezTo>
                <a:cubicBezTo>
                  <a:pt x="209339" y="32257"/>
                  <a:pt x="271252" y="38607"/>
                  <a:pt x="252731" y="47074"/>
                </a:cubicBezTo>
                <a:cubicBezTo>
                  <a:pt x="234210" y="55541"/>
                  <a:pt x="168593" y="71416"/>
                  <a:pt x="132081" y="78824"/>
                </a:cubicBezTo>
                <a:cubicBezTo>
                  <a:pt x="95569" y="86232"/>
                  <a:pt x="-45190" y="110574"/>
                  <a:pt x="14606" y="9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61BECE5-83EE-3862-836D-A195C8A5AE0A}"/>
              </a:ext>
            </a:extLst>
          </p:cNvPr>
          <p:cNvSpPr/>
          <p:nvPr/>
        </p:nvSpPr>
        <p:spPr>
          <a:xfrm>
            <a:off x="3983812" y="6213152"/>
            <a:ext cx="734609" cy="194348"/>
          </a:xfrm>
          <a:custGeom>
            <a:avLst/>
            <a:gdLst>
              <a:gd name="connsiteX0" fmla="*/ 734238 w 734609"/>
              <a:gd name="connsiteY0" fmla="*/ 323 h 194348"/>
              <a:gd name="connsiteX1" fmla="*/ 384988 w 734609"/>
              <a:gd name="connsiteY1" fmla="*/ 108273 h 194348"/>
              <a:gd name="connsiteX2" fmla="*/ 477063 w 734609"/>
              <a:gd name="connsiteY2" fmla="*/ 54298 h 194348"/>
              <a:gd name="connsiteX3" fmla="*/ 270688 w 734609"/>
              <a:gd name="connsiteY3" fmla="*/ 130498 h 194348"/>
              <a:gd name="connsiteX4" fmla="*/ 813 w 734609"/>
              <a:gd name="connsiteY4" fmla="*/ 193998 h 194348"/>
              <a:gd name="connsiteX5" fmla="*/ 362763 w 734609"/>
              <a:gd name="connsiteY5" fmla="*/ 101923 h 194348"/>
              <a:gd name="connsiteX6" fmla="*/ 210363 w 734609"/>
              <a:gd name="connsiteY6" fmla="*/ 98748 h 194348"/>
              <a:gd name="connsiteX7" fmla="*/ 569138 w 734609"/>
              <a:gd name="connsiteY7" fmla="*/ 47948 h 194348"/>
              <a:gd name="connsiteX8" fmla="*/ 454838 w 734609"/>
              <a:gd name="connsiteY8" fmla="*/ 73348 h 194348"/>
              <a:gd name="connsiteX9" fmla="*/ 734238 w 734609"/>
              <a:gd name="connsiteY9" fmla="*/ 323 h 19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609" h="194348">
                <a:moveTo>
                  <a:pt x="734238" y="323"/>
                </a:moveTo>
                <a:cubicBezTo>
                  <a:pt x="722596" y="6144"/>
                  <a:pt x="427850" y="99277"/>
                  <a:pt x="384988" y="108273"/>
                </a:cubicBezTo>
                <a:cubicBezTo>
                  <a:pt x="342125" y="117269"/>
                  <a:pt x="496113" y="50594"/>
                  <a:pt x="477063" y="54298"/>
                </a:cubicBezTo>
                <a:cubicBezTo>
                  <a:pt x="458013" y="58002"/>
                  <a:pt x="350063" y="107215"/>
                  <a:pt x="270688" y="130498"/>
                </a:cubicBezTo>
                <a:cubicBezTo>
                  <a:pt x="191313" y="153781"/>
                  <a:pt x="-14533" y="198761"/>
                  <a:pt x="813" y="193998"/>
                </a:cubicBezTo>
                <a:cubicBezTo>
                  <a:pt x="16159" y="189235"/>
                  <a:pt x="327838" y="117798"/>
                  <a:pt x="362763" y="101923"/>
                </a:cubicBezTo>
                <a:cubicBezTo>
                  <a:pt x="397688" y="86048"/>
                  <a:pt x="175967" y="107744"/>
                  <a:pt x="210363" y="98748"/>
                </a:cubicBezTo>
                <a:cubicBezTo>
                  <a:pt x="244759" y="89752"/>
                  <a:pt x="528392" y="52181"/>
                  <a:pt x="569138" y="47948"/>
                </a:cubicBezTo>
                <a:cubicBezTo>
                  <a:pt x="609884" y="43715"/>
                  <a:pt x="429438" y="77581"/>
                  <a:pt x="454838" y="73348"/>
                </a:cubicBezTo>
                <a:cubicBezTo>
                  <a:pt x="480238" y="69115"/>
                  <a:pt x="745880" y="-5498"/>
                  <a:pt x="73423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9B2F8832-F0AD-3438-E6F0-C9E770F58EB2}"/>
              </a:ext>
            </a:extLst>
          </p:cNvPr>
          <p:cNvSpPr/>
          <p:nvPr/>
        </p:nvSpPr>
        <p:spPr>
          <a:xfrm>
            <a:off x="4301225" y="6588014"/>
            <a:ext cx="207425" cy="130343"/>
          </a:xfrm>
          <a:custGeom>
            <a:avLst/>
            <a:gdLst>
              <a:gd name="connsiteX0" fmla="*/ 207275 w 207425"/>
              <a:gd name="connsiteY0" fmla="*/ 111 h 130343"/>
              <a:gd name="connsiteX1" fmla="*/ 4075 w 207425"/>
              <a:gd name="connsiteY1" fmla="*/ 15986 h 130343"/>
              <a:gd name="connsiteX2" fmla="*/ 73925 w 207425"/>
              <a:gd name="connsiteY2" fmla="*/ 9636 h 130343"/>
              <a:gd name="connsiteX3" fmla="*/ 105675 w 207425"/>
              <a:gd name="connsiteY3" fmla="*/ 38211 h 130343"/>
              <a:gd name="connsiteX4" fmla="*/ 42175 w 207425"/>
              <a:gd name="connsiteY4" fmla="*/ 76311 h 130343"/>
              <a:gd name="connsiteX5" fmla="*/ 131075 w 207425"/>
              <a:gd name="connsiteY5" fmla="*/ 66786 h 130343"/>
              <a:gd name="connsiteX6" fmla="*/ 124725 w 207425"/>
              <a:gd name="connsiteY6" fmla="*/ 130286 h 130343"/>
              <a:gd name="connsiteX7" fmla="*/ 108850 w 207425"/>
              <a:gd name="connsiteY7" fmla="*/ 54086 h 130343"/>
              <a:gd name="connsiteX8" fmla="*/ 39000 w 207425"/>
              <a:gd name="connsiteY8" fmla="*/ 25511 h 130343"/>
              <a:gd name="connsiteX9" fmla="*/ 207275 w 207425"/>
              <a:gd name="connsiteY9" fmla="*/ 111 h 13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425" h="130343">
                <a:moveTo>
                  <a:pt x="207275" y="111"/>
                </a:moveTo>
                <a:cubicBezTo>
                  <a:pt x="201454" y="-1477"/>
                  <a:pt x="26300" y="14399"/>
                  <a:pt x="4075" y="15986"/>
                </a:cubicBezTo>
                <a:cubicBezTo>
                  <a:pt x="-18150" y="17573"/>
                  <a:pt x="56992" y="5932"/>
                  <a:pt x="73925" y="9636"/>
                </a:cubicBezTo>
                <a:cubicBezTo>
                  <a:pt x="90858" y="13340"/>
                  <a:pt x="110967" y="27099"/>
                  <a:pt x="105675" y="38211"/>
                </a:cubicBezTo>
                <a:cubicBezTo>
                  <a:pt x="100383" y="49324"/>
                  <a:pt x="37942" y="71549"/>
                  <a:pt x="42175" y="76311"/>
                </a:cubicBezTo>
                <a:cubicBezTo>
                  <a:pt x="46408" y="81073"/>
                  <a:pt x="117317" y="57790"/>
                  <a:pt x="131075" y="66786"/>
                </a:cubicBezTo>
                <a:cubicBezTo>
                  <a:pt x="144833" y="75782"/>
                  <a:pt x="128429" y="132403"/>
                  <a:pt x="124725" y="130286"/>
                </a:cubicBezTo>
                <a:cubicBezTo>
                  <a:pt x="121021" y="128169"/>
                  <a:pt x="123137" y="71548"/>
                  <a:pt x="108850" y="54086"/>
                </a:cubicBezTo>
                <a:cubicBezTo>
                  <a:pt x="94563" y="36624"/>
                  <a:pt x="29475" y="36624"/>
                  <a:pt x="39000" y="25511"/>
                </a:cubicBezTo>
                <a:cubicBezTo>
                  <a:pt x="48525" y="14399"/>
                  <a:pt x="213096" y="1699"/>
                  <a:pt x="20727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EDFB8042-C9A1-F73B-E05A-FEC0B3A76CBA}"/>
              </a:ext>
            </a:extLst>
          </p:cNvPr>
          <p:cNvSpPr/>
          <p:nvPr/>
        </p:nvSpPr>
        <p:spPr>
          <a:xfrm>
            <a:off x="3848072" y="6308720"/>
            <a:ext cx="38128" cy="123834"/>
          </a:xfrm>
          <a:custGeom>
            <a:avLst/>
            <a:gdLst>
              <a:gd name="connsiteX0" fmla="*/ 28 w 38128"/>
              <a:gd name="connsiteY0" fmla="*/ 5 h 123834"/>
              <a:gd name="connsiteX1" fmla="*/ 31778 w 38128"/>
              <a:gd name="connsiteY1" fmla="*/ 57155 h 123834"/>
              <a:gd name="connsiteX2" fmla="*/ 22253 w 38128"/>
              <a:gd name="connsiteY2" fmla="*/ 123830 h 123834"/>
              <a:gd name="connsiteX3" fmla="*/ 38128 w 38128"/>
              <a:gd name="connsiteY3" fmla="*/ 60330 h 123834"/>
              <a:gd name="connsiteX4" fmla="*/ 28 w 38128"/>
              <a:gd name="connsiteY4" fmla="*/ 5 h 12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28" h="123834">
                <a:moveTo>
                  <a:pt x="28" y="5"/>
                </a:moveTo>
                <a:cubicBezTo>
                  <a:pt x="-1030" y="-524"/>
                  <a:pt x="28074" y="36517"/>
                  <a:pt x="31778" y="57155"/>
                </a:cubicBezTo>
                <a:cubicBezTo>
                  <a:pt x="35482" y="77793"/>
                  <a:pt x="21195" y="123301"/>
                  <a:pt x="22253" y="123830"/>
                </a:cubicBezTo>
                <a:cubicBezTo>
                  <a:pt x="23311" y="124359"/>
                  <a:pt x="38128" y="78322"/>
                  <a:pt x="38128" y="60330"/>
                </a:cubicBezTo>
                <a:cubicBezTo>
                  <a:pt x="38128" y="42338"/>
                  <a:pt x="1086" y="534"/>
                  <a:pt x="2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1C3F0466-C424-4BC5-18F4-D44D46265A4E}"/>
              </a:ext>
            </a:extLst>
          </p:cNvPr>
          <p:cNvSpPr/>
          <p:nvPr/>
        </p:nvSpPr>
        <p:spPr>
          <a:xfrm>
            <a:off x="4066947" y="6286500"/>
            <a:ext cx="120878" cy="76403"/>
          </a:xfrm>
          <a:custGeom>
            <a:avLst/>
            <a:gdLst>
              <a:gd name="connsiteX0" fmla="*/ 120878 w 120878"/>
              <a:gd name="connsiteY0" fmla="*/ 0 h 76403"/>
              <a:gd name="connsiteX1" fmla="*/ 47853 w 120878"/>
              <a:gd name="connsiteY1" fmla="*/ 50800 h 76403"/>
              <a:gd name="connsiteX2" fmla="*/ 228 w 120878"/>
              <a:gd name="connsiteY2" fmla="*/ 76200 h 76403"/>
              <a:gd name="connsiteX3" fmla="*/ 66903 w 120878"/>
              <a:gd name="connsiteY3" fmla="*/ 38100 h 76403"/>
              <a:gd name="connsiteX4" fmla="*/ 120878 w 120878"/>
              <a:gd name="connsiteY4" fmla="*/ 0 h 7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78" h="76403">
                <a:moveTo>
                  <a:pt x="120878" y="0"/>
                </a:moveTo>
                <a:cubicBezTo>
                  <a:pt x="94419" y="19050"/>
                  <a:pt x="67961" y="38100"/>
                  <a:pt x="47853" y="50800"/>
                </a:cubicBezTo>
                <a:cubicBezTo>
                  <a:pt x="27745" y="63500"/>
                  <a:pt x="-2947" y="78317"/>
                  <a:pt x="228" y="76200"/>
                </a:cubicBezTo>
                <a:cubicBezTo>
                  <a:pt x="3403" y="74083"/>
                  <a:pt x="66903" y="38100"/>
                  <a:pt x="66903" y="38100"/>
                </a:cubicBezTo>
                <a:lnTo>
                  <a:pt x="12087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080B520A-E277-DCFB-89E3-2686DD525BE6}"/>
              </a:ext>
            </a:extLst>
          </p:cNvPr>
          <p:cNvSpPr/>
          <p:nvPr/>
        </p:nvSpPr>
        <p:spPr>
          <a:xfrm>
            <a:off x="3705294" y="4126748"/>
            <a:ext cx="166338" cy="477601"/>
          </a:xfrm>
          <a:custGeom>
            <a:avLst/>
            <a:gdLst>
              <a:gd name="connsiteX0" fmla="*/ 3106 w 166338"/>
              <a:gd name="connsiteY0" fmla="*/ 7102 h 477601"/>
              <a:gd name="connsiteX1" fmla="*/ 158681 w 166338"/>
              <a:gd name="connsiteY1" fmla="*/ 369052 h 477601"/>
              <a:gd name="connsiteX2" fmla="*/ 142806 w 166338"/>
              <a:gd name="connsiteY2" fmla="*/ 296027 h 477601"/>
              <a:gd name="connsiteX3" fmla="*/ 145981 w 166338"/>
              <a:gd name="connsiteY3" fmla="*/ 477002 h 477601"/>
              <a:gd name="connsiteX4" fmla="*/ 126931 w 166338"/>
              <a:gd name="connsiteY4" fmla="*/ 346827 h 477601"/>
              <a:gd name="connsiteX5" fmla="*/ 60256 w 166338"/>
              <a:gd name="connsiteY5" fmla="*/ 143627 h 477601"/>
              <a:gd name="connsiteX6" fmla="*/ 3106 w 166338"/>
              <a:gd name="connsiteY6" fmla="*/ 7102 h 47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38" h="477601">
                <a:moveTo>
                  <a:pt x="3106" y="7102"/>
                </a:moveTo>
                <a:cubicBezTo>
                  <a:pt x="19510" y="44673"/>
                  <a:pt x="135398" y="320898"/>
                  <a:pt x="158681" y="369052"/>
                </a:cubicBezTo>
                <a:cubicBezTo>
                  <a:pt x="181964" y="417206"/>
                  <a:pt x="144923" y="278035"/>
                  <a:pt x="142806" y="296027"/>
                </a:cubicBezTo>
                <a:cubicBezTo>
                  <a:pt x="140689" y="314019"/>
                  <a:pt x="148627" y="468535"/>
                  <a:pt x="145981" y="477002"/>
                </a:cubicBezTo>
                <a:cubicBezTo>
                  <a:pt x="143335" y="485469"/>
                  <a:pt x="141219" y="402390"/>
                  <a:pt x="126931" y="346827"/>
                </a:cubicBezTo>
                <a:cubicBezTo>
                  <a:pt x="112644" y="291265"/>
                  <a:pt x="80894" y="196544"/>
                  <a:pt x="60256" y="143627"/>
                </a:cubicBezTo>
                <a:cubicBezTo>
                  <a:pt x="39619" y="90710"/>
                  <a:pt x="-13298" y="-30469"/>
                  <a:pt x="3106" y="7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3F6AEF6F-A012-F610-41DC-2E467354C583}"/>
              </a:ext>
            </a:extLst>
          </p:cNvPr>
          <p:cNvSpPr/>
          <p:nvPr/>
        </p:nvSpPr>
        <p:spPr>
          <a:xfrm>
            <a:off x="3540613" y="4359832"/>
            <a:ext cx="291615" cy="374216"/>
          </a:xfrm>
          <a:custGeom>
            <a:avLst/>
            <a:gdLst>
              <a:gd name="connsiteX0" fmla="*/ 2687 w 291615"/>
              <a:gd name="connsiteY0" fmla="*/ 2618 h 374216"/>
              <a:gd name="connsiteX1" fmla="*/ 256687 w 291615"/>
              <a:gd name="connsiteY1" fmla="*/ 250268 h 374216"/>
              <a:gd name="connsiteX2" fmla="*/ 193187 w 291615"/>
              <a:gd name="connsiteY2" fmla="*/ 174068 h 374216"/>
              <a:gd name="connsiteX3" fmla="*/ 291612 w 291615"/>
              <a:gd name="connsiteY3" fmla="*/ 374093 h 374216"/>
              <a:gd name="connsiteX4" fmla="*/ 196362 w 291615"/>
              <a:gd name="connsiteY4" fmla="*/ 202643 h 374216"/>
              <a:gd name="connsiteX5" fmla="*/ 126512 w 291615"/>
              <a:gd name="connsiteY5" fmla="*/ 123268 h 374216"/>
              <a:gd name="connsiteX6" fmla="*/ 2687 w 291615"/>
              <a:gd name="connsiteY6" fmla="*/ 2618 h 37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615" h="374216">
                <a:moveTo>
                  <a:pt x="2687" y="2618"/>
                </a:moveTo>
                <a:cubicBezTo>
                  <a:pt x="24383" y="23785"/>
                  <a:pt x="224937" y="221693"/>
                  <a:pt x="256687" y="250268"/>
                </a:cubicBezTo>
                <a:cubicBezTo>
                  <a:pt x="288437" y="278843"/>
                  <a:pt x="187366" y="153431"/>
                  <a:pt x="193187" y="174068"/>
                </a:cubicBezTo>
                <a:cubicBezTo>
                  <a:pt x="199008" y="194705"/>
                  <a:pt x="291083" y="369331"/>
                  <a:pt x="291612" y="374093"/>
                </a:cubicBezTo>
                <a:cubicBezTo>
                  <a:pt x="292141" y="378856"/>
                  <a:pt x="223879" y="244447"/>
                  <a:pt x="196362" y="202643"/>
                </a:cubicBezTo>
                <a:cubicBezTo>
                  <a:pt x="168845" y="160839"/>
                  <a:pt x="156145" y="151843"/>
                  <a:pt x="126512" y="123268"/>
                </a:cubicBezTo>
                <a:cubicBezTo>
                  <a:pt x="96879" y="94693"/>
                  <a:pt x="-19009" y="-18549"/>
                  <a:pt x="2687" y="2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2A4CCFBB-6CB5-25B1-4AAD-BAA6C3E141E1}"/>
              </a:ext>
            </a:extLst>
          </p:cNvPr>
          <p:cNvSpPr/>
          <p:nvPr/>
        </p:nvSpPr>
        <p:spPr>
          <a:xfrm>
            <a:off x="3470077" y="4625776"/>
            <a:ext cx="73295" cy="697696"/>
          </a:xfrm>
          <a:custGeom>
            <a:avLst/>
            <a:gdLst>
              <a:gd name="connsiteX0" fmla="*/ 60523 w 73295"/>
              <a:gd name="connsiteY0" fmla="*/ 199 h 697696"/>
              <a:gd name="connsiteX1" fmla="*/ 12898 w 73295"/>
              <a:gd name="connsiteY1" fmla="*/ 146249 h 697696"/>
              <a:gd name="connsiteX2" fmla="*/ 54173 w 73295"/>
              <a:gd name="connsiteY2" fmla="*/ 301824 h 697696"/>
              <a:gd name="connsiteX3" fmla="*/ 35123 w 73295"/>
              <a:gd name="connsiteY3" fmla="*/ 254199 h 697696"/>
              <a:gd name="connsiteX4" fmla="*/ 73223 w 73295"/>
              <a:gd name="connsiteY4" fmla="*/ 435174 h 697696"/>
              <a:gd name="connsiteX5" fmla="*/ 44648 w 73295"/>
              <a:gd name="connsiteY5" fmla="*/ 571699 h 697696"/>
              <a:gd name="connsiteX6" fmla="*/ 41473 w 73295"/>
              <a:gd name="connsiteY6" fmla="*/ 695524 h 697696"/>
              <a:gd name="connsiteX7" fmla="*/ 66873 w 73295"/>
              <a:gd name="connsiteY7" fmla="*/ 463749 h 697696"/>
              <a:gd name="connsiteX8" fmla="*/ 54173 w 73295"/>
              <a:gd name="connsiteY8" fmla="*/ 343099 h 697696"/>
              <a:gd name="connsiteX9" fmla="*/ 22423 w 73295"/>
              <a:gd name="connsiteY9" fmla="*/ 295474 h 697696"/>
              <a:gd name="connsiteX10" fmla="*/ 198 w 73295"/>
              <a:gd name="connsiteY10" fmla="*/ 485974 h 697696"/>
              <a:gd name="connsiteX11" fmla="*/ 35123 w 73295"/>
              <a:gd name="connsiteY11" fmla="*/ 263724 h 697696"/>
              <a:gd name="connsiteX12" fmla="*/ 6548 w 73295"/>
              <a:gd name="connsiteY12" fmla="*/ 177999 h 697696"/>
              <a:gd name="connsiteX13" fmla="*/ 60523 w 73295"/>
              <a:gd name="connsiteY13" fmla="*/ 199 h 69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295" h="697696">
                <a:moveTo>
                  <a:pt x="60523" y="199"/>
                </a:moveTo>
                <a:cubicBezTo>
                  <a:pt x="61581" y="-5092"/>
                  <a:pt x="13956" y="95978"/>
                  <a:pt x="12898" y="146249"/>
                </a:cubicBezTo>
                <a:cubicBezTo>
                  <a:pt x="11840" y="196520"/>
                  <a:pt x="50469" y="283832"/>
                  <a:pt x="54173" y="301824"/>
                </a:cubicBezTo>
                <a:cubicBezTo>
                  <a:pt x="57877" y="319816"/>
                  <a:pt x="31948" y="231974"/>
                  <a:pt x="35123" y="254199"/>
                </a:cubicBezTo>
                <a:cubicBezTo>
                  <a:pt x="38298" y="276424"/>
                  <a:pt x="71636" y="382257"/>
                  <a:pt x="73223" y="435174"/>
                </a:cubicBezTo>
                <a:cubicBezTo>
                  <a:pt x="74810" y="488091"/>
                  <a:pt x="49940" y="528307"/>
                  <a:pt x="44648" y="571699"/>
                </a:cubicBezTo>
                <a:cubicBezTo>
                  <a:pt x="39356" y="615091"/>
                  <a:pt x="37769" y="713516"/>
                  <a:pt x="41473" y="695524"/>
                </a:cubicBezTo>
                <a:cubicBezTo>
                  <a:pt x="45177" y="677532"/>
                  <a:pt x="64756" y="522486"/>
                  <a:pt x="66873" y="463749"/>
                </a:cubicBezTo>
                <a:cubicBezTo>
                  <a:pt x="68990" y="405012"/>
                  <a:pt x="61581" y="371145"/>
                  <a:pt x="54173" y="343099"/>
                </a:cubicBezTo>
                <a:cubicBezTo>
                  <a:pt x="46765" y="315053"/>
                  <a:pt x="31419" y="271662"/>
                  <a:pt x="22423" y="295474"/>
                </a:cubicBezTo>
                <a:cubicBezTo>
                  <a:pt x="13427" y="319286"/>
                  <a:pt x="-1919" y="491266"/>
                  <a:pt x="198" y="485974"/>
                </a:cubicBezTo>
                <a:cubicBezTo>
                  <a:pt x="2315" y="480682"/>
                  <a:pt x="34065" y="315053"/>
                  <a:pt x="35123" y="263724"/>
                </a:cubicBezTo>
                <a:cubicBezTo>
                  <a:pt x="36181" y="212395"/>
                  <a:pt x="6019" y="216628"/>
                  <a:pt x="6548" y="177999"/>
                </a:cubicBezTo>
                <a:cubicBezTo>
                  <a:pt x="7077" y="139370"/>
                  <a:pt x="59465" y="5490"/>
                  <a:pt x="60523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D238981D-C510-1206-4689-DA4C65C68847}"/>
              </a:ext>
            </a:extLst>
          </p:cNvPr>
          <p:cNvSpPr/>
          <p:nvPr/>
        </p:nvSpPr>
        <p:spPr>
          <a:xfrm>
            <a:off x="6201944" y="6465566"/>
            <a:ext cx="319213" cy="442170"/>
          </a:xfrm>
          <a:custGeom>
            <a:avLst/>
            <a:gdLst>
              <a:gd name="connsiteX0" fmla="*/ 120087 w 319213"/>
              <a:gd name="connsiteY0" fmla="*/ 304 h 442170"/>
              <a:gd name="connsiteX1" fmla="*/ 37894 w 319213"/>
              <a:gd name="connsiteY1" fmla="*/ 120169 h 442170"/>
              <a:gd name="connsiteX2" fmla="*/ 82416 w 319213"/>
              <a:gd name="connsiteY2" fmla="*/ 92771 h 442170"/>
              <a:gd name="connsiteX3" fmla="*/ 34469 w 319213"/>
              <a:gd name="connsiteY3" fmla="*/ 164690 h 442170"/>
              <a:gd name="connsiteX4" fmla="*/ 20771 w 319213"/>
              <a:gd name="connsiteY4" fmla="*/ 308528 h 442170"/>
              <a:gd name="connsiteX5" fmla="*/ 17346 w 319213"/>
              <a:gd name="connsiteY5" fmla="*/ 274281 h 442170"/>
              <a:gd name="connsiteX6" fmla="*/ 222 w 319213"/>
              <a:gd name="connsiteY6" fmla="*/ 442092 h 442170"/>
              <a:gd name="connsiteX7" fmla="*/ 31045 w 319213"/>
              <a:gd name="connsiteY7" fmla="*/ 250308 h 442170"/>
              <a:gd name="connsiteX8" fmla="*/ 75566 w 319213"/>
              <a:gd name="connsiteY8" fmla="*/ 150991 h 442170"/>
              <a:gd name="connsiteX9" fmla="*/ 318721 w 319213"/>
              <a:gd name="connsiteY9" fmla="*/ 55099 h 442170"/>
              <a:gd name="connsiteX10" fmla="*/ 140636 w 319213"/>
              <a:gd name="connsiteY10" fmla="*/ 116744 h 442170"/>
              <a:gd name="connsiteX11" fmla="*/ 215980 w 319213"/>
              <a:gd name="connsiteY11" fmla="*/ 34551 h 442170"/>
              <a:gd name="connsiteX12" fmla="*/ 270775 w 319213"/>
              <a:gd name="connsiteY12" fmla="*/ 3728 h 442170"/>
              <a:gd name="connsiteX13" fmla="*/ 92690 w 319213"/>
              <a:gd name="connsiteY13" fmla="*/ 82497 h 442170"/>
              <a:gd name="connsiteX14" fmla="*/ 120087 w 319213"/>
              <a:gd name="connsiteY14" fmla="*/ 304 h 44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9213" h="442170">
                <a:moveTo>
                  <a:pt x="120087" y="304"/>
                </a:moveTo>
                <a:cubicBezTo>
                  <a:pt x="110954" y="6583"/>
                  <a:pt x="44172" y="104758"/>
                  <a:pt x="37894" y="120169"/>
                </a:cubicBezTo>
                <a:cubicBezTo>
                  <a:pt x="31616" y="135580"/>
                  <a:pt x="82987" y="85351"/>
                  <a:pt x="82416" y="92771"/>
                </a:cubicBezTo>
                <a:cubicBezTo>
                  <a:pt x="81845" y="100191"/>
                  <a:pt x="44743" y="128731"/>
                  <a:pt x="34469" y="164690"/>
                </a:cubicBezTo>
                <a:cubicBezTo>
                  <a:pt x="24195" y="200649"/>
                  <a:pt x="23625" y="290263"/>
                  <a:pt x="20771" y="308528"/>
                </a:cubicBezTo>
                <a:cubicBezTo>
                  <a:pt x="17917" y="326793"/>
                  <a:pt x="20771" y="252020"/>
                  <a:pt x="17346" y="274281"/>
                </a:cubicBezTo>
                <a:cubicBezTo>
                  <a:pt x="13921" y="296542"/>
                  <a:pt x="-2061" y="446088"/>
                  <a:pt x="222" y="442092"/>
                </a:cubicBezTo>
                <a:cubicBezTo>
                  <a:pt x="2505" y="438097"/>
                  <a:pt x="18488" y="298825"/>
                  <a:pt x="31045" y="250308"/>
                </a:cubicBezTo>
                <a:cubicBezTo>
                  <a:pt x="43602" y="201791"/>
                  <a:pt x="27620" y="183526"/>
                  <a:pt x="75566" y="150991"/>
                </a:cubicBezTo>
                <a:cubicBezTo>
                  <a:pt x="123512" y="118456"/>
                  <a:pt x="307876" y="60807"/>
                  <a:pt x="318721" y="55099"/>
                </a:cubicBezTo>
                <a:cubicBezTo>
                  <a:pt x="329566" y="49391"/>
                  <a:pt x="157759" y="120169"/>
                  <a:pt x="140636" y="116744"/>
                </a:cubicBezTo>
                <a:cubicBezTo>
                  <a:pt x="123513" y="113319"/>
                  <a:pt x="194290" y="53387"/>
                  <a:pt x="215980" y="34551"/>
                </a:cubicBezTo>
                <a:cubicBezTo>
                  <a:pt x="237670" y="15715"/>
                  <a:pt x="291323" y="-4263"/>
                  <a:pt x="270775" y="3728"/>
                </a:cubicBezTo>
                <a:cubicBezTo>
                  <a:pt x="250227" y="11719"/>
                  <a:pt x="117805" y="77931"/>
                  <a:pt x="92690" y="82497"/>
                </a:cubicBezTo>
                <a:cubicBezTo>
                  <a:pt x="67575" y="87063"/>
                  <a:pt x="129220" y="-5975"/>
                  <a:pt x="120087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05CEDF04-BBE6-B061-1C20-C829DE319271}"/>
              </a:ext>
            </a:extLst>
          </p:cNvPr>
          <p:cNvSpPr/>
          <p:nvPr/>
        </p:nvSpPr>
        <p:spPr>
          <a:xfrm>
            <a:off x="6825636" y="6366871"/>
            <a:ext cx="84036" cy="805460"/>
          </a:xfrm>
          <a:custGeom>
            <a:avLst/>
            <a:gdLst>
              <a:gd name="connsiteX0" fmla="*/ 51414 w 84036"/>
              <a:gd name="connsiteY0" fmla="*/ 8529 h 805460"/>
              <a:gd name="connsiteX1" fmla="*/ 67289 w 84036"/>
              <a:gd name="connsiteY1" fmla="*/ 643529 h 805460"/>
              <a:gd name="connsiteX2" fmla="*/ 51414 w 84036"/>
              <a:gd name="connsiteY2" fmla="*/ 465729 h 805460"/>
              <a:gd name="connsiteX3" fmla="*/ 83164 w 84036"/>
              <a:gd name="connsiteY3" fmla="*/ 805454 h 805460"/>
              <a:gd name="connsiteX4" fmla="*/ 10139 w 84036"/>
              <a:gd name="connsiteY4" fmla="*/ 475254 h 805460"/>
              <a:gd name="connsiteX5" fmla="*/ 614 w 84036"/>
              <a:gd name="connsiteY5" fmla="*/ 554629 h 805460"/>
              <a:gd name="connsiteX6" fmla="*/ 10139 w 84036"/>
              <a:gd name="connsiteY6" fmla="*/ 294279 h 805460"/>
              <a:gd name="connsiteX7" fmla="*/ 51414 w 84036"/>
              <a:gd name="connsiteY7" fmla="*/ 8529 h 80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036" h="805460">
                <a:moveTo>
                  <a:pt x="51414" y="8529"/>
                </a:moveTo>
                <a:cubicBezTo>
                  <a:pt x="60939" y="66737"/>
                  <a:pt x="67289" y="567329"/>
                  <a:pt x="67289" y="643529"/>
                </a:cubicBezTo>
                <a:cubicBezTo>
                  <a:pt x="67289" y="719729"/>
                  <a:pt x="48768" y="438742"/>
                  <a:pt x="51414" y="465729"/>
                </a:cubicBezTo>
                <a:cubicBezTo>
                  <a:pt x="54060" y="492717"/>
                  <a:pt x="90043" y="803867"/>
                  <a:pt x="83164" y="805454"/>
                </a:cubicBezTo>
                <a:cubicBezTo>
                  <a:pt x="76285" y="807041"/>
                  <a:pt x="23897" y="517058"/>
                  <a:pt x="10139" y="475254"/>
                </a:cubicBezTo>
                <a:cubicBezTo>
                  <a:pt x="-3619" y="433450"/>
                  <a:pt x="614" y="584791"/>
                  <a:pt x="614" y="554629"/>
                </a:cubicBezTo>
                <a:cubicBezTo>
                  <a:pt x="614" y="524467"/>
                  <a:pt x="2731" y="382650"/>
                  <a:pt x="10139" y="294279"/>
                </a:cubicBezTo>
                <a:cubicBezTo>
                  <a:pt x="17547" y="205908"/>
                  <a:pt x="41889" y="-49679"/>
                  <a:pt x="51414" y="8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AF9AE57B-D7A5-5435-24B3-6F3FCFBAAD34}"/>
              </a:ext>
            </a:extLst>
          </p:cNvPr>
          <p:cNvSpPr/>
          <p:nvPr/>
        </p:nvSpPr>
        <p:spPr>
          <a:xfrm>
            <a:off x="6749851" y="6906051"/>
            <a:ext cx="155885" cy="739426"/>
          </a:xfrm>
          <a:custGeom>
            <a:avLst/>
            <a:gdLst>
              <a:gd name="connsiteX0" fmla="*/ 199 w 155885"/>
              <a:gd name="connsiteY0" fmla="*/ 59899 h 739426"/>
              <a:gd name="connsiteX1" fmla="*/ 117674 w 155885"/>
              <a:gd name="connsiteY1" fmla="*/ 609174 h 739426"/>
              <a:gd name="connsiteX2" fmla="*/ 108149 w 155885"/>
              <a:gd name="connsiteY2" fmla="*/ 456774 h 739426"/>
              <a:gd name="connsiteX3" fmla="*/ 127199 w 155885"/>
              <a:gd name="connsiteY3" fmla="*/ 739349 h 739426"/>
              <a:gd name="connsiteX4" fmla="*/ 136724 w 155885"/>
              <a:gd name="connsiteY4" fmla="*/ 425024 h 739426"/>
              <a:gd name="connsiteX5" fmla="*/ 155774 w 155885"/>
              <a:gd name="connsiteY5" fmla="*/ 2749 h 739426"/>
              <a:gd name="connsiteX6" fmla="*/ 127199 w 155885"/>
              <a:gd name="connsiteY6" fmla="*/ 244049 h 739426"/>
              <a:gd name="connsiteX7" fmla="*/ 101799 w 155885"/>
              <a:gd name="connsiteY7" fmla="*/ 269449 h 739426"/>
              <a:gd name="connsiteX8" fmla="*/ 101799 w 155885"/>
              <a:gd name="connsiteY8" fmla="*/ 504399 h 739426"/>
              <a:gd name="connsiteX9" fmla="*/ 76399 w 155885"/>
              <a:gd name="connsiteY9" fmla="*/ 298024 h 739426"/>
              <a:gd name="connsiteX10" fmla="*/ 89099 w 155885"/>
              <a:gd name="connsiteY10" fmla="*/ 199599 h 739426"/>
              <a:gd name="connsiteX11" fmla="*/ 199 w 155885"/>
              <a:gd name="connsiteY11" fmla="*/ 59899 h 73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5" h="739426">
                <a:moveTo>
                  <a:pt x="199" y="59899"/>
                </a:moveTo>
                <a:cubicBezTo>
                  <a:pt x="4961" y="128161"/>
                  <a:pt x="99682" y="543028"/>
                  <a:pt x="117674" y="609174"/>
                </a:cubicBezTo>
                <a:cubicBezTo>
                  <a:pt x="135666" y="675320"/>
                  <a:pt x="106562" y="435078"/>
                  <a:pt x="108149" y="456774"/>
                </a:cubicBezTo>
                <a:cubicBezTo>
                  <a:pt x="109736" y="478470"/>
                  <a:pt x="122437" y="744641"/>
                  <a:pt x="127199" y="739349"/>
                </a:cubicBezTo>
                <a:cubicBezTo>
                  <a:pt x="131962" y="734057"/>
                  <a:pt x="131961" y="547791"/>
                  <a:pt x="136724" y="425024"/>
                </a:cubicBezTo>
                <a:cubicBezTo>
                  <a:pt x="141487" y="302257"/>
                  <a:pt x="157361" y="32911"/>
                  <a:pt x="155774" y="2749"/>
                </a:cubicBezTo>
                <a:cubicBezTo>
                  <a:pt x="154187" y="-27413"/>
                  <a:pt x="136195" y="199599"/>
                  <a:pt x="127199" y="244049"/>
                </a:cubicBezTo>
                <a:cubicBezTo>
                  <a:pt x="118203" y="288499"/>
                  <a:pt x="106032" y="226057"/>
                  <a:pt x="101799" y="269449"/>
                </a:cubicBezTo>
                <a:cubicBezTo>
                  <a:pt x="97566" y="312841"/>
                  <a:pt x="106032" y="499637"/>
                  <a:pt x="101799" y="504399"/>
                </a:cubicBezTo>
                <a:cubicBezTo>
                  <a:pt x="97566" y="509161"/>
                  <a:pt x="78516" y="348824"/>
                  <a:pt x="76399" y="298024"/>
                </a:cubicBezTo>
                <a:cubicBezTo>
                  <a:pt x="74282" y="247224"/>
                  <a:pt x="100741" y="237699"/>
                  <a:pt x="89099" y="199599"/>
                </a:cubicBezTo>
                <a:cubicBezTo>
                  <a:pt x="77457" y="161499"/>
                  <a:pt x="-4563" y="-8363"/>
                  <a:pt x="199" y="59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6E4E006-06CE-DC90-6DA0-9042B8BCF0DB}"/>
              </a:ext>
            </a:extLst>
          </p:cNvPr>
          <p:cNvSpPr/>
          <p:nvPr/>
        </p:nvSpPr>
        <p:spPr>
          <a:xfrm>
            <a:off x="3619468" y="5257649"/>
            <a:ext cx="229029" cy="813690"/>
          </a:xfrm>
          <a:custGeom>
            <a:avLst/>
            <a:gdLst>
              <a:gd name="connsiteX0" fmla="*/ 228632 w 229029"/>
              <a:gd name="connsiteY0" fmla="*/ 151 h 813690"/>
              <a:gd name="connsiteX1" fmla="*/ 76232 w 229029"/>
              <a:gd name="connsiteY1" fmla="*/ 279551 h 813690"/>
              <a:gd name="connsiteX2" fmla="*/ 38132 w 229029"/>
              <a:gd name="connsiteY2" fmla="*/ 546251 h 813690"/>
              <a:gd name="connsiteX3" fmla="*/ 25432 w 229029"/>
              <a:gd name="connsiteY3" fmla="*/ 444651 h 813690"/>
              <a:gd name="connsiteX4" fmla="*/ 88932 w 229029"/>
              <a:gd name="connsiteY4" fmla="*/ 812951 h 813690"/>
              <a:gd name="connsiteX5" fmla="*/ 12732 w 229029"/>
              <a:gd name="connsiteY5" fmla="*/ 533551 h 813690"/>
              <a:gd name="connsiteX6" fmla="*/ 25432 w 229029"/>
              <a:gd name="connsiteY6" fmla="*/ 317651 h 813690"/>
              <a:gd name="connsiteX7" fmla="*/ 228632 w 229029"/>
              <a:gd name="connsiteY7" fmla="*/ 151 h 81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29" h="813690">
                <a:moveTo>
                  <a:pt x="228632" y="151"/>
                </a:moveTo>
                <a:cubicBezTo>
                  <a:pt x="237099" y="-6199"/>
                  <a:pt x="107982" y="188534"/>
                  <a:pt x="76232" y="279551"/>
                </a:cubicBezTo>
                <a:cubicBezTo>
                  <a:pt x="44482" y="370568"/>
                  <a:pt x="46599" y="518734"/>
                  <a:pt x="38132" y="546251"/>
                </a:cubicBezTo>
                <a:cubicBezTo>
                  <a:pt x="29665" y="573768"/>
                  <a:pt x="16965" y="400201"/>
                  <a:pt x="25432" y="444651"/>
                </a:cubicBezTo>
                <a:cubicBezTo>
                  <a:pt x="33899" y="489101"/>
                  <a:pt x="91049" y="798134"/>
                  <a:pt x="88932" y="812951"/>
                </a:cubicBezTo>
                <a:cubicBezTo>
                  <a:pt x="86815" y="827768"/>
                  <a:pt x="23315" y="616101"/>
                  <a:pt x="12732" y="533551"/>
                </a:cubicBezTo>
                <a:cubicBezTo>
                  <a:pt x="2149" y="451001"/>
                  <a:pt x="-14785" y="402318"/>
                  <a:pt x="25432" y="317651"/>
                </a:cubicBezTo>
                <a:cubicBezTo>
                  <a:pt x="65649" y="232984"/>
                  <a:pt x="220165" y="6501"/>
                  <a:pt x="22863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AB76598-477B-72A6-F7E2-9395FFEE47C6}"/>
              </a:ext>
            </a:extLst>
          </p:cNvPr>
          <p:cNvSpPr/>
          <p:nvPr/>
        </p:nvSpPr>
        <p:spPr>
          <a:xfrm>
            <a:off x="3425544" y="6329957"/>
            <a:ext cx="136839" cy="339017"/>
          </a:xfrm>
          <a:custGeom>
            <a:avLst/>
            <a:gdLst>
              <a:gd name="connsiteX0" fmla="*/ 130456 w 136839"/>
              <a:gd name="connsiteY0" fmla="*/ 7343 h 339017"/>
              <a:gd name="connsiteX1" fmla="*/ 16156 w 136839"/>
              <a:gd name="connsiteY1" fmla="*/ 223243 h 339017"/>
              <a:gd name="connsiteX2" fmla="*/ 3456 w 136839"/>
              <a:gd name="connsiteY2" fmla="*/ 337543 h 339017"/>
              <a:gd name="connsiteX3" fmla="*/ 41556 w 136839"/>
              <a:gd name="connsiteY3" fmla="*/ 147043 h 339017"/>
              <a:gd name="connsiteX4" fmla="*/ 117756 w 136839"/>
              <a:gd name="connsiteY4" fmla="*/ 58143 h 339017"/>
              <a:gd name="connsiteX5" fmla="*/ 130456 w 136839"/>
              <a:gd name="connsiteY5" fmla="*/ 7343 h 33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39" h="339017">
                <a:moveTo>
                  <a:pt x="130456" y="7343"/>
                </a:moveTo>
                <a:cubicBezTo>
                  <a:pt x="113523" y="34860"/>
                  <a:pt x="37323" y="168210"/>
                  <a:pt x="16156" y="223243"/>
                </a:cubicBezTo>
                <a:cubicBezTo>
                  <a:pt x="-5011" y="278276"/>
                  <a:pt x="-777" y="350243"/>
                  <a:pt x="3456" y="337543"/>
                </a:cubicBezTo>
                <a:cubicBezTo>
                  <a:pt x="7689" y="324843"/>
                  <a:pt x="22506" y="193610"/>
                  <a:pt x="41556" y="147043"/>
                </a:cubicBezTo>
                <a:cubicBezTo>
                  <a:pt x="60606" y="100476"/>
                  <a:pt x="109289" y="79310"/>
                  <a:pt x="117756" y="58143"/>
                </a:cubicBezTo>
                <a:cubicBezTo>
                  <a:pt x="126223" y="36976"/>
                  <a:pt x="147389" y="-20174"/>
                  <a:pt x="130456" y="7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3E2F10AB-5E76-D5EF-BD61-ECB9214793F4}"/>
              </a:ext>
            </a:extLst>
          </p:cNvPr>
          <p:cNvSpPr/>
          <p:nvPr/>
        </p:nvSpPr>
        <p:spPr>
          <a:xfrm>
            <a:off x="3288965" y="7182530"/>
            <a:ext cx="229014" cy="682928"/>
          </a:xfrm>
          <a:custGeom>
            <a:avLst/>
            <a:gdLst>
              <a:gd name="connsiteX0" fmla="*/ 228935 w 229014"/>
              <a:gd name="connsiteY0" fmla="*/ 69170 h 682928"/>
              <a:gd name="connsiteX1" fmla="*/ 13035 w 229014"/>
              <a:gd name="connsiteY1" fmla="*/ 399370 h 682928"/>
              <a:gd name="connsiteX2" fmla="*/ 25735 w 229014"/>
              <a:gd name="connsiteY2" fmla="*/ 678770 h 682928"/>
              <a:gd name="connsiteX3" fmla="*/ 38435 w 229014"/>
              <a:gd name="connsiteY3" fmla="*/ 539070 h 682928"/>
              <a:gd name="connsiteX4" fmla="*/ 25735 w 229014"/>
              <a:gd name="connsiteY4" fmla="*/ 170770 h 682928"/>
              <a:gd name="connsiteX5" fmla="*/ 25735 w 229014"/>
              <a:gd name="connsiteY5" fmla="*/ 5670 h 682928"/>
              <a:gd name="connsiteX6" fmla="*/ 38435 w 229014"/>
              <a:gd name="connsiteY6" fmla="*/ 361270 h 682928"/>
              <a:gd name="connsiteX7" fmla="*/ 228935 w 229014"/>
              <a:gd name="connsiteY7" fmla="*/ 69170 h 68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14" h="682928">
                <a:moveTo>
                  <a:pt x="228935" y="69170"/>
                </a:moveTo>
                <a:cubicBezTo>
                  <a:pt x="224702" y="75520"/>
                  <a:pt x="46902" y="297770"/>
                  <a:pt x="13035" y="399370"/>
                </a:cubicBezTo>
                <a:cubicBezTo>
                  <a:pt x="-20832" y="500970"/>
                  <a:pt x="21502" y="655487"/>
                  <a:pt x="25735" y="678770"/>
                </a:cubicBezTo>
                <a:cubicBezTo>
                  <a:pt x="29968" y="702053"/>
                  <a:pt x="38435" y="623737"/>
                  <a:pt x="38435" y="539070"/>
                </a:cubicBezTo>
                <a:cubicBezTo>
                  <a:pt x="38435" y="454403"/>
                  <a:pt x="27852" y="259670"/>
                  <a:pt x="25735" y="170770"/>
                </a:cubicBezTo>
                <a:cubicBezTo>
                  <a:pt x="23618" y="81870"/>
                  <a:pt x="23618" y="-26080"/>
                  <a:pt x="25735" y="5670"/>
                </a:cubicBezTo>
                <a:cubicBezTo>
                  <a:pt x="27852" y="37420"/>
                  <a:pt x="8802" y="344337"/>
                  <a:pt x="38435" y="361270"/>
                </a:cubicBezTo>
                <a:cubicBezTo>
                  <a:pt x="68068" y="378203"/>
                  <a:pt x="233168" y="62820"/>
                  <a:pt x="228935" y="69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37F03A2A-8F99-D99D-5BCF-93081BD1BE72}"/>
              </a:ext>
            </a:extLst>
          </p:cNvPr>
          <p:cNvSpPr/>
          <p:nvPr/>
        </p:nvSpPr>
        <p:spPr>
          <a:xfrm>
            <a:off x="2397778" y="4574688"/>
            <a:ext cx="1272654" cy="2807550"/>
          </a:xfrm>
          <a:custGeom>
            <a:avLst/>
            <a:gdLst>
              <a:gd name="connsiteX0" fmla="*/ 789922 w 1272654"/>
              <a:gd name="connsiteY0" fmla="*/ 22712 h 2807550"/>
              <a:gd name="connsiteX1" fmla="*/ 434322 w 1272654"/>
              <a:gd name="connsiteY1" fmla="*/ 1889612 h 2807550"/>
              <a:gd name="connsiteX2" fmla="*/ 586722 w 1272654"/>
              <a:gd name="connsiteY2" fmla="*/ 1610212 h 2807550"/>
              <a:gd name="connsiteX3" fmla="*/ 2522 w 1272654"/>
              <a:gd name="connsiteY3" fmla="*/ 2461112 h 2807550"/>
              <a:gd name="connsiteX4" fmla="*/ 853422 w 1272654"/>
              <a:gd name="connsiteY4" fmla="*/ 1800712 h 2807550"/>
              <a:gd name="connsiteX5" fmla="*/ 535922 w 1272654"/>
              <a:gd name="connsiteY5" fmla="*/ 2245212 h 2807550"/>
              <a:gd name="connsiteX6" fmla="*/ 358122 w 1272654"/>
              <a:gd name="connsiteY6" fmla="*/ 2651612 h 2807550"/>
              <a:gd name="connsiteX7" fmla="*/ 586722 w 1272654"/>
              <a:gd name="connsiteY7" fmla="*/ 2334112 h 2807550"/>
              <a:gd name="connsiteX8" fmla="*/ 358122 w 1272654"/>
              <a:gd name="connsiteY8" fmla="*/ 2804012 h 2807550"/>
              <a:gd name="connsiteX9" fmla="*/ 726422 w 1272654"/>
              <a:gd name="connsiteY9" fmla="*/ 2207112 h 2807550"/>
              <a:gd name="connsiteX10" fmla="*/ 675622 w 1272654"/>
              <a:gd name="connsiteY10" fmla="*/ 2804012 h 2807550"/>
              <a:gd name="connsiteX11" fmla="*/ 955022 w 1272654"/>
              <a:gd name="connsiteY11" fmla="*/ 1864212 h 2807550"/>
              <a:gd name="connsiteX12" fmla="*/ 1272522 w 1272654"/>
              <a:gd name="connsiteY12" fmla="*/ 746612 h 2807550"/>
              <a:gd name="connsiteX13" fmla="*/ 916922 w 1272654"/>
              <a:gd name="connsiteY13" fmla="*/ 1216512 h 2807550"/>
              <a:gd name="connsiteX14" fmla="*/ 1209022 w 1272654"/>
              <a:gd name="connsiteY14" fmla="*/ 340212 h 2807550"/>
              <a:gd name="connsiteX15" fmla="*/ 764522 w 1272654"/>
              <a:gd name="connsiteY15" fmla="*/ 1419712 h 2807550"/>
              <a:gd name="connsiteX16" fmla="*/ 916922 w 1272654"/>
              <a:gd name="connsiteY16" fmla="*/ 772012 h 2807550"/>
              <a:gd name="connsiteX17" fmla="*/ 726422 w 1272654"/>
              <a:gd name="connsiteY17" fmla="*/ 1000612 h 2807550"/>
              <a:gd name="connsiteX18" fmla="*/ 764522 w 1272654"/>
              <a:gd name="connsiteY18" fmla="*/ 772012 h 2807550"/>
              <a:gd name="connsiteX19" fmla="*/ 726422 w 1272654"/>
              <a:gd name="connsiteY19" fmla="*/ 848212 h 2807550"/>
              <a:gd name="connsiteX20" fmla="*/ 789922 w 1272654"/>
              <a:gd name="connsiteY20" fmla="*/ 22712 h 280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2654" h="2807550">
                <a:moveTo>
                  <a:pt x="789922" y="22712"/>
                </a:moveTo>
                <a:cubicBezTo>
                  <a:pt x="741239" y="196279"/>
                  <a:pt x="468189" y="1625029"/>
                  <a:pt x="434322" y="1889612"/>
                </a:cubicBezTo>
                <a:cubicBezTo>
                  <a:pt x="400455" y="2154195"/>
                  <a:pt x="658689" y="1514962"/>
                  <a:pt x="586722" y="1610212"/>
                </a:cubicBezTo>
                <a:cubicBezTo>
                  <a:pt x="514755" y="1705462"/>
                  <a:pt x="-41928" y="2429362"/>
                  <a:pt x="2522" y="2461112"/>
                </a:cubicBezTo>
                <a:cubicBezTo>
                  <a:pt x="46972" y="2492862"/>
                  <a:pt x="764522" y="1836695"/>
                  <a:pt x="853422" y="1800712"/>
                </a:cubicBezTo>
                <a:cubicBezTo>
                  <a:pt x="942322" y="1764729"/>
                  <a:pt x="618472" y="2103395"/>
                  <a:pt x="535922" y="2245212"/>
                </a:cubicBezTo>
                <a:cubicBezTo>
                  <a:pt x="453372" y="2387029"/>
                  <a:pt x="349655" y="2636795"/>
                  <a:pt x="358122" y="2651612"/>
                </a:cubicBezTo>
                <a:cubicBezTo>
                  <a:pt x="366589" y="2666429"/>
                  <a:pt x="586722" y="2308712"/>
                  <a:pt x="586722" y="2334112"/>
                </a:cubicBezTo>
                <a:cubicBezTo>
                  <a:pt x="586722" y="2359512"/>
                  <a:pt x="334839" y="2825179"/>
                  <a:pt x="358122" y="2804012"/>
                </a:cubicBezTo>
                <a:cubicBezTo>
                  <a:pt x="381405" y="2782845"/>
                  <a:pt x="673505" y="2207112"/>
                  <a:pt x="726422" y="2207112"/>
                </a:cubicBezTo>
                <a:cubicBezTo>
                  <a:pt x="779339" y="2207112"/>
                  <a:pt x="637522" y="2861162"/>
                  <a:pt x="675622" y="2804012"/>
                </a:cubicBezTo>
                <a:cubicBezTo>
                  <a:pt x="713722" y="2746862"/>
                  <a:pt x="855539" y="2207112"/>
                  <a:pt x="955022" y="1864212"/>
                </a:cubicBezTo>
                <a:cubicBezTo>
                  <a:pt x="1054505" y="1521312"/>
                  <a:pt x="1278872" y="854562"/>
                  <a:pt x="1272522" y="746612"/>
                </a:cubicBezTo>
                <a:cubicBezTo>
                  <a:pt x="1266172" y="638662"/>
                  <a:pt x="927505" y="1284245"/>
                  <a:pt x="916922" y="1216512"/>
                </a:cubicBezTo>
                <a:cubicBezTo>
                  <a:pt x="906339" y="1148779"/>
                  <a:pt x="1234422" y="306345"/>
                  <a:pt x="1209022" y="340212"/>
                </a:cubicBezTo>
                <a:cubicBezTo>
                  <a:pt x="1183622" y="374079"/>
                  <a:pt x="813205" y="1347745"/>
                  <a:pt x="764522" y="1419712"/>
                </a:cubicBezTo>
                <a:cubicBezTo>
                  <a:pt x="715839" y="1491679"/>
                  <a:pt x="923272" y="841862"/>
                  <a:pt x="916922" y="772012"/>
                </a:cubicBezTo>
                <a:cubicBezTo>
                  <a:pt x="910572" y="702162"/>
                  <a:pt x="751822" y="1000612"/>
                  <a:pt x="726422" y="1000612"/>
                </a:cubicBezTo>
                <a:cubicBezTo>
                  <a:pt x="701022" y="1000612"/>
                  <a:pt x="764522" y="797412"/>
                  <a:pt x="764522" y="772012"/>
                </a:cubicBezTo>
                <a:cubicBezTo>
                  <a:pt x="764522" y="746612"/>
                  <a:pt x="726422" y="973095"/>
                  <a:pt x="726422" y="848212"/>
                </a:cubicBezTo>
                <a:cubicBezTo>
                  <a:pt x="726422" y="723329"/>
                  <a:pt x="838605" y="-150855"/>
                  <a:pt x="789922" y="22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27E730A1-2678-CBF8-5A2C-85DB10445713}"/>
              </a:ext>
            </a:extLst>
          </p:cNvPr>
          <p:cNvSpPr/>
          <p:nvPr/>
        </p:nvSpPr>
        <p:spPr>
          <a:xfrm>
            <a:off x="6308572" y="6318159"/>
            <a:ext cx="479581" cy="217993"/>
          </a:xfrm>
          <a:custGeom>
            <a:avLst/>
            <a:gdLst>
              <a:gd name="connsiteX0" fmla="*/ 197003 w 479581"/>
              <a:gd name="connsiteY0" fmla="*/ 91 h 217993"/>
              <a:gd name="connsiteX1" fmla="*/ 16028 w 479581"/>
              <a:gd name="connsiteY1" fmla="*/ 168366 h 217993"/>
              <a:gd name="connsiteX2" fmla="*/ 73178 w 479581"/>
              <a:gd name="connsiteY2" fmla="*/ 108041 h 217993"/>
              <a:gd name="connsiteX3" fmla="*/ 153 w 479581"/>
              <a:gd name="connsiteY3" fmla="*/ 215991 h 217993"/>
              <a:gd name="connsiteX4" fmla="*/ 63653 w 479581"/>
              <a:gd name="connsiteY4" fmla="*/ 174716 h 217993"/>
              <a:gd name="connsiteX5" fmla="*/ 330353 w 479581"/>
              <a:gd name="connsiteY5" fmla="*/ 130266 h 217993"/>
              <a:gd name="connsiteX6" fmla="*/ 238278 w 479581"/>
              <a:gd name="connsiteY6" fmla="*/ 155666 h 217993"/>
              <a:gd name="connsiteX7" fmla="*/ 479578 w 479581"/>
              <a:gd name="connsiteY7" fmla="*/ 73116 h 217993"/>
              <a:gd name="connsiteX8" fmla="*/ 231928 w 479581"/>
              <a:gd name="connsiteY8" fmla="*/ 146141 h 217993"/>
              <a:gd name="connsiteX9" fmla="*/ 98578 w 479581"/>
              <a:gd name="connsiteY9" fmla="*/ 149316 h 217993"/>
              <a:gd name="connsiteX10" fmla="*/ 244628 w 479581"/>
              <a:gd name="connsiteY10" fmla="*/ 35016 h 217993"/>
              <a:gd name="connsiteX11" fmla="*/ 76353 w 479581"/>
              <a:gd name="connsiteY11" fmla="*/ 142966 h 217993"/>
              <a:gd name="connsiteX12" fmla="*/ 197003 w 479581"/>
              <a:gd name="connsiteY12" fmla="*/ 91 h 2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581" h="217993">
                <a:moveTo>
                  <a:pt x="197003" y="91"/>
                </a:moveTo>
                <a:cubicBezTo>
                  <a:pt x="186949" y="4324"/>
                  <a:pt x="36665" y="150374"/>
                  <a:pt x="16028" y="168366"/>
                </a:cubicBezTo>
                <a:cubicBezTo>
                  <a:pt x="-4610" y="186358"/>
                  <a:pt x="75824" y="100104"/>
                  <a:pt x="73178" y="108041"/>
                </a:cubicBezTo>
                <a:cubicBezTo>
                  <a:pt x="70532" y="115978"/>
                  <a:pt x="1740" y="204879"/>
                  <a:pt x="153" y="215991"/>
                </a:cubicBezTo>
                <a:cubicBezTo>
                  <a:pt x="-1434" y="227103"/>
                  <a:pt x="8620" y="189004"/>
                  <a:pt x="63653" y="174716"/>
                </a:cubicBezTo>
                <a:cubicBezTo>
                  <a:pt x="118686" y="160429"/>
                  <a:pt x="301249" y="133441"/>
                  <a:pt x="330353" y="130266"/>
                </a:cubicBezTo>
                <a:cubicBezTo>
                  <a:pt x="359457" y="127091"/>
                  <a:pt x="213407" y="165191"/>
                  <a:pt x="238278" y="155666"/>
                </a:cubicBezTo>
                <a:cubicBezTo>
                  <a:pt x="263149" y="146141"/>
                  <a:pt x="480636" y="74704"/>
                  <a:pt x="479578" y="73116"/>
                </a:cubicBezTo>
                <a:cubicBezTo>
                  <a:pt x="478520" y="71528"/>
                  <a:pt x="295428" y="133441"/>
                  <a:pt x="231928" y="146141"/>
                </a:cubicBezTo>
                <a:cubicBezTo>
                  <a:pt x="168428" y="158841"/>
                  <a:pt x="96461" y="167837"/>
                  <a:pt x="98578" y="149316"/>
                </a:cubicBezTo>
                <a:cubicBezTo>
                  <a:pt x="100695" y="130795"/>
                  <a:pt x="248332" y="36074"/>
                  <a:pt x="244628" y="35016"/>
                </a:cubicBezTo>
                <a:cubicBezTo>
                  <a:pt x="240924" y="33958"/>
                  <a:pt x="86936" y="146141"/>
                  <a:pt x="76353" y="142966"/>
                </a:cubicBezTo>
                <a:cubicBezTo>
                  <a:pt x="65770" y="139791"/>
                  <a:pt x="207057" y="-4142"/>
                  <a:pt x="197003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343E0A40-30B0-CF9D-2A8B-795DE7403296}"/>
              </a:ext>
            </a:extLst>
          </p:cNvPr>
          <p:cNvSpPr/>
          <p:nvPr/>
        </p:nvSpPr>
        <p:spPr>
          <a:xfrm>
            <a:off x="4492134" y="4609702"/>
            <a:ext cx="251579" cy="897740"/>
          </a:xfrm>
          <a:custGeom>
            <a:avLst/>
            <a:gdLst>
              <a:gd name="connsiteX0" fmla="*/ 226673 w 251579"/>
              <a:gd name="connsiteY0" fmla="*/ 48 h 897740"/>
              <a:gd name="connsiteX1" fmla="*/ 155367 w 251579"/>
              <a:gd name="connsiteY1" fmla="*/ 360775 h 897740"/>
              <a:gd name="connsiteX2" fmla="*/ 167950 w 251579"/>
              <a:gd name="connsiteY2" fmla="*/ 771836 h 897740"/>
              <a:gd name="connsiteX3" fmla="*/ 167950 w 251579"/>
              <a:gd name="connsiteY3" fmla="*/ 683751 h 897740"/>
              <a:gd name="connsiteX4" fmla="*/ 235062 w 251579"/>
              <a:gd name="connsiteY4" fmla="*/ 830559 h 897740"/>
              <a:gd name="connsiteX5" fmla="*/ 201506 w 251579"/>
              <a:gd name="connsiteY5" fmla="*/ 851531 h 897740"/>
              <a:gd name="connsiteX6" fmla="*/ 171 w 251579"/>
              <a:gd name="connsiteY6" fmla="*/ 897670 h 897740"/>
              <a:gd name="connsiteX7" fmla="*/ 239257 w 251579"/>
              <a:gd name="connsiteY7" fmla="*/ 859920 h 897740"/>
              <a:gd name="connsiteX8" fmla="*/ 209895 w 251579"/>
              <a:gd name="connsiteY8" fmla="*/ 780225 h 897740"/>
              <a:gd name="connsiteX9" fmla="*/ 146978 w 251579"/>
              <a:gd name="connsiteY9" fmla="*/ 696335 h 897740"/>
              <a:gd name="connsiteX10" fmla="*/ 92449 w 251579"/>
              <a:gd name="connsiteY10" fmla="*/ 297858 h 897740"/>
              <a:gd name="connsiteX11" fmla="*/ 134394 w 251579"/>
              <a:gd name="connsiteY11" fmla="*/ 658584 h 897740"/>
              <a:gd name="connsiteX12" fmla="*/ 142783 w 251579"/>
              <a:gd name="connsiteY12" fmla="*/ 440470 h 897740"/>
              <a:gd name="connsiteX13" fmla="*/ 142783 w 251579"/>
              <a:gd name="connsiteY13" fmla="*/ 335608 h 897740"/>
              <a:gd name="connsiteX14" fmla="*/ 226673 w 251579"/>
              <a:gd name="connsiteY14" fmla="*/ 48 h 89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579" h="897740">
                <a:moveTo>
                  <a:pt x="226673" y="48"/>
                </a:moveTo>
                <a:cubicBezTo>
                  <a:pt x="228770" y="4242"/>
                  <a:pt x="165154" y="232144"/>
                  <a:pt x="155367" y="360775"/>
                </a:cubicBezTo>
                <a:cubicBezTo>
                  <a:pt x="145580" y="489406"/>
                  <a:pt x="165853" y="718007"/>
                  <a:pt x="167950" y="771836"/>
                </a:cubicBezTo>
                <a:cubicBezTo>
                  <a:pt x="170047" y="825665"/>
                  <a:pt x="156765" y="673964"/>
                  <a:pt x="167950" y="683751"/>
                </a:cubicBezTo>
                <a:cubicBezTo>
                  <a:pt x="179135" y="693538"/>
                  <a:pt x="229469" y="802596"/>
                  <a:pt x="235062" y="830559"/>
                </a:cubicBezTo>
                <a:cubicBezTo>
                  <a:pt x="240655" y="858522"/>
                  <a:pt x="240654" y="840346"/>
                  <a:pt x="201506" y="851531"/>
                </a:cubicBezTo>
                <a:cubicBezTo>
                  <a:pt x="162358" y="862716"/>
                  <a:pt x="-6121" y="896272"/>
                  <a:pt x="171" y="897670"/>
                </a:cubicBezTo>
                <a:cubicBezTo>
                  <a:pt x="6463" y="899068"/>
                  <a:pt x="204303" y="879494"/>
                  <a:pt x="239257" y="859920"/>
                </a:cubicBezTo>
                <a:cubicBezTo>
                  <a:pt x="274211" y="840346"/>
                  <a:pt x="225275" y="807489"/>
                  <a:pt x="209895" y="780225"/>
                </a:cubicBezTo>
                <a:cubicBezTo>
                  <a:pt x="194515" y="752961"/>
                  <a:pt x="166552" y="776730"/>
                  <a:pt x="146978" y="696335"/>
                </a:cubicBezTo>
                <a:cubicBezTo>
                  <a:pt x="127404" y="615940"/>
                  <a:pt x="94546" y="304150"/>
                  <a:pt x="92449" y="297858"/>
                </a:cubicBezTo>
                <a:cubicBezTo>
                  <a:pt x="90352" y="291566"/>
                  <a:pt x="126005" y="634815"/>
                  <a:pt x="134394" y="658584"/>
                </a:cubicBezTo>
                <a:cubicBezTo>
                  <a:pt x="142783" y="682353"/>
                  <a:pt x="141385" y="494299"/>
                  <a:pt x="142783" y="440470"/>
                </a:cubicBezTo>
                <a:cubicBezTo>
                  <a:pt x="144181" y="386641"/>
                  <a:pt x="132996" y="404118"/>
                  <a:pt x="142783" y="335608"/>
                </a:cubicBezTo>
                <a:cubicBezTo>
                  <a:pt x="152570" y="267098"/>
                  <a:pt x="224576" y="-4146"/>
                  <a:pt x="226673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36511C57-C11D-4B63-1D67-48131321D859}"/>
              </a:ext>
            </a:extLst>
          </p:cNvPr>
          <p:cNvSpPr/>
          <p:nvPr/>
        </p:nvSpPr>
        <p:spPr>
          <a:xfrm>
            <a:off x="5368633" y="4639001"/>
            <a:ext cx="180684" cy="717812"/>
          </a:xfrm>
          <a:custGeom>
            <a:avLst/>
            <a:gdLst>
              <a:gd name="connsiteX0" fmla="*/ 180684 w 180684"/>
              <a:gd name="connsiteY0" fmla="*/ 111 h 717812"/>
              <a:gd name="connsiteX1" fmla="*/ 67433 w 180684"/>
              <a:gd name="connsiteY1" fmla="*/ 235003 h 717812"/>
              <a:gd name="connsiteX2" fmla="*/ 38072 w 180684"/>
              <a:gd name="connsiteY2" fmla="*/ 478283 h 717812"/>
              <a:gd name="connsiteX3" fmla="*/ 42266 w 180684"/>
              <a:gd name="connsiteY3" fmla="*/ 360838 h 717812"/>
              <a:gd name="connsiteX4" fmla="*/ 54850 w 180684"/>
              <a:gd name="connsiteY4" fmla="*/ 717370 h 717812"/>
              <a:gd name="connsiteX5" fmla="*/ 54850 w 180684"/>
              <a:gd name="connsiteY5" fmla="*/ 440533 h 717812"/>
              <a:gd name="connsiteX6" fmla="*/ 54850 w 180684"/>
              <a:gd name="connsiteY6" fmla="*/ 285337 h 717812"/>
              <a:gd name="connsiteX7" fmla="*/ 321 w 180684"/>
              <a:gd name="connsiteY7" fmla="*/ 33667 h 717812"/>
              <a:gd name="connsiteX8" fmla="*/ 33877 w 180684"/>
              <a:gd name="connsiteY8" fmla="*/ 344060 h 717812"/>
              <a:gd name="connsiteX9" fmla="*/ 67433 w 180684"/>
              <a:gd name="connsiteY9" fmla="*/ 205641 h 717812"/>
              <a:gd name="connsiteX10" fmla="*/ 180684 w 180684"/>
              <a:gd name="connsiteY10" fmla="*/ 111 h 71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684" h="717812">
                <a:moveTo>
                  <a:pt x="180684" y="111"/>
                </a:moveTo>
                <a:cubicBezTo>
                  <a:pt x="180684" y="5005"/>
                  <a:pt x="91202" y="155308"/>
                  <a:pt x="67433" y="235003"/>
                </a:cubicBezTo>
                <a:cubicBezTo>
                  <a:pt x="43664" y="314698"/>
                  <a:pt x="42266" y="457311"/>
                  <a:pt x="38072" y="478283"/>
                </a:cubicBezTo>
                <a:cubicBezTo>
                  <a:pt x="33878" y="499255"/>
                  <a:pt x="39470" y="320990"/>
                  <a:pt x="42266" y="360838"/>
                </a:cubicBezTo>
                <a:cubicBezTo>
                  <a:pt x="45062" y="400686"/>
                  <a:pt x="52753" y="704088"/>
                  <a:pt x="54850" y="717370"/>
                </a:cubicBezTo>
                <a:cubicBezTo>
                  <a:pt x="56947" y="730652"/>
                  <a:pt x="54850" y="440533"/>
                  <a:pt x="54850" y="440533"/>
                </a:cubicBezTo>
                <a:cubicBezTo>
                  <a:pt x="54850" y="368528"/>
                  <a:pt x="63938" y="353148"/>
                  <a:pt x="54850" y="285337"/>
                </a:cubicBezTo>
                <a:cubicBezTo>
                  <a:pt x="45762" y="217526"/>
                  <a:pt x="3816" y="23880"/>
                  <a:pt x="321" y="33667"/>
                </a:cubicBezTo>
                <a:cubicBezTo>
                  <a:pt x="-3174" y="43454"/>
                  <a:pt x="22692" y="315398"/>
                  <a:pt x="33877" y="344060"/>
                </a:cubicBezTo>
                <a:cubicBezTo>
                  <a:pt x="45062" y="372722"/>
                  <a:pt x="44363" y="258072"/>
                  <a:pt x="67433" y="205641"/>
                </a:cubicBezTo>
                <a:cubicBezTo>
                  <a:pt x="90503" y="153210"/>
                  <a:pt x="180684" y="-4783"/>
                  <a:pt x="180684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7F132B7B-D177-9E78-DDC9-A253FBBA5CFD}"/>
              </a:ext>
            </a:extLst>
          </p:cNvPr>
          <p:cNvSpPr/>
          <p:nvPr/>
        </p:nvSpPr>
        <p:spPr>
          <a:xfrm>
            <a:off x="3208612" y="3690061"/>
            <a:ext cx="3012708" cy="1522281"/>
          </a:xfrm>
          <a:custGeom>
            <a:avLst/>
            <a:gdLst>
              <a:gd name="connsiteX0" fmla="*/ 13559 w 3012708"/>
              <a:gd name="connsiteY0" fmla="*/ 1513310 h 1522281"/>
              <a:gd name="connsiteX1" fmla="*/ 944288 w 3012708"/>
              <a:gd name="connsiteY1" fmla="*/ 304996 h 1522281"/>
              <a:gd name="connsiteX2" fmla="*/ 906188 w 3012708"/>
              <a:gd name="connsiteY2" fmla="*/ 326768 h 1522281"/>
              <a:gd name="connsiteX3" fmla="*/ 1091245 w 3012708"/>
              <a:gd name="connsiteY3" fmla="*/ 343096 h 1522281"/>
              <a:gd name="connsiteX4" fmla="*/ 1129345 w 3012708"/>
              <a:gd name="connsiteY4" fmla="*/ 430182 h 1522281"/>
              <a:gd name="connsiteX5" fmla="*/ 1064031 w 3012708"/>
              <a:gd name="connsiteY5" fmla="*/ 952696 h 1522281"/>
              <a:gd name="connsiteX6" fmla="*/ 1102131 w 3012708"/>
              <a:gd name="connsiteY6" fmla="*/ 473725 h 1522281"/>
              <a:gd name="connsiteX7" fmla="*/ 1205545 w 3012708"/>
              <a:gd name="connsiteY7" fmla="*/ 27410 h 1522281"/>
              <a:gd name="connsiteX8" fmla="*/ 1189217 w 3012708"/>
              <a:gd name="connsiteY8" fmla="*/ 272339 h 1522281"/>
              <a:gd name="connsiteX9" fmla="*/ 1434145 w 3012708"/>
              <a:gd name="connsiteY9" fmla="*/ 533596 h 1522281"/>
              <a:gd name="connsiteX10" fmla="*/ 1417817 w 3012708"/>
              <a:gd name="connsiteY10" fmla="*/ 419296 h 1522281"/>
              <a:gd name="connsiteX11" fmla="*/ 2054631 w 3012708"/>
              <a:gd name="connsiteY11" fmla="*/ 239682 h 1522281"/>
              <a:gd name="connsiteX12" fmla="*/ 2070959 w 3012708"/>
              <a:gd name="connsiteY12" fmla="*/ 256010 h 1522281"/>
              <a:gd name="connsiteX13" fmla="*/ 2337659 w 3012708"/>
              <a:gd name="connsiteY13" fmla="*/ 223353 h 1522281"/>
              <a:gd name="connsiteX14" fmla="*/ 2566259 w 3012708"/>
              <a:gd name="connsiteY14" fmla="*/ 402968 h 1522281"/>
              <a:gd name="connsiteX15" fmla="*/ 2413859 w 3012708"/>
              <a:gd name="connsiteY15" fmla="*/ 196139 h 1522281"/>
              <a:gd name="connsiteX16" fmla="*/ 3012574 w 3012708"/>
              <a:gd name="connsiteY16" fmla="*/ 860168 h 1522281"/>
              <a:gd name="connsiteX17" fmla="*/ 2462845 w 3012708"/>
              <a:gd name="connsiteY17" fmla="*/ 239682 h 1522281"/>
              <a:gd name="connsiteX18" fmla="*/ 1853245 w 3012708"/>
              <a:gd name="connsiteY18" fmla="*/ 228796 h 1522281"/>
              <a:gd name="connsiteX19" fmla="*/ 1308959 w 3012708"/>
              <a:gd name="connsiteY19" fmla="*/ 196 h 1522281"/>
              <a:gd name="connsiteX20" fmla="*/ 873531 w 3012708"/>
              <a:gd name="connsiteY20" fmla="*/ 272339 h 1522281"/>
              <a:gd name="connsiteX21" fmla="*/ 73431 w 3012708"/>
              <a:gd name="connsiteY21" fmla="*/ 479168 h 1522281"/>
              <a:gd name="connsiteX22" fmla="*/ 655817 w 3012708"/>
              <a:gd name="connsiteY22" fmla="*/ 441068 h 1522281"/>
              <a:gd name="connsiteX23" fmla="*/ 389117 w 3012708"/>
              <a:gd name="connsiteY23" fmla="*/ 751310 h 1522281"/>
              <a:gd name="connsiteX24" fmla="*/ 258488 w 3012708"/>
              <a:gd name="connsiteY24" fmla="*/ 892825 h 1522281"/>
              <a:gd name="connsiteX25" fmla="*/ 465317 w 3012708"/>
              <a:gd name="connsiteY25" fmla="*/ 811182 h 1522281"/>
              <a:gd name="connsiteX26" fmla="*/ 394559 w 3012708"/>
              <a:gd name="connsiteY26" fmla="*/ 854725 h 1522281"/>
              <a:gd name="connsiteX27" fmla="*/ 13559 w 3012708"/>
              <a:gd name="connsiteY27" fmla="*/ 1513310 h 152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012708" h="1522281">
                <a:moveTo>
                  <a:pt x="13559" y="1513310"/>
                </a:moveTo>
                <a:cubicBezTo>
                  <a:pt x="105180" y="1421689"/>
                  <a:pt x="795517" y="502753"/>
                  <a:pt x="944288" y="304996"/>
                </a:cubicBezTo>
                <a:cubicBezTo>
                  <a:pt x="1093059" y="107239"/>
                  <a:pt x="881695" y="320418"/>
                  <a:pt x="906188" y="326768"/>
                </a:cubicBezTo>
                <a:cubicBezTo>
                  <a:pt x="930681" y="333118"/>
                  <a:pt x="1054052" y="325860"/>
                  <a:pt x="1091245" y="343096"/>
                </a:cubicBezTo>
                <a:cubicBezTo>
                  <a:pt x="1128438" y="360332"/>
                  <a:pt x="1133881" y="328582"/>
                  <a:pt x="1129345" y="430182"/>
                </a:cubicBezTo>
                <a:cubicBezTo>
                  <a:pt x="1124809" y="531782"/>
                  <a:pt x="1068567" y="945439"/>
                  <a:pt x="1064031" y="952696"/>
                </a:cubicBezTo>
                <a:cubicBezTo>
                  <a:pt x="1059495" y="959953"/>
                  <a:pt x="1078545" y="627939"/>
                  <a:pt x="1102131" y="473725"/>
                </a:cubicBezTo>
                <a:cubicBezTo>
                  <a:pt x="1125717" y="319511"/>
                  <a:pt x="1191031" y="60974"/>
                  <a:pt x="1205545" y="27410"/>
                </a:cubicBezTo>
                <a:cubicBezTo>
                  <a:pt x="1220059" y="-6154"/>
                  <a:pt x="1151117" y="187975"/>
                  <a:pt x="1189217" y="272339"/>
                </a:cubicBezTo>
                <a:cubicBezTo>
                  <a:pt x="1227317" y="356703"/>
                  <a:pt x="1396045" y="509103"/>
                  <a:pt x="1434145" y="533596"/>
                </a:cubicBezTo>
                <a:cubicBezTo>
                  <a:pt x="1472245" y="558089"/>
                  <a:pt x="1314403" y="468282"/>
                  <a:pt x="1417817" y="419296"/>
                </a:cubicBezTo>
                <a:cubicBezTo>
                  <a:pt x="1521231" y="370310"/>
                  <a:pt x="1945774" y="266896"/>
                  <a:pt x="2054631" y="239682"/>
                </a:cubicBezTo>
                <a:cubicBezTo>
                  <a:pt x="2163488" y="212468"/>
                  <a:pt x="2023788" y="258731"/>
                  <a:pt x="2070959" y="256010"/>
                </a:cubicBezTo>
                <a:cubicBezTo>
                  <a:pt x="2118130" y="253289"/>
                  <a:pt x="2255109" y="198860"/>
                  <a:pt x="2337659" y="223353"/>
                </a:cubicBezTo>
                <a:cubicBezTo>
                  <a:pt x="2420209" y="247846"/>
                  <a:pt x="2553559" y="407504"/>
                  <a:pt x="2566259" y="402968"/>
                </a:cubicBezTo>
                <a:cubicBezTo>
                  <a:pt x="2578959" y="398432"/>
                  <a:pt x="2339473" y="119939"/>
                  <a:pt x="2413859" y="196139"/>
                </a:cubicBezTo>
                <a:cubicBezTo>
                  <a:pt x="2488245" y="272339"/>
                  <a:pt x="3004410" y="852911"/>
                  <a:pt x="3012574" y="860168"/>
                </a:cubicBezTo>
                <a:cubicBezTo>
                  <a:pt x="3020738" y="867425"/>
                  <a:pt x="2656066" y="344911"/>
                  <a:pt x="2462845" y="239682"/>
                </a:cubicBezTo>
                <a:cubicBezTo>
                  <a:pt x="2269624" y="134453"/>
                  <a:pt x="2045559" y="268710"/>
                  <a:pt x="1853245" y="228796"/>
                </a:cubicBezTo>
                <a:cubicBezTo>
                  <a:pt x="1660931" y="188882"/>
                  <a:pt x="1472245" y="-7061"/>
                  <a:pt x="1308959" y="196"/>
                </a:cubicBezTo>
                <a:cubicBezTo>
                  <a:pt x="1145673" y="7453"/>
                  <a:pt x="1079452" y="192510"/>
                  <a:pt x="873531" y="272339"/>
                </a:cubicBezTo>
                <a:cubicBezTo>
                  <a:pt x="667610" y="352168"/>
                  <a:pt x="109717" y="451046"/>
                  <a:pt x="73431" y="479168"/>
                </a:cubicBezTo>
                <a:cubicBezTo>
                  <a:pt x="37145" y="507289"/>
                  <a:pt x="603203" y="395711"/>
                  <a:pt x="655817" y="441068"/>
                </a:cubicBezTo>
                <a:cubicBezTo>
                  <a:pt x="708431" y="486425"/>
                  <a:pt x="455338" y="676017"/>
                  <a:pt x="389117" y="751310"/>
                </a:cubicBezTo>
                <a:cubicBezTo>
                  <a:pt x="322896" y="826603"/>
                  <a:pt x="245788" y="882846"/>
                  <a:pt x="258488" y="892825"/>
                </a:cubicBezTo>
                <a:cubicBezTo>
                  <a:pt x="271188" y="902804"/>
                  <a:pt x="442639" y="817532"/>
                  <a:pt x="465317" y="811182"/>
                </a:cubicBezTo>
                <a:cubicBezTo>
                  <a:pt x="487996" y="804832"/>
                  <a:pt x="467130" y="742239"/>
                  <a:pt x="394559" y="854725"/>
                </a:cubicBezTo>
                <a:cubicBezTo>
                  <a:pt x="321988" y="967211"/>
                  <a:pt x="-78062" y="1604931"/>
                  <a:pt x="13559" y="1513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7A0B3C2-AB3D-9BFE-273E-33E747EA8F14}"/>
              </a:ext>
            </a:extLst>
          </p:cNvPr>
          <p:cNvSpPr/>
          <p:nvPr/>
        </p:nvSpPr>
        <p:spPr>
          <a:xfrm>
            <a:off x="3646225" y="7127719"/>
            <a:ext cx="849576" cy="873288"/>
          </a:xfrm>
          <a:custGeom>
            <a:avLst/>
            <a:gdLst>
              <a:gd name="connsiteX0" fmla="*/ 1850 w 849576"/>
              <a:gd name="connsiteY0" fmla="*/ 3331 h 873288"/>
              <a:gd name="connsiteX1" fmla="*/ 373325 w 849576"/>
              <a:gd name="connsiteY1" fmla="*/ 212881 h 873288"/>
              <a:gd name="connsiteX2" fmla="*/ 595575 w 849576"/>
              <a:gd name="connsiteY2" fmla="*/ 590706 h 873288"/>
              <a:gd name="connsiteX3" fmla="*/ 617800 w 849576"/>
              <a:gd name="connsiteY3" fmla="*/ 578006 h 873288"/>
              <a:gd name="connsiteX4" fmla="*/ 849575 w 849576"/>
              <a:gd name="connsiteY4" fmla="*/ 873281 h 873288"/>
              <a:gd name="connsiteX5" fmla="*/ 614625 w 849576"/>
              <a:gd name="connsiteY5" fmla="*/ 568481 h 873288"/>
              <a:gd name="connsiteX6" fmla="*/ 484450 w 849576"/>
              <a:gd name="connsiteY6" fmla="*/ 320831 h 873288"/>
              <a:gd name="connsiteX7" fmla="*/ 436825 w 849576"/>
              <a:gd name="connsiteY7" fmla="*/ 70006 h 873288"/>
              <a:gd name="connsiteX8" fmla="*/ 487625 w 849576"/>
              <a:gd name="connsiteY8" fmla="*/ 317656 h 873288"/>
              <a:gd name="connsiteX9" fmla="*/ 373325 w 849576"/>
              <a:gd name="connsiteY9" fmla="*/ 193831 h 873288"/>
              <a:gd name="connsiteX10" fmla="*/ 287600 w 849576"/>
              <a:gd name="connsiteY10" fmla="*/ 79531 h 873288"/>
              <a:gd name="connsiteX11" fmla="*/ 325700 w 849576"/>
              <a:gd name="connsiteY11" fmla="*/ 152556 h 873288"/>
              <a:gd name="connsiteX12" fmla="*/ 233625 w 849576"/>
              <a:gd name="connsiteY12" fmla="*/ 89056 h 873288"/>
              <a:gd name="connsiteX13" fmla="*/ 1850 w 849576"/>
              <a:gd name="connsiteY13" fmla="*/ 3331 h 87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9576" h="873288">
                <a:moveTo>
                  <a:pt x="1850" y="3331"/>
                </a:moveTo>
                <a:cubicBezTo>
                  <a:pt x="25133" y="23968"/>
                  <a:pt x="274371" y="114985"/>
                  <a:pt x="373325" y="212881"/>
                </a:cubicBezTo>
                <a:cubicBezTo>
                  <a:pt x="472279" y="310777"/>
                  <a:pt x="554829" y="529852"/>
                  <a:pt x="595575" y="590706"/>
                </a:cubicBezTo>
                <a:cubicBezTo>
                  <a:pt x="636321" y="651560"/>
                  <a:pt x="575467" y="530910"/>
                  <a:pt x="617800" y="578006"/>
                </a:cubicBezTo>
                <a:cubicBezTo>
                  <a:pt x="660133" y="625102"/>
                  <a:pt x="850104" y="874868"/>
                  <a:pt x="849575" y="873281"/>
                </a:cubicBezTo>
                <a:cubicBezTo>
                  <a:pt x="849046" y="871694"/>
                  <a:pt x="675479" y="660556"/>
                  <a:pt x="614625" y="568481"/>
                </a:cubicBezTo>
                <a:cubicBezTo>
                  <a:pt x="553771" y="476406"/>
                  <a:pt x="514083" y="403910"/>
                  <a:pt x="484450" y="320831"/>
                </a:cubicBezTo>
                <a:cubicBezTo>
                  <a:pt x="454817" y="237752"/>
                  <a:pt x="436296" y="70535"/>
                  <a:pt x="436825" y="70006"/>
                </a:cubicBezTo>
                <a:cubicBezTo>
                  <a:pt x="437354" y="69477"/>
                  <a:pt x="498208" y="297019"/>
                  <a:pt x="487625" y="317656"/>
                </a:cubicBezTo>
                <a:cubicBezTo>
                  <a:pt x="477042" y="338294"/>
                  <a:pt x="406662" y="233518"/>
                  <a:pt x="373325" y="193831"/>
                </a:cubicBezTo>
                <a:cubicBezTo>
                  <a:pt x="339988" y="154144"/>
                  <a:pt x="295538" y="86410"/>
                  <a:pt x="287600" y="79531"/>
                </a:cubicBezTo>
                <a:cubicBezTo>
                  <a:pt x="279662" y="72652"/>
                  <a:pt x="334696" y="150969"/>
                  <a:pt x="325700" y="152556"/>
                </a:cubicBezTo>
                <a:cubicBezTo>
                  <a:pt x="316704" y="154143"/>
                  <a:pt x="285483" y="114456"/>
                  <a:pt x="233625" y="89056"/>
                </a:cubicBezTo>
                <a:cubicBezTo>
                  <a:pt x="181767" y="63656"/>
                  <a:pt x="-21433" y="-17306"/>
                  <a:pt x="1850" y="3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20CD38AF-E468-DBD3-14AB-FBB58E142355}"/>
              </a:ext>
            </a:extLst>
          </p:cNvPr>
          <p:cNvSpPr/>
          <p:nvPr/>
        </p:nvSpPr>
        <p:spPr>
          <a:xfrm>
            <a:off x="4045503" y="6228630"/>
            <a:ext cx="1309443" cy="231401"/>
          </a:xfrm>
          <a:custGeom>
            <a:avLst/>
            <a:gdLst>
              <a:gd name="connsiteX0" fmla="*/ 2622 w 1309443"/>
              <a:gd name="connsiteY0" fmla="*/ 191220 h 231401"/>
              <a:gd name="connsiteX1" fmla="*/ 612222 w 1309443"/>
              <a:gd name="connsiteY1" fmla="*/ 76920 h 231401"/>
              <a:gd name="connsiteX2" fmla="*/ 516972 w 1309443"/>
              <a:gd name="connsiteY2" fmla="*/ 57870 h 231401"/>
              <a:gd name="connsiteX3" fmla="*/ 786847 w 1309443"/>
              <a:gd name="connsiteY3" fmla="*/ 720 h 231401"/>
              <a:gd name="connsiteX4" fmla="*/ 1072597 w 1309443"/>
              <a:gd name="connsiteY4" fmla="*/ 102320 h 231401"/>
              <a:gd name="connsiteX5" fmla="*/ 1063072 w 1309443"/>
              <a:gd name="connsiteY5" fmla="*/ 83270 h 231401"/>
              <a:gd name="connsiteX6" fmla="*/ 1304372 w 1309443"/>
              <a:gd name="connsiteY6" fmla="*/ 229320 h 231401"/>
              <a:gd name="connsiteX7" fmla="*/ 1202772 w 1309443"/>
              <a:gd name="connsiteY7" fmla="*/ 159470 h 231401"/>
              <a:gd name="connsiteX8" fmla="*/ 920197 w 1309443"/>
              <a:gd name="connsiteY8" fmla="*/ 22945 h 231401"/>
              <a:gd name="connsiteX9" fmla="*/ 796372 w 1309443"/>
              <a:gd name="connsiteY9" fmla="*/ 720 h 231401"/>
              <a:gd name="connsiteX10" fmla="*/ 599522 w 1309443"/>
              <a:gd name="connsiteY10" fmla="*/ 26120 h 231401"/>
              <a:gd name="connsiteX11" fmla="*/ 421722 w 1309443"/>
              <a:gd name="connsiteY11" fmla="*/ 80095 h 231401"/>
              <a:gd name="connsiteX12" fmla="*/ 612222 w 1309443"/>
              <a:gd name="connsiteY12" fmla="*/ 76920 h 231401"/>
              <a:gd name="connsiteX13" fmla="*/ 478872 w 1309443"/>
              <a:gd name="connsiteY13" fmla="*/ 92795 h 231401"/>
              <a:gd name="connsiteX14" fmla="*/ 269322 w 1309443"/>
              <a:gd name="connsiteY14" fmla="*/ 130895 h 231401"/>
              <a:gd name="connsiteX15" fmla="*/ 386797 w 1309443"/>
              <a:gd name="connsiteY15" fmla="*/ 124545 h 231401"/>
              <a:gd name="connsiteX16" fmla="*/ 2622 w 1309443"/>
              <a:gd name="connsiteY16" fmla="*/ 191220 h 23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09443" h="231401">
                <a:moveTo>
                  <a:pt x="2622" y="191220"/>
                </a:moveTo>
                <a:cubicBezTo>
                  <a:pt x="40193" y="183283"/>
                  <a:pt x="526497" y="99145"/>
                  <a:pt x="612222" y="76920"/>
                </a:cubicBezTo>
                <a:cubicBezTo>
                  <a:pt x="697947" y="54695"/>
                  <a:pt x="487868" y="70570"/>
                  <a:pt x="516972" y="57870"/>
                </a:cubicBezTo>
                <a:cubicBezTo>
                  <a:pt x="546076" y="45170"/>
                  <a:pt x="694243" y="-6688"/>
                  <a:pt x="786847" y="720"/>
                </a:cubicBezTo>
                <a:cubicBezTo>
                  <a:pt x="879451" y="8128"/>
                  <a:pt x="1072597" y="102320"/>
                  <a:pt x="1072597" y="102320"/>
                </a:cubicBezTo>
                <a:cubicBezTo>
                  <a:pt x="1118635" y="116078"/>
                  <a:pt x="1024443" y="62103"/>
                  <a:pt x="1063072" y="83270"/>
                </a:cubicBezTo>
                <a:cubicBezTo>
                  <a:pt x="1101701" y="104437"/>
                  <a:pt x="1281089" y="216620"/>
                  <a:pt x="1304372" y="229320"/>
                </a:cubicBezTo>
                <a:cubicBezTo>
                  <a:pt x="1327655" y="242020"/>
                  <a:pt x="1266801" y="193866"/>
                  <a:pt x="1202772" y="159470"/>
                </a:cubicBezTo>
                <a:cubicBezTo>
                  <a:pt x="1138743" y="125074"/>
                  <a:pt x="987930" y="49403"/>
                  <a:pt x="920197" y="22945"/>
                </a:cubicBezTo>
                <a:cubicBezTo>
                  <a:pt x="852464" y="-3513"/>
                  <a:pt x="849818" y="191"/>
                  <a:pt x="796372" y="720"/>
                </a:cubicBezTo>
                <a:cubicBezTo>
                  <a:pt x="742926" y="1249"/>
                  <a:pt x="661964" y="12891"/>
                  <a:pt x="599522" y="26120"/>
                </a:cubicBezTo>
                <a:cubicBezTo>
                  <a:pt x="537080" y="39349"/>
                  <a:pt x="419605" y="71628"/>
                  <a:pt x="421722" y="80095"/>
                </a:cubicBezTo>
                <a:cubicBezTo>
                  <a:pt x="423839" y="88562"/>
                  <a:pt x="602697" y="74803"/>
                  <a:pt x="612222" y="76920"/>
                </a:cubicBezTo>
                <a:cubicBezTo>
                  <a:pt x="621747" y="79037"/>
                  <a:pt x="536022" y="83799"/>
                  <a:pt x="478872" y="92795"/>
                </a:cubicBezTo>
                <a:cubicBezTo>
                  <a:pt x="421722" y="101791"/>
                  <a:pt x="284668" y="125603"/>
                  <a:pt x="269322" y="130895"/>
                </a:cubicBezTo>
                <a:cubicBezTo>
                  <a:pt x="253976" y="136187"/>
                  <a:pt x="430718" y="116078"/>
                  <a:pt x="386797" y="124545"/>
                </a:cubicBezTo>
                <a:cubicBezTo>
                  <a:pt x="342876" y="133012"/>
                  <a:pt x="-34949" y="199157"/>
                  <a:pt x="2622" y="191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985A800B-BC0C-C02C-D168-A25F64FD2391}"/>
              </a:ext>
            </a:extLst>
          </p:cNvPr>
          <p:cNvSpPr/>
          <p:nvPr/>
        </p:nvSpPr>
        <p:spPr>
          <a:xfrm>
            <a:off x="4216082" y="7501615"/>
            <a:ext cx="543251" cy="953414"/>
          </a:xfrm>
          <a:custGeom>
            <a:avLst/>
            <a:gdLst>
              <a:gd name="connsiteX0" fmla="*/ 318 w 543251"/>
              <a:gd name="connsiteY0" fmla="*/ 910 h 953414"/>
              <a:gd name="connsiteX1" fmla="*/ 225743 w 543251"/>
              <a:gd name="connsiteY1" fmla="*/ 286660 h 953414"/>
              <a:gd name="connsiteX2" fmla="*/ 371793 w 543251"/>
              <a:gd name="connsiteY2" fmla="*/ 658135 h 953414"/>
              <a:gd name="connsiteX3" fmla="*/ 397193 w 543251"/>
              <a:gd name="connsiteY3" fmla="*/ 654960 h 953414"/>
              <a:gd name="connsiteX4" fmla="*/ 543243 w 543251"/>
              <a:gd name="connsiteY4" fmla="*/ 953410 h 953414"/>
              <a:gd name="connsiteX5" fmla="*/ 403543 w 543251"/>
              <a:gd name="connsiteY5" fmla="*/ 661310 h 953414"/>
              <a:gd name="connsiteX6" fmla="*/ 260668 w 543251"/>
              <a:gd name="connsiteY6" fmla="*/ 346985 h 953414"/>
              <a:gd name="connsiteX7" fmla="*/ 178118 w 543251"/>
              <a:gd name="connsiteY7" fmla="*/ 200935 h 953414"/>
              <a:gd name="connsiteX8" fmla="*/ 318 w 543251"/>
              <a:gd name="connsiteY8" fmla="*/ 910 h 95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251" h="953414">
                <a:moveTo>
                  <a:pt x="318" y="910"/>
                </a:moveTo>
                <a:cubicBezTo>
                  <a:pt x="8255" y="15197"/>
                  <a:pt x="163831" y="177123"/>
                  <a:pt x="225743" y="286660"/>
                </a:cubicBezTo>
                <a:cubicBezTo>
                  <a:pt x="287655" y="396197"/>
                  <a:pt x="343218" y="596752"/>
                  <a:pt x="371793" y="658135"/>
                </a:cubicBezTo>
                <a:cubicBezTo>
                  <a:pt x="400368" y="719518"/>
                  <a:pt x="368618" y="605748"/>
                  <a:pt x="397193" y="654960"/>
                </a:cubicBezTo>
                <a:cubicBezTo>
                  <a:pt x="425768" y="704173"/>
                  <a:pt x="542185" y="952352"/>
                  <a:pt x="543243" y="953410"/>
                </a:cubicBezTo>
                <a:cubicBezTo>
                  <a:pt x="544301" y="954468"/>
                  <a:pt x="450639" y="762381"/>
                  <a:pt x="403543" y="661310"/>
                </a:cubicBezTo>
                <a:cubicBezTo>
                  <a:pt x="356447" y="560239"/>
                  <a:pt x="298239" y="423714"/>
                  <a:pt x="260668" y="346985"/>
                </a:cubicBezTo>
                <a:cubicBezTo>
                  <a:pt x="223097" y="270256"/>
                  <a:pt x="220980" y="257556"/>
                  <a:pt x="178118" y="200935"/>
                </a:cubicBezTo>
                <a:cubicBezTo>
                  <a:pt x="135256" y="144314"/>
                  <a:pt x="-7619" y="-13377"/>
                  <a:pt x="318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542D26A-C1FD-36F0-BEB0-07C32E0BF215}"/>
              </a:ext>
            </a:extLst>
          </p:cNvPr>
          <p:cNvSpPr/>
          <p:nvPr/>
        </p:nvSpPr>
        <p:spPr>
          <a:xfrm>
            <a:off x="4975223" y="7838940"/>
            <a:ext cx="213086" cy="251061"/>
          </a:xfrm>
          <a:custGeom>
            <a:avLst/>
            <a:gdLst>
              <a:gd name="connsiteX0" fmla="*/ 168277 w 213086"/>
              <a:gd name="connsiteY0" fmla="*/ 135 h 251061"/>
              <a:gd name="connsiteX1" fmla="*/ 165102 w 213086"/>
              <a:gd name="connsiteY1" fmla="*/ 108085 h 251061"/>
              <a:gd name="connsiteX2" fmla="*/ 66677 w 213086"/>
              <a:gd name="connsiteY2" fmla="*/ 187460 h 251061"/>
              <a:gd name="connsiteX3" fmla="*/ 111127 w 213086"/>
              <a:gd name="connsiteY3" fmla="*/ 171585 h 251061"/>
              <a:gd name="connsiteX4" fmla="*/ 2 w 213086"/>
              <a:gd name="connsiteY4" fmla="*/ 250960 h 251061"/>
              <a:gd name="connsiteX5" fmla="*/ 107952 w 213086"/>
              <a:gd name="connsiteY5" fmla="*/ 152535 h 251061"/>
              <a:gd name="connsiteX6" fmla="*/ 212727 w 213086"/>
              <a:gd name="connsiteY6" fmla="*/ 101735 h 251061"/>
              <a:gd name="connsiteX7" fmla="*/ 142877 w 213086"/>
              <a:gd name="connsiteY7" fmla="*/ 123960 h 251061"/>
              <a:gd name="connsiteX8" fmla="*/ 158752 w 213086"/>
              <a:gd name="connsiteY8" fmla="*/ 85860 h 251061"/>
              <a:gd name="connsiteX9" fmla="*/ 168277 w 213086"/>
              <a:gd name="connsiteY9" fmla="*/ 135 h 25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086" h="251061">
                <a:moveTo>
                  <a:pt x="168277" y="135"/>
                </a:moveTo>
                <a:cubicBezTo>
                  <a:pt x="169335" y="3839"/>
                  <a:pt x="182035" y="76864"/>
                  <a:pt x="165102" y="108085"/>
                </a:cubicBezTo>
                <a:cubicBezTo>
                  <a:pt x="148169" y="139306"/>
                  <a:pt x="75673" y="176877"/>
                  <a:pt x="66677" y="187460"/>
                </a:cubicBezTo>
                <a:cubicBezTo>
                  <a:pt x="57681" y="198043"/>
                  <a:pt x="122239" y="161002"/>
                  <a:pt x="111127" y="171585"/>
                </a:cubicBezTo>
                <a:cubicBezTo>
                  <a:pt x="100015" y="182168"/>
                  <a:pt x="531" y="254135"/>
                  <a:pt x="2" y="250960"/>
                </a:cubicBezTo>
                <a:cubicBezTo>
                  <a:pt x="-527" y="247785"/>
                  <a:pt x="72498" y="177406"/>
                  <a:pt x="107952" y="152535"/>
                </a:cubicBezTo>
                <a:cubicBezTo>
                  <a:pt x="143406" y="127664"/>
                  <a:pt x="206906" y="106497"/>
                  <a:pt x="212727" y="101735"/>
                </a:cubicBezTo>
                <a:cubicBezTo>
                  <a:pt x="218548" y="96973"/>
                  <a:pt x="151873" y="126606"/>
                  <a:pt x="142877" y="123960"/>
                </a:cubicBezTo>
                <a:cubicBezTo>
                  <a:pt x="133881" y="121314"/>
                  <a:pt x="155048" y="101735"/>
                  <a:pt x="158752" y="85860"/>
                </a:cubicBezTo>
                <a:cubicBezTo>
                  <a:pt x="162456" y="69985"/>
                  <a:pt x="167219" y="-3569"/>
                  <a:pt x="168277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BE0D9600-35B4-BC9A-920B-07AF3842D393}"/>
              </a:ext>
            </a:extLst>
          </p:cNvPr>
          <p:cNvSpPr/>
          <p:nvPr/>
        </p:nvSpPr>
        <p:spPr>
          <a:xfrm>
            <a:off x="3980999" y="4458721"/>
            <a:ext cx="531665" cy="999853"/>
          </a:xfrm>
          <a:custGeom>
            <a:avLst/>
            <a:gdLst>
              <a:gd name="connsiteX0" fmla="*/ 529008 w 531665"/>
              <a:gd name="connsiteY0" fmla="*/ 4791 h 999853"/>
              <a:gd name="connsiteX1" fmla="*/ 301699 w 531665"/>
              <a:gd name="connsiteY1" fmla="*/ 361252 h 999853"/>
              <a:gd name="connsiteX2" fmla="*/ 219042 w 531665"/>
              <a:gd name="connsiteY2" fmla="*/ 671218 h 999853"/>
              <a:gd name="connsiteX3" fmla="*/ 203543 w 531665"/>
              <a:gd name="connsiteY3" fmla="*/ 629889 h 999853"/>
              <a:gd name="connsiteX4" fmla="*/ 234540 w 531665"/>
              <a:gd name="connsiteY4" fmla="*/ 939855 h 999853"/>
              <a:gd name="connsiteX5" fmla="*/ 229374 w 531665"/>
              <a:gd name="connsiteY5" fmla="*/ 779706 h 999853"/>
              <a:gd name="connsiteX6" fmla="*/ 64059 w 531665"/>
              <a:gd name="connsiteY6" fmla="*/ 924357 h 999853"/>
              <a:gd name="connsiteX7" fmla="*/ 7232 w 531665"/>
              <a:gd name="connsiteY7" fmla="*/ 991516 h 999853"/>
              <a:gd name="connsiteX8" fmla="*/ 213876 w 531665"/>
              <a:gd name="connsiteY8" fmla="*/ 738377 h 999853"/>
              <a:gd name="connsiteX9" fmla="*/ 193211 w 531665"/>
              <a:gd name="connsiteY9" fmla="*/ 309591 h 999853"/>
              <a:gd name="connsiteX10" fmla="*/ 219042 w 531665"/>
              <a:gd name="connsiteY10" fmla="*/ 536899 h 999853"/>
              <a:gd name="connsiteX11" fmla="*/ 255204 w 531665"/>
              <a:gd name="connsiteY11" fmla="*/ 309591 h 999853"/>
              <a:gd name="connsiteX12" fmla="*/ 250038 w 531665"/>
              <a:gd name="connsiteY12" fmla="*/ 340587 h 999853"/>
              <a:gd name="connsiteX13" fmla="*/ 415354 w 531665"/>
              <a:gd name="connsiteY13" fmla="*/ 164940 h 999853"/>
              <a:gd name="connsiteX14" fmla="*/ 529008 w 531665"/>
              <a:gd name="connsiteY14" fmla="*/ 4791 h 99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1665" h="999853">
                <a:moveTo>
                  <a:pt x="529008" y="4791"/>
                </a:moveTo>
                <a:cubicBezTo>
                  <a:pt x="510065" y="37510"/>
                  <a:pt x="353360" y="250181"/>
                  <a:pt x="301699" y="361252"/>
                </a:cubicBezTo>
                <a:cubicBezTo>
                  <a:pt x="250038" y="472323"/>
                  <a:pt x="235401" y="626445"/>
                  <a:pt x="219042" y="671218"/>
                </a:cubicBezTo>
                <a:cubicBezTo>
                  <a:pt x="202683" y="715991"/>
                  <a:pt x="200960" y="585116"/>
                  <a:pt x="203543" y="629889"/>
                </a:cubicBezTo>
                <a:cubicBezTo>
                  <a:pt x="206126" y="674662"/>
                  <a:pt x="230235" y="914886"/>
                  <a:pt x="234540" y="939855"/>
                </a:cubicBezTo>
                <a:cubicBezTo>
                  <a:pt x="238845" y="964825"/>
                  <a:pt x="257787" y="782289"/>
                  <a:pt x="229374" y="779706"/>
                </a:cubicBezTo>
                <a:cubicBezTo>
                  <a:pt x="200961" y="777123"/>
                  <a:pt x="101083" y="889055"/>
                  <a:pt x="64059" y="924357"/>
                </a:cubicBezTo>
                <a:cubicBezTo>
                  <a:pt x="27035" y="959659"/>
                  <a:pt x="-17737" y="1022513"/>
                  <a:pt x="7232" y="991516"/>
                </a:cubicBezTo>
                <a:cubicBezTo>
                  <a:pt x="32201" y="960519"/>
                  <a:pt x="182880" y="852031"/>
                  <a:pt x="213876" y="738377"/>
                </a:cubicBezTo>
                <a:cubicBezTo>
                  <a:pt x="244872" y="624723"/>
                  <a:pt x="192350" y="343171"/>
                  <a:pt x="193211" y="309591"/>
                </a:cubicBezTo>
                <a:cubicBezTo>
                  <a:pt x="194072" y="276011"/>
                  <a:pt x="208710" y="536899"/>
                  <a:pt x="219042" y="536899"/>
                </a:cubicBezTo>
                <a:cubicBezTo>
                  <a:pt x="229374" y="536899"/>
                  <a:pt x="255204" y="309591"/>
                  <a:pt x="255204" y="309591"/>
                </a:cubicBezTo>
                <a:cubicBezTo>
                  <a:pt x="260370" y="276872"/>
                  <a:pt x="223346" y="364695"/>
                  <a:pt x="250038" y="340587"/>
                </a:cubicBezTo>
                <a:cubicBezTo>
                  <a:pt x="276730" y="316479"/>
                  <a:pt x="369720" y="214018"/>
                  <a:pt x="415354" y="164940"/>
                </a:cubicBezTo>
                <a:cubicBezTo>
                  <a:pt x="460988" y="115862"/>
                  <a:pt x="547951" y="-27928"/>
                  <a:pt x="529008" y="4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6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ua Lipa Put Her Underwear and Stockings On in the Wrong Order">
            <a:extLst>
              <a:ext uri="{FF2B5EF4-FFF2-40B4-BE49-F238E27FC236}">
                <a16:creationId xmlns:a16="http://schemas.microsoft.com/office/drawing/2014/main" id="{96FC41F5-75EE-3939-E243-31561E21F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r="22890"/>
          <a:stretch/>
        </p:blipFill>
        <p:spPr bwMode="auto">
          <a:xfrm>
            <a:off x="0" y="2916115"/>
            <a:ext cx="9620996" cy="69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BDB8455C-36ED-F585-A6F0-343ED54FD9F7}"/>
              </a:ext>
            </a:extLst>
          </p:cNvPr>
          <p:cNvSpPr/>
          <p:nvPr/>
        </p:nvSpPr>
        <p:spPr>
          <a:xfrm>
            <a:off x="4170312" y="6479801"/>
            <a:ext cx="336333" cy="57528"/>
          </a:xfrm>
          <a:custGeom>
            <a:avLst/>
            <a:gdLst>
              <a:gd name="connsiteX0" fmla="*/ 335013 w 336333"/>
              <a:gd name="connsiteY0" fmla="*/ 57524 h 57528"/>
              <a:gd name="connsiteX1" fmla="*/ 7988 w 336333"/>
              <a:gd name="connsiteY1" fmla="*/ 3549 h 57528"/>
              <a:gd name="connsiteX2" fmla="*/ 119113 w 336333"/>
              <a:gd name="connsiteY2" fmla="*/ 6724 h 57528"/>
              <a:gd name="connsiteX3" fmla="*/ 335013 w 336333"/>
              <a:gd name="connsiteY3" fmla="*/ 57524 h 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333" h="57528">
                <a:moveTo>
                  <a:pt x="335013" y="57524"/>
                </a:moveTo>
                <a:cubicBezTo>
                  <a:pt x="316492" y="56995"/>
                  <a:pt x="43971" y="12016"/>
                  <a:pt x="7988" y="3549"/>
                </a:cubicBezTo>
                <a:cubicBezTo>
                  <a:pt x="-27995" y="-4918"/>
                  <a:pt x="66197" y="4078"/>
                  <a:pt x="119113" y="6724"/>
                </a:cubicBezTo>
                <a:cubicBezTo>
                  <a:pt x="172029" y="9370"/>
                  <a:pt x="353534" y="58053"/>
                  <a:pt x="335013" y="57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C60F1DDA-6F31-49B8-83EF-7BAF29BF4E00}"/>
              </a:ext>
            </a:extLst>
          </p:cNvPr>
          <p:cNvSpPr/>
          <p:nvPr/>
        </p:nvSpPr>
        <p:spPr>
          <a:xfrm>
            <a:off x="4197673" y="6238864"/>
            <a:ext cx="1037906" cy="330793"/>
          </a:xfrm>
          <a:custGeom>
            <a:avLst/>
            <a:gdLst>
              <a:gd name="connsiteX0" fmla="*/ 148902 w 1037906"/>
              <a:gd name="connsiteY0" fmla="*/ 330211 h 330793"/>
              <a:gd name="connsiteX1" fmla="*/ 253677 w 1037906"/>
              <a:gd name="connsiteY1" fmla="*/ 317511 h 330793"/>
              <a:gd name="connsiteX2" fmla="*/ 333052 w 1037906"/>
              <a:gd name="connsiteY2" fmla="*/ 298461 h 330793"/>
              <a:gd name="connsiteX3" fmla="*/ 367977 w 1037906"/>
              <a:gd name="connsiteY3" fmla="*/ 215911 h 330793"/>
              <a:gd name="connsiteX4" fmla="*/ 374327 w 1037906"/>
              <a:gd name="connsiteY4" fmla="*/ 269886 h 330793"/>
              <a:gd name="connsiteX5" fmla="*/ 390202 w 1037906"/>
              <a:gd name="connsiteY5" fmla="*/ 301636 h 330793"/>
              <a:gd name="connsiteX6" fmla="*/ 415602 w 1037906"/>
              <a:gd name="connsiteY6" fmla="*/ 238136 h 330793"/>
              <a:gd name="connsiteX7" fmla="*/ 441002 w 1037906"/>
              <a:gd name="connsiteY7" fmla="*/ 212736 h 330793"/>
              <a:gd name="connsiteX8" fmla="*/ 685477 w 1037906"/>
              <a:gd name="connsiteY8" fmla="*/ 180986 h 330793"/>
              <a:gd name="connsiteX9" fmla="*/ 647377 w 1037906"/>
              <a:gd name="connsiteY9" fmla="*/ 190511 h 330793"/>
              <a:gd name="connsiteX10" fmla="*/ 822002 w 1037906"/>
              <a:gd name="connsiteY10" fmla="*/ 196861 h 330793"/>
              <a:gd name="connsiteX11" fmla="*/ 907727 w 1037906"/>
              <a:gd name="connsiteY11" fmla="*/ 250836 h 330793"/>
              <a:gd name="connsiteX12" fmla="*/ 742627 w 1037906"/>
              <a:gd name="connsiteY12" fmla="*/ 187336 h 330793"/>
              <a:gd name="connsiteX13" fmla="*/ 929952 w 1037906"/>
              <a:gd name="connsiteY13" fmla="*/ 244486 h 330793"/>
              <a:gd name="connsiteX14" fmla="*/ 971227 w 1037906"/>
              <a:gd name="connsiteY14" fmla="*/ 206386 h 330793"/>
              <a:gd name="connsiteX15" fmla="*/ 1037902 w 1037906"/>
              <a:gd name="connsiteY15" fmla="*/ 123836 h 330793"/>
              <a:gd name="connsiteX16" fmla="*/ 974402 w 1037906"/>
              <a:gd name="connsiteY16" fmla="*/ 196861 h 330793"/>
              <a:gd name="connsiteX17" fmla="*/ 923602 w 1037906"/>
              <a:gd name="connsiteY17" fmla="*/ 222261 h 330793"/>
              <a:gd name="connsiteX18" fmla="*/ 1002977 w 1037906"/>
              <a:gd name="connsiteY18" fmla="*/ 104786 h 330793"/>
              <a:gd name="connsiteX19" fmla="*/ 952177 w 1037906"/>
              <a:gd name="connsiteY19" fmla="*/ 158761 h 330793"/>
              <a:gd name="connsiteX20" fmla="*/ 882327 w 1037906"/>
              <a:gd name="connsiteY20" fmla="*/ 203211 h 330793"/>
              <a:gd name="connsiteX21" fmla="*/ 936302 w 1037906"/>
              <a:gd name="connsiteY21" fmla="*/ 142886 h 330793"/>
              <a:gd name="connsiteX22" fmla="*/ 971227 w 1037906"/>
              <a:gd name="connsiteY22" fmla="*/ 88911 h 330793"/>
              <a:gd name="connsiteX23" fmla="*/ 866452 w 1037906"/>
              <a:gd name="connsiteY23" fmla="*/ 187336 h 330793"/>
              <a:gd name="connsiteX24" fmla="*/ 850577 w 1037906"/>
              <a:gd name="connsiteY24" fmla="*/ 187336 h 330793"/>
              <a:gd name="connsiteX25" fmla="*/ 844227 w 1037906"/>
              <a:gd name="connsiteY25" fmla="*/ 161936 h 330793"/>
              <a:gd name="connsiteX26" fmla="*/ 879152 w 1037906"/>
              <a:gd name="connsiteY26" fmla="*/ 79386 h 330793"/>
              <a:gd name="connsiteX27" fmla="*/ 850577 w 1037906"/>
              <a:gd name="connsiteY27" fmla="*/ 123836 h 330793"/>
              <a:gd name="connsiteX28" fmla="*/ 790252 w 1037906"/>
              <a:gd name="connsiteY28" fmla="*/ 184161 h 330793"/>
              <a:gd name="connsiteX29" fmla="*/ 796602 w 1037906"/>
              <a:gd name="connsiteY29" fmla="*/ 155586 h 330793"/>
              <a:gd name="connsiteX30" fmla="*/ 850577 w 1037906"/>
              <a:gd name="connsiteY30" fmla="*/ 66686 h 330793"/>
              <a:gd name="connsiteX31" fmla="*/ 758502 w 1037906"/>
              <a:gd name="connsiteY31" fmla="*/ 177811 h 330793"/>
              <a:gd name="connsiteX32" fmla="*/ 764852 w 1037906"/>
              <a:gd name="connsiteY32" fmla="*/ 133361 h 330793"/>
              <a:gd name="connsiteX33" fmla="*/ 774377 w 1037906"/>
              <a:gd name="connsiteY33" fmla="*/ 31761 h 330793"/>
              <a:gd name="connsiteX34" fmla="*/ 742627 w 1037906"/>
              <a:gd name="connsiteY34" fmla="*/ 130186 h 330793"/>
              <a:gd name="connsiteX35" fmla="*/ 701352 w 1037906"/>
              <a:gd name="connsiteY35" fmla="*/ 161936 h 330793"/>
              <a:gd name="connsiteX36" fmla="*/ 720402 w 1037906"/>
              <a:gd name="connsiteY36" fmla="*/ 98436 h 330793"/>
              <a:gd name="connsiteX37" fmla="*/ 780727 w 1037906"/>
              <a:gd name="connsiteY37" fmla="*/ 11 h 330793"/>
              <a:gd name="connsiteX38" fmla="*/ 710877 w 1037906"/>
              <a:gd name="connsiteY38" fmla="*/ 104786 h 330793"/>
              <a:gd name="connsiteX39" fmla="*/ 663252 w 1037906"/>
              <a:gd name="connsiteY39" fmla="*/ 161936 h 330793"/>
              <a:gd name="connsiteX40" fmla="*/ 637852 w 1037906"/>
              <a:gd name="connsiteY40" fmla="*/ 107961 h 330793"/>
              <a:gd name="connsiteX41" fmla="*/ 685477 w 1037906"/>
              <a:gd name="connsiteY41" fmla="*/ 15886 h 330793"/>
              <a:gd name="connsiteX42" fmla="*/ 660077 w 1037906"/>
              <a:gd name="connsiteY42" fmla="*/ 63511 h 330793"/>
              <a:gd name="connsiteX43" fmla="*/ 615627 w 1037906"/>
              <a:gd name="connsiteY43" fmla="*/ 123836 h 330793"/>
              <a:gd name="connsiteX44" fmla="*/ 615627 w 1037906"/>
              <a:gd name="connsiteY44" fmla="*/ 149236 h 330793"/>
              <a:gd name="connsiteX45" fmla="*/ 571177 w 1037906"/>
              <a:gd name="connsiteY45" fmla="*/ 168286 h 330793"/>
              <a:gd name="connsiteX46" fmla="*/ 555302 w 1037906"/>
              <a:gd name="connsiteY46" fmla="*/ 114311 h 330793"/>
              <a:gd name="connsiteX47" fmla="*/ 587052 w 1037906"/>
              <a:gd name="connsiteY47" fmla="*/ 22236 h 330793"/>
              <a:gd name="connsiteX48" fmla="*/ 561652 w 1037906"/>
              <a:gd name="connsiteY48" fmla="*/ 79386 h 330793"/>
              <a:gd name="connsiteX49" fmla="*/ 504502 w 1037906"/>
              <a:gd name="connsiteY49" fmla="*/ 168286 h 330793"/>
              <a:gd name="connsiteX50" fmla="*/ 447352 w 1037906"/>
              <a:gd name="connsiteY50" fmla="*/ 171461 h 330793"/>
              <a:gd name="connsiteX51" fmla="*/ 447352 w 1037906"/>
              <a:gd name="connsiteY51" fmla="*/ 111136 h 330793"/>
              <a:gd name="connsiteX52" fmla="*/ 456877 w 1037906"/>
              <a:gd name="connsiteY52" fmla="*/ 88911 h 330793"/>
              <a:gd name="connsiteX53" fmla="*/ 437827 w 1037906"/>
              <a:gd name="connsiteY53" fmla="*/ 41286 h 330793"/>
              <a:gd name="connsiteX54" fmla="*/ 434652 w 1037906"/>
              <a:gd name="connsiteY54" fmla="*/ 98436 h 330793"/>
              <a:gd name="connsiteX55" fmla="*/ 425127 w 1037906"/>
              <a:gd name="connsiteY55" fmla="*/ 146061 h 330793"/>
              <a:gd name="connsiteX56" fmla="*/ 425127 w 1037906"/>
              <a:gd name="connsiteY56" fmla="*/ 200036 h 330793"/>
              <a:gd name="connsiteX57" fmla="*/ 402902 w 1037906"/>
              <a:gd name="connsiteY57" fmla="*/ 111136 h 330793"/>
              <a:gd name="connsiteX58" fmla="*/ 412427 w 1037906"/>
              <a:gd name="connsiteY58" fmla="*/ 155586 h 330793"/>
              <a:gd name="connsiteX59" fmla="*/ 345752 w 1037906"/>
              <a:gd name="connsiteY59" fmla="*/ 228611 h 330793"/>
              <a:gd name="connsiteX60" fmla="*/ 339402 w 1037906"/>
              <a:gd name="connsiteY60" fmla="*/ 177811 h 330793"/>
              <a:gd name="connsiteX61" fmla="*/ 364802 w 1037906"/>
              <a:gd name="connsiteY61" fmla="*/ 53986 h 330793"/>
              <a:gd name="connsiteX62" fmla="*/ 342577 w 1037906"/>
              <a:gd name="connsiteY62" fmla="*/ 127011 h 330793"/>
              <a:gd name="connsiteX63" fmla="*/ 342577 w 1037906"/>
              <a:gd name="connsiteY63" fmla="*/ 206386 h 330793"/>
              <a:gd name="connsiteX64" fmla="*/ 304477 w 1037906"/>
              <a:gd name="connsiteY64" fmla="*/ 171461 h 330793"/>
              <a:gd name="connsiteX65" fmla="*/ 345752 w 1037906"/>
              <a:gd name="connsiteY65" fmla="*/ 231786 h 330793"/>
              <a:gd name="connsiteX66" fmla="*/ 272727 w 1037906"/>
              <a:gd name="connsiteY66" fmla="*/ 200036 h 330793"/>
              <a:gd name="connsiteX67" fmla="*/ 320352 w 1037906"/>
              <a:gd name="connsiteY67" fmla="*/ 244486 h 330793"/>
              <a:gd name="connsiteX68" fmla="*/ 272727 w 1037906"/>
              <a:gd name="connsiteY68" fmla="*/ 206386 h 330793"/>
              <a:gd name="connsiteX69" fmla="*/ 256852 w 1037906"/>
              <a:gd name="connsiteY69" fmla="*/ 139711 h 330793"/>
              <a:gd name="connsiteX70" fmla="*/ 275902 w 1037906"/>
              <a:gd name="connsiteY70" fmla="*/ 219086 h 330793"/>
              <a:gd name="connsiteX71" fmla="*/ 294952 w 1037906"/>
              <a:gd name="connsiteY71" fmla="*/ 234961 h 330793"/>
              <a:gd name="connsiteX72" fmla="*/ 221927 w 1037906"/>
              <a:gd name="connsiteY72" fmla="*/ 241311 h 330793"/>
              <a:gd name="connsiteX73" fmla="*/ 247327 w 1037906"/>
              <a:gd name="connsiteY73" fmla="*/ 260361 h 330793"/>
              <a:gd name="connsiteX74" fmla="*/ 196527 w 1037906"/>
              <a:gd name="connsiteY74" fmla="*/ 266711 h 330793"/>
              <a:gd name="connsiteX75" fmla="*/ 145727 w 1037906"/>
              <a:gd name="connsiteY75" fmla="*/ 266711 h 330793"/>
              <a:gd name="connsiteX76" fmla="*/ 352102 w 1037906"/>
              <a:gd name="connsiteY76" fmla="*/ 260361 h 330793"/>
              <a:gd name="connsiteX77" fmla="*/ 225102 w 1037906"/>
              <a:gd name="connsiteY77" fmla="*/ 279411 h 330793"/>
              <a:gd name="connsiteX78" fmla="*/ 2852 w 1037906"/>
              <a:gd name="connsiteY78" fmla="*/ 263536 h 330793"/>
              <a:gd name="connsiteX79" fmla="*/ 113977 w 1037906"/>
              <a:gd name="connsiteY79" fmla="*/ 273061 h 330793"/>
              <a:gd name="connsiteX80" fmla="*/ 326702 w 1037906"/>
              <a:gd name="connsiteY80" fmla="*/ 298461 h 330793"/>
              <a:gd name="connsiteX81" fmla="*/ 148902 w 1037906"/>
              <a:gd name="connsiteY81" fmla="*/ 330211 h 33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037906" h="330793">
                <a:moveTo>
                  <a:pt x="148902" y="330211"/>
                </a:moveTo>
                <a:cubicBezTo>
                  <a:pt x="136731" y="333386"/>
                  <a:pt x="222985" y="322803"/>
                  <a:pt x="253677" y="317511"/>
                </a:cubicBezTo>
                <a:cubicBezTo>
                  <a:pt x="284369" y="312219"/>
                  <a:pt x="314002" y="315394"/>
                  <a:pt x="333052" y="298461"/>
                </a:cubicBezTo>
                <a:cubicBezTo>
                  <a:pt x="352102" y="281528"/>
                  <a:pt x="361098" y="220673"/>
                  <a:pt x="367977" y="215911"/>
                </a:cubicBezTo>
                <a:cubicBezTo>
                  <a:pt x="374856" y="211149"/>
                  <a:pt x="370623" y="255599"/>
                  <a:pt x="374327" y="269886"/>
                </a:cubicBezTo>
                <a:cubicBezTo>
                  <a:pt x="378031" y="284173"/>
                  <a:pt x="383323" y="306928"/>
                  <a:pt x="390202" y="301636"/>
                </a:cubicBezTo>
                <a:cubicBezTo>
                  <a:pt x="397081" y="296344"/>
                  <a:pt x="407135" y="252953"/>
                  <a:pt x="415602" y="238136"/>
                </a:cubicBezTo>
                <a:cubicBezTo>
                  <a:pt x="424069" y="223319"/>
                  <a:pt x="396023" y="222261"/>
                  <a:pt x="441002" y="212736"/>
                </a:cubicBezTo>
                <a:cubicBezTo>
                  <a:pt x="485981" y="203211"/>
                  <a:pt x="651081" y="184690"/>
                  <a:pt x="685477" y="180986"/>
                </a:cubicBezTo>
                <a:cubicBezTo>
                  <a:pt x="719873" y="177282"/>
                  <a:pt x="624623" y="187865"/>
                  <a:pt x="647377" y="190511"/>
                </a:cubicBezTo>
                <a:cubicBezTo>
                  <a:pt x="670131" y="193157"/>
                  <a:pt x="778610" y="186807"/>
                  <a:pt x="822002" y="196861"/>
                </a:cubicBezTo>
                <a:cubicBezTo>
                  <a:pt x="865394" y="206915"/>
                  <a:pt x="920956" y="252423"/>
                  <a:pt x="907727" y="250836"/>
                </a:cubicBezTo>
                <a:cubicBezTo>
                  <a:pt x="894498" y="249249"/>
                  <a:pt x="738923" y="188394"/>
                  <a:pt x="742627" y="187336"/>
                </a:cubicBezTo>
                <a:cubicBezTo>
                  <a:pt x="746331" y="186278"/>
                  <a:pt x="891852" y="241311"/>
                  <a:pt x="929952" y="244486"/>
                </a:cubicBezTo>
                <a:cubicBezTo>
                  <a:pt x="968052" y="247661"/>
                  <a:pt x="953235" y="226494"/>
                  <a:pt x="971227" y="206386"/>
                </a:cubicBezTo>
                <a:cubicBezTo>
                  <a:pt x="989219" y="186278"/>
                  <a:pt x="1037373" y="125423"/>
                  <a:pt x="1037902" y="123836"/>
                </a:cubicBezTo>
                <a:cubicBezTo>
                  <a:pt x="1038431" y="122249"/>
                  <a:pt x="993452" y="180457"/>
                  <a:pt x="974402" y="196861"/>
                </a:cubicBezTo>
                <a:cubicBezTo>
                  <a:pt x="955352" y="213265"/>
                  <a:pt x="918839" y="237607"/>
                  <a:pt x="923602" y="222261"/>
                </a:cubicBezTo>
                <a:cubicBezTo>
                  <a:pt x="928365" y="206915"/>
                  <a:pt x="998215" y="115369"/>
                  <a:pt x="1002977" y="104786"/>
                </a:cubicBezTo>
                <a:cubicBezTo>
                  <a:pt x="1007740" y="94203"/>
                  <a:pt x="972285" y="142357"/>
                  <a:pt x="952177" y="158761"/>
                </a:cubicBezTo>
                <a:cubicBezTo>
                  <a:pt x="932069" y="175165"/>
                  <a:pt x="884973" y="205857"/>
                  <a:pt x="882327" y="203211"/>
                </a:cubicBezTo>
                <a:cubicBezTo>
                  <a:pt x="879681" y="200565"/>
                  <a:pt x="921485" y="161936"/>
                  <a:pt x="936302" y="142886"/>
                </a:cubicBezTo>
                <a:cubicBezTo>
                  <a:pt x="951119" y="123836"/>
                  <a:pt x="982869" y="81503"/>
                  <a:pt x="971227" y="88911"/>
                </a:cubicBezTo>
                <a:cubicBezTo>
                  <a:pt x="959585" y="96319"/>
                  <a:pt x="886560" y="170932"/>
                  <a:pt x="866452" y="187336"/>
                </a:cubicBezTo>
                <a:cubicBezTo>
                  <a:pt x="846344" y="203740"/>
                  <a:pt x="854281" y="191569"/>
                  <a:pt x="850577" y="187336"/>
                </a:cubicBezTo>
                <a:cubicBezTo>
                  <a:pt x="846873" y="183103"/>
                  <a:pt x="839465" y="179928"/>
                  <a:pt x="844227" y="161936"/>
                </a:cubicBezTo>
                <a:cubicBezTo>
                  <a:pt x="848990" y="143944"/>
                  <a:pt x="878094" y="85736"/>
                  <a:pt x="879152" y="79386"/>
                </a:cubicBezTo>
                <a:cubicBezTo>
                  <a:pt x="880210" y="73036"/>
                  <a:pt x="865394" y="106374"/>
                  <a:pt x="850577" y="123836"/>
                </a:cubicBezTo>
                <a:cubicBezTo>
                  <a:pt x="835760" y="141298"/>
                  <a:pt x="799248" y="178869"/>
                  <a:pt x="790252" y="184161"/>
                </a:cubicBezTo>
                <a:cubicBezTo>
                  <a:pt x="781256" y="189453"/>
                  <a:pt x="786548" y="175165"/>
                  <a:pt x="796602" y="155586"/>
                </a:cubicBezTo>
                <a:cubicBezTo>
                  <a:pt x="806656" y="136007"/>
                  <a:pt x="856927" y="62982"/>
                  <a:pt x="850577" y="66686"/>
                </a:cubicBezTo>
                <a:cubicBezTo>
                  <a:pt x="844227" y="70390"/>
                  <a:pt x="772790" y="166698"/>
                  <a:pt x="758502" y="177811"/>
                </a:cubicBezTo>
                <a:cubicBezTo>
                  <a:pt x="744215" y="188923"/>
                  <a:pt x="762206" y="157703"/>
                  <a:pt x="764852" y="133361"/>
                </a:cubicBezTo>
                <a:cubicBezTo>
                  <a:pt x="767498" y="109019"/>
                  <a:pt x="778081" y="32290"/>
                  <a:pt x="774377" y="31761"/>
                </a:cubicBezTo>
                <a:cubicBezTo>
                  <a:pt x="770673" y="31232"/>
                  <a:pt x="754798" y="108490"/>
                  <a:pt x="742627" y="130186"/>
                </a:cubicBezTo>
                <a:cubicBezTo>
                  <a:pt x="730456" y="151882"/>
                  <a:pt x="705056" y="167228"/>
                  <a:pt x="701352" y="161936"/>
                </a:cubicBezTo>
                <a:cubicBezTo>
                  <a:pt x="697648" y="156644"/>
                  <a:pt x="707173" y="125423"/>
                  <a:pt x="720402" y="98436"/>
                </a:cubicBezTo>
                <a:cubicBezTo>
                  <a:pt x="733631" y="71448"/>
                  <a:pt x="782315" y="-1047"/>
                  <a:pt x="780727" y="11"/>
                </a:cubicBezTo>
                <a:cubicBezTo>
                  <a:pt x="779139" y="1069"/>
                  <a:pt x="730456" y="77799"/>
                  <a:pt x="710877" y="104786"/>
                </a:cubicBezTo>
                <a:cubicBezTo>
                  <a:pt x="691298" y="131773"/>
                  <a:pt x="675423" y="161407"/>
                  <a:pt x="663252" y="161936"/>
                </a:cubicBezTo>
                <a:cubicBezTo>
                  <a:pt x="651081" y="162465"/>
                  <a:pt x="634148" y="132303"/>
                  <a:pt x="637852" y="107961"/>
                </a:cubicBezTo>
                <a:cubicBezTo>
                  <a:pt x="641556" y="83619"/>
                  <a:pt x="681773" y="23294"/>
                  <a:pt x="685477" y="15886"/>
                </a:cubicBezTo>
                <a:cubicBezTo>
                  <a:pt x="689181" y="8478"/>
                  <a:pt x="671719" y="45519"/>
                  <a:pt x="660077" y="63511"/>
                </a:cubicBezTo>
                <a:cubicBezTo>
                  <a:pt x="648435" y="81503"/>
                  <a:pt x="623035" y="109549"/>
                  <a:pt x="615627" y="123836"/>
                </a:cubicBezTo>
                <a:cubicBezTo>
                  <a:pt x="608219" y="138123"/>
                  <a:pt x="623035" y="141828"/>
                  <a:pt x="615627" y="149236"/>
                </a:cubicBezTo>
                <a:cubicBezTo>
                  <a:pt x="608219" y="156644"/>
                  <a:pt x="581231" y="174107"/>
                  <a:pt x="571177" y="168286"/>
                </a:cubicBezTo>
                <a:cubicBezTo>
                  <a:pt x="561123" y="162465"/>
                  <a:pt x="552656" y="138653"/>
                  <a:pt x="555302" y="114311"/>
                </a:cubicBezTo>
                <a:cubicBezTo>
                  <a:pt x="557948" y="89969"/>
                  <a:pt x="585994" y="28057"/>
                  <a:pt x="587052" y="22236"/>
                </a:cubicBezTo>
                <a:cubicBezTo>
                  <a:pt x="588110" y="16415"/>
                  <a:pt x="575410" y="55044"/>
                  <a:pt x="561652" y="79386"/>
                </a:cubicBezTo>
                <a:cubicBezTo>
                  <a:pt x="547894" y="103728"/>
                  <a:pt x="523552" y="152940"/>
                  <a:pt x="504502" y="168286"/>
                </a:cubicBezTo>
                <a:cubicBezTo>
                  <a:pt x="485452" y="183632"/>
                  <a:pt x="456877" y="180986"/>
                  <a:pt x="447352" y="171461"/>
                </a:cubicBezTo>
                <a:cubicBezTo>
                  <a:pt x="437827" y="161936"/>
                  <a:pt x="445765" y="124894"/>
                  <a:pt x="447352" y="111136"/>
                </a:cubicBezTo>
                <a:cubicBezTo>
                  <a:pt x="448939" y="97378"/>
                  <a:pt x="458464" y="100553"/>
                  <a:pt x="456877" y="88911"/>
                </a:cubicBezTo>
                <a:cubicBezTo>
                  <a:pt x="455290" y="77269"/>
                  <a:pt x="441531" y="39699"/>
                  <a:pt x="437827" y="41286"/>
                </a:cubicBezTo>
                <a:cubicBezTo>
                  <a:pt x="434123" y="42873"/>
                  <a:pt x="436769" y="80974"/>
                  <a:pt x="434652" y="98436"/>
                </a:cubicBezTo>
                <a:cubicBezTo>
                  <a:pt x="432535" y="115898"/>
                  <a:pt x="426715" y="129128"/>
                  <a:pt x="425127" y="146061"/>
                </a:cubicBezTo>
                <a:cubicBezTo>
                  <a:pt x="423540" y="162994"/>
                  <a:pt x="428831" y="205857"/>
                  <a:pt x="425127" y="200036"/>
                </a:cubicBezTo>
                <a:cubicBezTo>
                  <a:pt x="421423" y="194215"/>
                  <a:pt x="405019" y="118544"/>
                  <a:pt x="402902" y="111136"/>
                </a:cubicBezTo>
                <a:cubicBezTo>
                  <a:pt x="400785" y="103728"/>
                  <a:pt x="421952" y="136007"/>
                  <a:pt x="412427" y="155586"/>
                </a:cubicBezTo>
                <a:cubicBezTo>
                  <a:pt x="402902" y="175165"/>
                  <a:pt x="357923" y="224907"/>
                  <a:pt x="345752" y="228611"/>
                </a:cubicBezTo>
                <a:cubicBezTo>
                  <a:pt x="333581" y="232315"/>
                  <a:pt x="336227" y="206915"/>
                  <a:pt x="339402" y="177811"/>
                </a:cubicBezTo>
                <a:cubicBezTo>
                  <a:pt x="342577" y="148707"/>
                  <a:pt x="364273" y="62453"/>
                  <a:pt x="364802" y="53986"/>
                </a:cubicBezTo>
                <a:cubicBezTo>
                  <a:pt x="365331" y="45519"/>
                  <a:pt x="346281" y="101611"/>
                  <a:pt x="342577" y="127011"/>
                </a:cubicBezTo>
                <a:cubicBezTo>
                  <a:pt x="338873" y="152411"/>
                  <a:pt x="348927" y="198978"/>
                  <a:pt x="342577" y="206386"/>
                </a:cubicBezTo>
                <a:cubicBezTo>
                  <a:pt x="336227" y="213794"/>
                  <a:pt x="303948" y="167228"/>
                  <a:pt x="304477" y="171461"/>
                </a:cubicBezTo>
                <a:cubicBezTo>
                  <a:pt x="305006" y="175694"/>
                  <a:pt x="351044" y="227023"/>
                  <a:pt x="345752" y="231786"/>
                </a:cubicBezTo>
                <a:cubicBezTo>
                  <a:pt x="340460" y="236548"/>
                  <a:pt x="276960" y="197919"/>
                  <a:pt x="272727" y="200036"/>
                </a:cubicBezTo>
                <a:cubicBezTo>
                  <a:pt x="268494" y="202153"/>
                  <a:pt x="320352" y="243428"/>
                  <a:pt x="320352" y="244486"/>
                </a:cubicBezTo>
                <a:cubicBezTo>
                  <a:pt x="320352" y="245544"/>
                  <a:pt x="283310" y="223848"/>
                  <a:pt x="272727" y="206386"/>
                </a:cubicBezTo>
                <a:cubicBezTo>
                  <a:pt x="262144" y="188923"/>
                  <a:pt x="256323" y="137594"/>
                  <a:pt x="256852" y="139711"/>
                </a:cubicBezTo>
                <a:cubicBezTo>
                  <a:pt x="257381" y="141828"/>
                  <a:pt x="269552" y="203211"/>
                  <a:pt x="275902" y="219086"/>
                </a:cubicBezTo>
                <a:cubicBezTo>
                  <a:pt x="282252" y="234961"/>
                  <a:pt x="303948" y="231257"/>
                  <a:pt x="294952" y="234961"/>
                </a:cubicBezTo>
                <a:cubicBezTo>
                  <a:pt x="285956" y="238665"/>
                  <a:pt x="229864" y="237078"/>
                  <a:pt x="221927" y="241311"/>
                </a:cubicBezTo>
                <a:cubicBezTo>
                  <a:pt x="213990" y="245544"/>
                  <a:pt x="251560" y="256128"/>
                  <a:pt x="247327" y="260361"/>
                </a:cubicBezTo>
                <a:cubicBezTo>
                  <a:pt x="243094" y="264594"/>
                  <a:pt x="213460" y="265653"/>
                  <a:pt x="196527" y="266711"/>
                </a:cubicBezTo>
                <a:cubicBezTo>
                  <a:pt x="179594" y="267769"/>
                  <a:pt x="119798" y="267769"/>
                  <a:pt x="145727" y="266711"/>
                </a:cubicBezTo>
                <a:cubicBezTo>
                  <a:pt x="171656" y="265653"/>
                  <a:pt x="338873" y="258244"/>
                  <a:pt x="352102" y="260361"/>
                </a:cubicBezTo>
                <a:cubicBezTo>
                  <a:pt x="365331" y="262478"/>
                  <a:pt x="283310" y="278882"/>
                  <a:pt x="225102" y="279411"/>
                </a:cubicBezTo>
                <a:cubicBezTo>
                  <a:pt x="166894" y="279940"/>
                  <a:pt x="21373" y="264594"/>
                  <a:pt x="2852" y="263536"/>
                </a:cubicBezTo>
                <a:cubicBezTo>
                  <a:pt x="-15669" y="262478"/>
                  <a:pt x="60002" y="267240"/>
                  <a:pt x="113977" y="273061"/>
                </a:cubicBezTo>
                <a:cubicBezTo>
                  <a:pt x="167952" y="278882"/>
                  <a:pt x="317706" y="290523"/>
                  <a:pt x="326702" y="298461"/>
                </a:cubicBezTo>
                <a:cubicBezTo>
                  <a:pt x="335698" y="306398"/>
                  <a:pt x="161073" y="327036"/>
                  <a:pt x="148902" y="330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132A7C7-A6DB-5D81-C722-91A43BBB8BF7}"/>
              </a:ext>
            </a:extLst>
          </p:cNvPr>
          <p:cNvSpPr/>
          <p:nvPr/>
        </p:nvSpPr>
        <p:spPr>
          <a:xfrm>
            <a:off x="4962281" y="6429359"/>
            <a:ext cx="417212" cy="254383"/>
          </a:xfrm>
          <a:custGeom>
            <a:avLst/>
            <a:gdLst>
              <a:gd name="connsiteX0" fmla="*/ 244 w 417212"/>
              <a:gd name="connsiteY0" fmla="*/ 16 h 254383"/>
              <a:gd name="connsiteX1" fmla="*/ 158994 w 417212"/>
              <a:gd name="connsiteY1" fmla="*/ 57166 h 254383"/>
              <a:gd name="connsiteX2" fmla="*/ 276469 w 417212"/>
              <a:gd name="connsiteY2" fmla="*/ 146066 h 254383"/>
              <a:gd name="connsiteX3" fmla="*/ 263769 w 417212"/>
              <a:gd name="connsiteY3" fmla="*/ 120666 h 254383"/>
              <a:gd name="connsiteX4" fmla="*/ 343144 w 417212"/>
              <a:gd name="connsiteY4" fmla="*/ 168291 h 254383"/>
              <a:gd name="connsiteX5" fmla="*/ 406644 w 417212"/>
              <a:gd name="connsiteY5" fmla="*/ 254016 h 254383"/>
              <a:gd name="connsiteX6" fmla="*/ 387594 w 417212"/>
              <a:gd name="connsiteY6" fmla="*/ 200041 h 254383"/>
              <a:gd name="connsiteX7" fmla="*/ 416169 w 417212"/>
              <a:gd name="connsiteY7" fmla="*/ 219091 h 254383"/>
              <a:gd name="connsiteX8" fmla="*/ 343144 w 417212"/>
              <a:gd name="connsiteY8" fmla="*/ 139716 h 254383"/>
              <a:gd name="connsiteX9" fmla="*/ 343144 w 417212"/>
              <a:gd name="connsiteY9" fmla="*/ 95266 h 254383"/>
              <a:gd name="connsiteX10" fmla="*/ 378069 w 417212"/>
              <a:gd name="connsiteY10" fmla="*/ 53991 h 254383"/>
              <a:gd name="connsiteX11" fmla="*/ 336794 w 417212"/>
              <a:gd name="connsiteY11" fmla="*/ 101616 h 254383"/>
              <a:gd name="connsiteX12" fmla="*/ 292344 w 417212"/>
              <a:gd name="connsiteY12" fmla="*/ 101616 h 254383"/>
              <a:gd name="connsiteX13" fmla="*/ 317744 w 417212"/>
              <a:gd name="connsiteY13" fmla="*/ 82566 h 254383"/>
              <a:gd name="connsiteX14" fmla="*/ 254244 w 417212"/>
              <a:gd name="connsiteY14" fmla="*/ 92091 h 254383"/>
              <a:gd name="connsiteX15" fmla="*/ 330444 w 417212"/>
              <a:gd name="connsiteY15" fmla="*/ 9541 h 254383"/>
              <a:gd name="connsiteX16" fmla="*/ 257419 w 417212"/>
              <a:gd name="connsiteY16" fmla="*/ 50816 h 254383"/>
              <a:gd name="connsiteX17" fmla="*/ 203444 w 417212"/>
              <a:gd name="connsiteY17" fmla="*/ 50816 h 254383"/>
              <a:gd name="connsiteX18" fmla="*/ 158994 w 417212"/>
              <a:gd name="connsiteY18" fmla="*/ 22241 h 254383"/>
              <a:gd name="connsiteX19" fmla="*/ 197094 w 417212"/>
              <a:gd name="connsiteY19" fmla="*/ 50816 h 254383"/>
              <a:gd name="connsiteX20" fmla="*/ 244 w 417212"/>
              <a:gd name="connsiteY20" fmla="*/ 16 h 25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212" h="254383">
                <a:moveTo>
                  <a:pt x="244" y="16"/>
                </a:moveTo>
                <a:cubicBezTo>
                  <a:pt x="-6106" y="1074"/>
                  <a:pt x="112957" y="32824"/>
                  <a:pt x="158994" y="57166"/>
                </a:cubicBezTo>
                <a:cubicBezTo>
                  <a:pt x="205032" y="81508"/>
                  <a:pt x="259007" y="135483"/>
                  <a:pt x="276469" y="146066"/>
                </a:cubicBezTo>
                <a:cubicBezTo>
                  <a:pt x="293932" y="156649"/>
                  <a:pt x="252657" y="116962"/>
                  <a:pt x="263769" y="120666"/>
                </a:cubicBezTo>
                <a:cubicBezTo>
                  <a:pt x="274881" y="124370"/>
                  <a:pt x="319332" y="146066"/>
                  <a:pt x="343144" y="168291"/>
                </a:cubicBezTo>
                <a:cubicBezTo>
                  <a:pt x="366956" y="190516"/>
                  <a:pt x="399236" y="248724"/>
                  <a:pt x="406644" y="254016"/>
                </a:cubicBezTo>
                <a:cubicBezTo>
                  <a:pt x="414052" y="259308"/>
                  <a:pt x="386007" y="205862"/>
                  <a:pt x="387594" y="200041"/>
                </a:cubicBezTo>
                <a:cubicBezTo>
                  <a:pt x="389182" y="194220"/>
                  <a:pt x="423577" y="229145"/>
                  <a:pt x="416169" y="219091"/>
                </a:cubicBezTo>
                <a:cubicBezTo>
                  <a:pt x="408761" y="209037"/>
                  <a:pt x="355315" y="160353"/>
                  <a:pt x="343144" y="139716"/>
                </a:cubicBezTo>
                <a:cubicBezTo>
                  <a:pt x="330973" y="119079"/>
                  <a:pt x="337323" y="109553"/>
                  <a:pt x="343144" y="95266"/>
                </a:cubicBezTo>
                <a:cubicBezTo>
                  <a:pt x="348965" y="80979"/>
                  <a:pt x="379127" y="52933"/>
                  <a:pt x="378069" y="53991"/>
                </a:cubicBezTo>
                <a:cubicBezTo>
                  <a:pt x="377011" y="55049"/>
                  <a:pt x="351081" y="93679"/>
                  <a:pt x="336794" y="101616"/>
                </a:cubicBezTo>
                <a:cubicBezTo>
                  <a:pt x="322507" y="109553"/>
                  <a:pt x="295519" y="104791"/>
                  <a:pt x="292344" y="101616"/>
                </a:cubicBezTo>
                <a:cubicBezTo>
                  <a:pt x="289169" y="98441"/>
                  <a:pt x="324094" y="84154"/>
                  <a:pt x="317744" y="82566"/>
                </a:cubicBezTo>
                <a:cubicBezTo>
                  <a:pt x="311394" y="80979"/>
                  <a:pt x="252127" y="104262"/>
                  <a:pt x="254244" y="92091"/>
                </a:cubicBezTo>
                <a:cubicBezTo>
                  <a:pt x="256361" y="79920"/>
                  <a:pt x="329915" y="16420"/>
                  <a:pt x="330444" y="9541"/>
                </a:cubicBezTo>
                <a:cubicBezTo>
                  <a:pt x="330973" y="2662"/>
                  <a:pt x="278585" y="43937"/>
                  <a:pt x="257419" y="50816"/>
                </a:cubicBezTo>
                <a:cubicBezTo>
                  <a:pt x="236253" y="57695"/>
                  <a:pt x="219848" y="55579"/>
                  <a:pt x="203444" y="50816"/>
                </a:cubicBezTo>
                <a:cubicBezTo>
                  <a:pt x="187040" y="46053"/>
                  <a:pt x="160052" y="22241"/>
                  <a:pt x="158994" y="22241"/>
                </a:cubicBezTo>
                <a:cubicBezTo>
                  <a:pt x="157936" y="22241"/>
                  <a:pt x="220907" y="53991"/>
                  <a:pt x="197094" y="50816"/>
                </a:cubicBezTo>
                <a:cubicBezTo>
                  <a:pt x="173282" y="47641"/>
                  <a:pt x="6594" y="-1042"/>
                  <a:pt x="24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813159F1-FF38-DB62-D00E-125DCA65EC75}"/>
              </a:ext>
            </a:extLst>
          </p:cNvPr>
          <p:cNvSpPr/>
          <p:nvPr/>
        </p:nvSpPr>
        <p:spPr>
          <a:xfrm>
            <a:off x="4346427" y="6327850"/>
            <a:ext cx="520999" cy="153489"/>
          </a:xfrm>
          <a:custGeom>
            <a:avLst/>
            <a:gdLst>
              <a:gd name="connsiteX0" fmla="*/ 6498 w 520999"/>
              <a:gd name="connsiteY0" fmla="*/ 152325 h 153489"/>
              <a:gd name="connsiteX1" fmla="*/ 301773 w 520999"/>
              <a:gd name="connsiteY1" fmla="*/ 15800 h 153489"/>
              <a:gd name="connsiteX2" fmla="*/ 282723 w 520999"/>
              <a:gd name="connsiteY2" fmla="*/ 34850 h 153489"/>
              <a:gd name="connsiteX3" fmla="*/ 349398 w 520999"/>
              <a:gd name="connsiteY3" fmla="*/ 15800 h 153489"/>
              <a:gd name="connsiteX4" fmla="*/ 520848 w 520999"/>
              <a:gd name="connsiteY4" fmla="*/ 15800 h 153489"/>
              <a:gd name="connsiteX5" fmla="*/ 377973 w 520999"/>
              <a:gd name="connsiteY5" fmla="*/ 9450 h 153489"/>
              <a:gd name="connsiteX6" fmla="*/ 289073 w 520999"/>
              <a:gd name="connsiteY6" fmla="*/ 3100 h 153489"/>
              <a:gd name="connsiteX7" fmla="*/ 101748 w 520999"/>
              <a:gd name="connsiteY7" fmla="*/ 63425 h 153489"/>
              <a:gd name="connsiteX8" fmla="*/ 206523 w 520999"/>
              <a:gd name="connsiteY8" fmla="*/ 22150 h 153489"/>
              <a:gd name="connsiteX9" fmla="*/ 104923 w 520999"/>
              <a:gd name="connsiteY9" fmla="*/ 79300 h 153489"/>
              <a:gd name="connsiteX10" fmla="*/ 6498 w 520999"/>
              <a:gd name="connsiteY10" fmla="*/ 152325 h 15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999" h="153489">
                <a:moveTo>
                  <a:pt x="6498" y="152325"/>
                </a:moveTo>
                <a:cubicBezTo>
                  <a:pt x="39306" y="141742"/>
                  <a:pt x="255736" y="35379"/>
                  <a:pt x="301773" y="15800"/>
                </a:cubicBezTo>
                <a:cubicBezTo>
                  <a:pt x="347811" y="-3779"/>
                  <a:pt x="274786" y="34850"/>
                  <a:pt x="282723" y="34850"/>
                </a:cubicBezTo>
                <a:cubicBezTo>
                  <a:pt x="290660" y="34850"/>
                  <a:pt x="309711" y="18975"/>
                  <a:pt x="349398" y="15800"/>
                </a:cubicBezTo>
                <a:cubicBezTo>
                  <a:pt x="389085" y="12625"/>
                  <a:pt x="516086" y="16858"/>
                  <a:pt x="520848" y="15800"/>
                </a:cubicBezTo>
                <a:cubicBezTo>
                  <a:pt x="525610" y="14742"/>
                  <a:pt x="416602" y="11567"/>
                  <a:pt x="377973" y="9450"/>
                </a:cubicBezTo>
                <a:cubicBezTo>
                  <a:pt x="339344" y="7333"/>
                  <a:pt x="335110" y="-5896"/>
                  <a:pt x="289073" y="3100"/>
                </a:cubicBezTo>
                <a:cubicBezTo>
                  <a:pt x="243036" y="12096"/>
                  <a:pt x="115506" y="60250"/>
                  <a:pt x="101748" y="63425"/>
                </a:cubicBezTo>
                <a:cubicBezTo>
                  <a:pt x="87990" y="66600"/>
                  <a:pt x="205994" y="19504"/>
                  <a:pt x="206523" y="22150"/>
                </a:cubicBezTo>
                <a:cubicBezTo>
                  <a:pt x="207052" y="24796"/>
                  <a:pt x="135615" y="60250"/>
                  <a:pt x="104923" y="79300"/>
                </a:cubicBezTo>
                <a:cubicBezTo>
                  <a:pt x="74231" y="98350"/>
                  <a:pt x="-26310" y="162908"/>
                  <a:pt x="6498" y="15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D47964-4A69-DA18-27BA-8DEBE8B1A2F7}"/>
              </a:ext>
            </a:extLst>
          </p:cNvPr>
          <p:cNvSpPr/>
          <p:nvPr/>
        </p:nvSpPr>
        <p:spPr>
          <a:xfrm>
            <a:off x="4702143" y="6198951"/>
            <a:ext cx="78658" cy="212834"/>
          </a:xfrm>
          <a:custGeom>
            <a:avLst/>
            <a:gdLst>
              <a:gd name="connsiteX0" fmla="*/ 32 w 78658"/>
              <a:gd name="connsiteY0" fmla="*/ 205024 h 212834"/>
              <a:gd name="connsiteX1" fmla="*/ 76232 w 78658"/>
              <a:gd name="connsiteY1" fmla="*/ 8174 h 212834"/>
              <a:gd name="connsiteX2" fmla="*/ 60357 w 78658"/>
              <a:gd name="connsiteY2" fmla="*/ 49449 h 212834"/>
              <a:gd name="connsiteX3" fmla="*/ 66707 w 78658"/>
              <a:gd name="connsiteY3" fmla="*/ 160574 h 212834"/>
              <a:gd name="connsiteX4" fmla="*/ 32 w 78658"/>
              <a:gd name="connsiteY4" fmla="*/ 205024 h 21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58" h="212834">
                <a:moveTo>
                  <a:pt x="32" y="205024"/>
                </a:moveTo>
                <a:cubicBezTo>
                  <a:pt x="1620" y="179624"/>
                  <a:pt x="66178" y="34103"/>
                  <a:pt x="76232" y="8174"/>
                </a:cubicBezTo>
                <a:cubicBezTo>
                  <a:pt x="86286" y="-17755"/>
                  <a:pt x="61945" y="24049"/>
                  <a:pt x="60357" y="49449"/>
                </a:cubicBezTo>
                <a:cubicBezTo>
                  <a:pt x="58770" y="74849"/>
                  <a:pt x="77819" y="133057"/>
                  <a:pt x="66707" y="160574"/>
                </a:cubicBezTo>
                <a:cubicBezTo>
                  <a:pt x="55595" y="188091"/>
                  <a:pt x="-1556" y="230424"/>
                  <a:pt x="32" y="20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EAEC45E-7D25-7FCA-6A68-A60F6521F375}"/>
              </a:ext>
            </a:extLst>
          </p:cNvPr>
          <p:cNvSpPr/>
          <p:nvPr/>
        </p:nvSpPr>
        <p:spPr>
          <a:xfrm>
            <a:off x="4638648" y="6326860"/>
            <a:ext cx="734268" cy="229541"/>
          </a:xfrm>
          <a:custGeom>
            <a:avLst/>
            <a:gdLst>
              <a:gd name="connsiteX0" fmla="*/ 27 w 734268"/>
              <a:gd name="connsiteY0" fmla="*/ 16790 h 229541"/>
              <a:gd name="connsiteX1" fmla="*/ 292127 w 734268"/>
              <a:gd name="connsiteY1" fmla="*/ 915 h 229541"/>
              <a:gd name="connsiteX2" fmla="*/ 142902 w 734268"/>
              <a:gd name="connsiteY2" fmla="*/ 19965 h 229541"/>
              <a:gd name="connsiteX3" fmla="*/ 257202 w 734268"/>
              <a:gd name="connsiteY3" fmla="*/ 19965 h 229541"/>
              <a:gd name="connsiteX4" fmla="*/ 492152 w 734268"/>
              <a:gd name="connsiteY4" fmla="*/ 89815 h 229541"/>
              <a:gd name="connsiteX5" fmla="*/ 479452 w 734268"/>
              <a:gd name="connsiteY5" fmla="*/ 67590 h 229541"/>
              <a:gd name="connsiteX6" fmla="*/ 615977 w 734268"/>
              <a:gd name="connsiteY6" fmla="*/ 118390 h 229541"/>
              <a:gd name="connsiteX7" fmla="*/ 514377 w 734268"/>
              <a:gd name="connsiteY7" fmla="*/ 83465 h 229541"/>
              <a:gd name="connsiteX8" fmla="*/ 663602 w 734268"/>
              <a:gd name="connsiteY8" fmla="*/ 156490 h 229541"/>
              <a:gd name="connsiteX9" fmla="*/ 733452 w 734268"/>
              <a:gd name="connsiteY9" fmla="*/ 229515 h 229541"/>
              <a:gd name="connsiteX10" fmla="*/ 679477 w 734268"/>
              <a:gd name="connsiteY10" fmla="*/ 162840 h 229541"/>
              <a:gd name="connsiteX11" fmla="*/ 396902 w 734268"/>
              <a:gd name="connsiteY11" fmla="*/ 7265 h 229541"/>
              <a:gd name="connsiteX12" fmla="*/ 441352 w 734268"/>
              <a:gd name="connsiteY12" fmla="*/ 23140 h 229541"/>
              <a:gd name="connsiteX13" fmla="*/ 311177 w 734268"/>
              <a:gd name="connsiteY13" fmla="*/ 915 h 229541"/>
              <a:gd name="connsiteX14" fmla="*/ 27 w 734268"/>
              <a:gd name="connsiteY14" fmla="*/ 16790 h 22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4268" h="229541">
                <a:moveTo>
                  <a:pt x="27" y="16790"/>
                </a:moveTo>
                <a:cubicBezTo>
                  <a:pt x="-3148" y="16790"/>
                  <a:pt x="268315" y="386"/>
                  <a:pt x="292127" y="915"/>
                </a:cubicBezTo>
                <a:cubicBezTo>
                  <a:pt x="315939" y="1444"/>
                  <a:pt x="148723" y="16790"/>
                  <a:pt x="142902" y="19965"/>
                </a:cubicBezTo>
                <a:cubicBezTo>
                  <a:pt x="137081" y="23140"/>
                  <a:pt x="198994" y="8323"/>
                  <a:pt x="257202" y="19965"/>
                </a:cubicBezTo>
                <a:cubicBezTo>
                  <a:pt x="315410" y="31607"/>
                  <a:pt x="455110" y="81878"/>
                  <a:pt x="492152" y="89815"/>
                </a:cubicBezTo>
                <a:cubicBezTo>
                  <a:pt x="529194" y="97753"/>
                  <a:pt x="458815" y="62828"/>
                  <a:pt x="479452" y="67590"/>
                </a:cubicBezTo>
                <a:cubicBezTo>
                  <a:pt x="500089" y="72352"/>
                  <a:pt x="610156" y="115744"/>
                  <a:pt x="615977" y="118390"/>
                </a:cubicBezTo>
                <a:cubicBezTo>
                  <a:pt x="621798" y="121036"/>
                  <a:pt x="506440" y="77115"/>
                  <a:pt x="514377" y="83465"/>
                </a:cubicBezTo>
                <a:cubicBezTo>
                  <a:pt x="522314" y="89815"/>
                  <a:pt x="627090" y="132148"/>
                  <a:pt x="663602" y="156490"/>
                </a:cubicBezTo>
                <a:cubicBezTo>
                  <a:pt x="700115" y="180832"/>
                  <a:pt x="730806" y="228457"/>
                  <a:pt x="733452" y="229515"/>
                </a:cubicBezTo>
                <a:cubicBezTo>
                  <a:pt x="736098" y="230573"/>
                  <a:pt x="735569" y="199882"/>
                  <a:pt x="679477" y="162840"/>
                </a:cubicBezTo>
                <a:cubicBezTo>
                  <a:pt x="623385" y="125798"/>
                  <a:pt x="436590" y="30548"/>
                  <a:pt x="396902" y="7265"/>
                </a:cubicBezTo>
                <a:cubicBezTo>
                  <a:pt x="357215" y="-16018"/>
                  <a:pt x="455639" y="24198"/>
                  <a:pt x="441352" y="23140"/>
                </a:cubicBezTo>
                <a:cubicBezTo>
                  <a:pt x="427065" y="22082"/>
                  <a:pt x="377852" y="3561"/>
                  <a:pt x="311177" y="915"/>
                </a:cubicBezTo>
                <a:cubicBezTo>
                  <a:pt x="244502" y="-1731"/>
                  <a:pt x="3202" y="16790"/>
                  <a:pt x="27" y="16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C3581A6-85F9-4578-BC82-837AC120DE68}"/>
              </a:ext>
            </a:extLst>
          </p:cNvPr>
          <p:cNvSpPr/>
          <p:nvPr/>
        </p:nvSpPr>
        <p:spPr>
          <a:xfrm>
            <a:off x="5283192" y="6546825"/>
            <a:ext cx="197370" cy="184789"/>
          </a:xfrm>
          <a:custGeom>
            <a:avLst/>
            <a:gdLst>
              <a:gd name="connsiteX0" fmla="*/ 8 w 197370"/>
              <a:gd name="connsiteY0" fmla="*/ 25 h 184789"/>
              <a:gd name="connsiteX1" fmla="*/ 130183 w 197370"/>
              <a:gd name="connsiteY1" fmla="*/ 85750 h 184789"/>
              <a:gd name="connsiteX2" fmla="*/ 196858 w 197370"/>
              <a:gd name="connsiteY2" fmla="*/ 184175 h 184789"/>
              <a:gd name="connsiteX3" fmla="*/ 158758 w 197370"/>
              <a:gd name="connsiteY3" fmla="*/ 123850 h 184789"/>
              <a:gd name="connsiteX4" fmla="*/ 117483 w 197370"/>
              <a:gd name="connsiteY4" fmla="*/ 50825 h 184789"/>
              <a:gd name="connsiteX5" fmla="*/ 136533 w 197370"/>
              <a:gd name="connsiteY5" fmla="*/ 76225 h 184789"/>
              <a:gd name="connsiteX6" fmla="*/ 8 w 197370"/>
              <a:gd name="connsiteY6" fmla="*/ 25 h 18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370" h="184789">
                <a:moveTo>
                  <a:pt x="8" y="25"/>
                </a:moveTo>
                <a:cubicBezTo>
                  <a:pt x="-1050" y="1613"/>
                  <a:pt x="97375" y="55058"/>
                  <a:pt x="130183" y="85750"/>
                </a:cubicBezTo>
                <a:cubicBezTo>
                  <a:pt x="162991" y="116442"/>
                  <a:pt x="192096" y="177825"/>
                  <a:pt x="196858" y="184175"/>
                </a:cubicBezTo>
                <a:cubicBezTo>
                  <a:pt x="201620" y="190525"/>
                  <a:pt x="171987" y="146075"/>
                  <a:pt x="158758" y="123850"/>
                </a:cubicBezTo>
                <a:cubicBezTo>
                  <a:pt x="145529" y="101625"/>
                  <a:pt x="121187" y="58762"/>
                  <a:pt x="117483" y="50825"/>
                </a:cubicBezTo>
                <a:cubicBezTo>
                  <a:pt x="113779" y="42888"/>
                  <a:pt x="150820" y="79929"/>
                  <a:pt x="136533" y="76225"/>
                </a:cubicBezTo>
                <a:cubicBezTo>
                  <a:pt x="122246" y="72521"/>
                  <a:pt x="1066" y="-1563"/>
                  <a:pt x="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8CA35DF-3227-0DC9-A9CB-3C36A8F76820}"/>
              </a:ext>
            </a:extLst>
          </p:cNvPr>
          <p:cNvSpPr/>
          <p:nvPr/>
        </p:nvSpPr>
        <p:spPr>
          <a:xfrm>
            <a:off x="4457690" y="6502387"/>
            <a:ext cx="181291" cy="152540"/>
          </a:xfrm>
          <a:custGeom>
            <a:avLst/>
            <a:gdLst>
              <a:gd name="connsiteX0" fmla="*/ 10 w 181291"/>
              <a:gd name="connsiteY0" fmla="*/ 13 h 152540"/>
              <a:gd name="connsiteX1" fmla="*/ 104785 w 181291"/>
              <a:gd name="connsiteY1" fmla="*/ 79388 h 152540"/>
              <a:gd name="connsiteX2" fmla="*/ 180985 w 181291"/>
              <a:gd name="connsiteY2" fmla="*/ 152413 h 152540"/>
              <a:gd name="connsiteX3" fmla="*/ 133360 w 181291"/>
              <a:gd name="connsiteY3" fmla="*/ 98438 h 152540"/>
              <a:gd name="connsiteX4" fmla="*/ 111135 w 181291"/>
              <a:gd name="connsiteY4" fmla="*/ 73038 h 152540"/>
              <a:gd name="connsiteX5" fmla="*/ 10 w 181291"/>
              <a:gd name="connsiteY5" fmla="*/ 13 h 1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291" h="152540">
                <a:moveTo>
                  <a:pt x="10" y="13"/>
                </a:moveTo>
                <a:cubicBezTo>
                  <a:pt x="-1048" y="1071"/>
                  <a:pt x="74622" y="53988"/>
                  <a:pt x="104785" y="79388"/>
                </a:cubicBezTo>
                <a:cubicBezTo>
                  <a:pt x="134948" y="104788"/>
                  <a:pt x="176223" y="149238"/>
                  <a:pt x="180985" y="152413"/>
                </a:cubicBezTo>
                <a:cubicBezTo>
                  <a:pt x="185747" y="155588"/>
                  <a:pt x="133360" y="98438"/>
                  <a:pt x="133360" y="98438"/>
                </a:cubicBezTo>
                <a:cubicBezTo>
                  <a:pt x="121718" y="85209"/>
                  <a:pt x="125952" y="85738"/>
                  <a:pt x="111135" y="73038"/>
                </a:cubicBezTo>
                <a:cubicBezTo>
                  <a:pt x="96318" y="60338"/>
                  <a:pt x="1068" y="-1045"/>
                  <a:pt x="1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63492C6-619A-1864-DE18-E9F6330E8D1F}"/>
              </a:ext>
            </a:extLst>
          </p:cNvPr>
          <p:cNvSpPr/>
          <p:nvPr/>
        </p:nvSpPr>
        <p:spPr>
          <a:xfrm>
            <a:off x="4320774" y="6511845"/>
            <a:ext cx="255477" cy="152531"/>
          </a:xfrm>
          <a:custGeom>
            <a:avLst/>
            <a:gdLst>
              <a:gd name="connsiteX0" fmla="*/ 254401 w 255477"/>
              <a:gd name="connsiteY0" fmla="*/ 80 h 152531"/>
              <a:gd name="connsiteX1" fmla="*/ 194076 w 255477"/>
              <a:gd name="connsiteY1" fmla="*/ 38180 h 152531"/>
              <a:gd name="connsiteX2" fmla="*/ 181376 w 255477"/>
              <a:gd name="connsiteY2" fmla="*/ 54055 h 152531"/>
              <a:gd name="connsiteX3" fmla="*/ 401 w 255477"/>
              <a:gd name="connsiteY3" fmla="*/ 88980 h 152531"/>
              <a:gd name="connsiteX4" fmla="*/ 133751 w 255477"/>
              <a:gd name="connsiteY4" fmla="*/ 63580 h 152531"/>
              <a:gd name="connsiteX5" fmla="*/ 175026 w 255477"/>
              <a:gd name="connsiteY5" fmla="*/ 76280 h 152531"/>
              <a:gd name="connsiteX6" fmla="*/ 127401 w 255477"/>
              <a:gd name="connsiteY6" fmla="*/ 152480 h 152531"/>
              <a:gd name="connsiteX7" fmla="*/ 200426 w 255477"/>
              <a:gd name="connsiteY7" fmla="*/ 63580 h 152531"/>
              <a:gd name="connsiteX8" fmla="*/ 130576 w 255477"/>
              <a:gd name="connsiteY8" fmla="*/ 50880 h 152531"/>
              <a:gd name="connsiteX9" fmla="*/ 254401 w 255477"/>
              <a:gd name="connsiteY9" fmla="*/ 80 h 1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77" h="152531">
                <a:moveTo>
                  <a:pt x="254401" y="80"/>
                </a:moveTo>
                <a:cubicBezTo>
                  <a:pt x="264984" y="-2037"/>
                  <a:pt x="194076" y="38180"/>
                  <a:pt x="194076" y="38180"/>
                </a:cubicBezTo>
                <a:cubicBezTo>
                  <a:pt x="181905" y="47176"/>
                  <a:pt x="213655" y="45588"/>
                  <a:pt x="181376" y="54055"/>
                </a:cubicBezTo>
                <a:cubicBezTo>
                  <a:pt x="149097" y="62522"/>
                  <a:pt x="401" y="88980"/>
                  <a:pt x="401" y="88980"/>
                </a:cubicBezTo>
                <a:cubicBezTo>
                  <a:pt x="-7537" y="90568"/>
                  <a:pt x="104647" y="65697"/>
                  <a:pt x="133751" y="63580"/>
                </a:cubicBezTo>
                <a:cubicBezTo>
                  <a:pt x="162855" y="61463"/>
                  <a:pt x="176084" y="61463"/>
                  <a:pt x="175026" y="76280"/>
                </a:cubicBezTo>
                <a:cubicBezTo>
                  <a:pt x="173968" y="91097"/>
                  <a:pt x="123168" y="154597"/>
                  <a:pt x="127401" y="152480"/>
                </a:cubicBezTo>
                <a:cubicBezTo>
                  <a:pt x="131634" y="150363"/>
                  <a:pt x="199897" y="80513"/>
                  <a:pt x="200426" y="63580"/>
                </a:cubicBezTo>
                <a:cubicBezTo>
                  <a:pt x="200955" y="46647"/>
                  <a:pt x="124755" y="57230"/>
                  <a:pt x="130576" y="50880"/>
                </a:cubicBezTo>
                <a:cubicBezTo>
                  <a:pt x="136397" y="44530"/>
                  <a:pt x="243818" y="2197"/>
                  <a:pt x="25440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67082E1-5D79-2237-8A45-258A2D04CEA1}"/>
              </a:ext>
            </a:extLst>
          </p:cNvPr>
          <p:cNvSpPr/>
          <p:nvPr/>
        </p:nvSpPr>
        <p:spPr>
          <a:xfrm>
            <a:off x="4399836" y="6618908"/>
            <a:ext cx="210311" cy="134319"/>
          </a:xfrm>
          <a:custGeom>
            <a:avLst/>
            <a:gdLst>
              <a:gd name="connsiteX0" fmla="*/ 203914 w 210311"/>
              <a:gd name="connsiteY0" fmla="*/ 967 h 134319"/>
              <a:gd name="connsiteX1" fmla="*/ 714 w 210311"/>
              <a:gd name="connsiteY1" fmla="*/ 32717 h 134319"/>
              <a:gd name="connsiteX2" fmla="*/ 134064 w 210311"/>
              <a:gd name="connsiteY2" fmla="*/ 23192 h 134319"/>
              <a:gd name="connsiteX3" fmla="*/ 64214 w 210311"/>
              <a:gd name="connsiteY3" fmla="*/ 134317 h 134319"/>
              <a:gd name="connsiteX4" fmla="*/ 153114 w 210311"/>
              <a:gd name="connsiteY4" fmla="*/ 20017 h 134319"/>
              <a:gd name="connsiteX5" fmla="*/ 203914 w 210311"/>
              <a:gd name="connsiteY5" fmla="*/ 967 h 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11" h="134319">
                <a:moveTo>
                  <a:pt x="203914" y="967"/>
                </a:moveTo>
                <a:cubicBezTo>
                  <a:pt x="178514" y="3084"/>
                  <a:pt x="12356" y="29013"/>
                  <a:pt x="714" y="32717"/>
                </a:cubicBezTo>
                <a:cubicBezTo>
                  <a:pt x="-10928" y="36421"/>
                  <a:pt x="123481" y="6259"/>
                  <a:pt x="134064" y="23192"/>
                </a:cubicBezTo>
                <a:cubicBezTo>
                  <a:pt x="144647" y="40125"/>
                  <a:pt x="61039" y="134846"/>
                  <a:pt x="64214" y="134317"/>
                </a:cubicBezTo>
                <a:cubicBezTo>
                  <a:pt x="67389" y="133788"/>
                  <a:pt x="134064" y="41713"/>
                  <a:pt x="153114" y="20017"/>
                </a:cubicBezTo>
                <a:cubicBezTo>
                  <a:pt x="172164" y="-1679"/>
                  <a:pt x="229314" y="-1150"/>
                  <a:pt x="203914" y="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F83511B-7BD4-C15A-C26D-E2FD7E6D3927}"/>
              </a:ext>
            </a:extLst>
          </p:cNvPr>
          <p:cNvSpPr/>
          <p:nvPr/>
        </p:nvSpPr>
        <p:spPr>
          <a:xfrm>
            <a:off x="4584660" y="6635498"/>
            <a:ext cx="174267" cy="266988"/>
          </a:xfrm>
          <a:custGeom>
            <a:avLst/>
            <a:gdLst>
              <a:gd name="connsiteX0" fmla="*/ 12740 w 174267"/>
              <a:gd name="connsiteY0" fmla="*/ 252 h 266988"/>
              <a:gd name="connsiteX1" fmla="*/ 136565 w 174267"/>
              <a:gd name="connsiteY1" fmla="*/ 63752 h 266988"/>
              <a:gd name="connsiteX2" fmla="*/ 171490 w 174267"/>
              <a:gd name="connsiteY2" fmla="*/ 82802 h 266988"/>
              <a:gd name="connsiteX3" fmla="*/ 76240 w 174267"/>
              <a:gd name="connsiteY3" fmla="*/ 54227 h 266988"/>
              <a:gd name="connsiteX4" fmla="*/ 31790 w 174267"/>
              <a:gd name="connsiteY4" fmla="*/ 92327 h 266988"/>
              <a:gd name="connsiteX5" fmla="*/ 40 w 174267"/>
              <a:gd name="connsiteY5" fmla="*/ 266952 h 266988"/>
              <a:gd name="connsiteX6" fmla="*/ 38140 w 174267"/>
              <a:gd name="connsiteY6" fmla="*/ 76452 h 266988"/>
              <a:gd name="connsiteX7" fmla="*/ 41315 w 174267"/>
              <a:gd name="connsiteY7" fmla="*/ 47877 h 266988"/>
              <a:gd name="connsiteX8" fmla="*/ 44490 w 174267"/>
              <a:gd name="connsiteY8" fmla="*/ 41527 h 266988"/>
              <a:gd name="connsiteX9" fmla="*/ 12740 w 174267"/>
              <a:gd name="connsiteY9" fmla="*/ 252 h 26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267" h="266988">
                <a:moveTo>
                  <a:pt x="12740" y="252"/>
                </a:moveTo>
                <a:cubicBezTo>
                  <a:pt x="28086" y="3956"/>
                  <a:pt x="110107" y="49994"/>
                  <a:pt x="136565" y="63752"/>
                </a:cubicBezTo>
                <a:cubicBezTo>
                  <a:pt x="163023" y="77510"/>
                  <a:pt x="181544" y="84389"/>
                  <a:pt x="171490" y="82802"/>
                </a:cubicBezTo>
                <a:cubicBezTo>
                  <a:pt x="161436" y="81215"/>
                  <a:pt x="99523" y="52640"/>
                  <a:pt x="76240" y="54227"/>
                </a:cubicBezTo>
                <a:cubicBezTo>
                  <a:pt x="52957" y="55815"/>
                  <a:pt x="44490" y="56873"/>
                  <a:pt x="31790" y="92327"/>
                </a:cubicBezTo>
                <a:cubicBezTo>
                  <a:pt x="19090" y="127781"/>
                  <a:pt x="-1018" y="269598"/>
                  <a:pt x="40" y="266952"/>
                </a:cubicBezTo>
                <a:cubicBezTo>
                  <a:pt x="1098" y="264306"/>
                  <a:pt x="31261" y="112964"/>
                  <a:pt x="38140" y="76452"/>
                </a:cubicBezTo>
                <a:cubicBezTo>
                  <a:pt x="45019" y="39940"/>
                  <a:pt x="41315" y="47877"/>
                  <a:pt x="41315" y="47877"/>
                </a:cubicBezTo>
                <a:cubicBezTo>
                  <a:pt x="42373" y="42056"/>
                  <a:pt x="48194" y="48406"/>
                  <a:pt x="44490" y="41527"/>
                </a:cubicBezTo>
                <a:cubicBezTo>
                  <a:pt x="40786" y="34648"/>
                  <a:pt x="-2606" y="-3452"/>
                  <a:pt x="12740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31C48EB-5681-BE17-9F48-6D2CC131B363}"/>
              </a:ext>
            </a:extLst>
          </p:cNvPr>
          <p:cNvSpPr/>
          <p:nvPr/>
        </p:nvSpPr>
        <p:spPr>
          <a:xfrm>
            <a:off x="4636522" y="6724587"/>
            <a:ext cx="97507" cy="77278"/>
          </a:xfrm>
          <a:custGeom>
            <a:avLst/>
            <a:gdLst>
              <a:gd name="connsiteX0" fmla="*/ 97403 w 97507"/>
              <a:gd name="connsiteY0" fmla="*/ 63 h 77278"/>
              <a:gd name="connsiteX1" fmla="*/ 21203 w 97507"/>
              <a:gd name="connsiteY1" fmla="*/ 15938 h 77278"/>
              <a:gd name="connsiteX2" fmla="*/ 40253 w 97507"/>
              <a:gd name="connsiteY2" fmla="*/ 76263 h 77278"/>
              <a:gd name="connsiteX3" fmla="*/ 21203 w 97507"/>
              <a:gd name="connsiteY3" fmla="*/ 50863 h 77278"/>
              <a:gd name="connsiteX4" fmla="*/ 2153 w 97507"/>
              <a:gd name="connsiteY4" fmla="*/ 12763 h 77278"/>
              <a:gd name="connsiteX5" fmla="*/ 97403 w 97507"/>
              <a:gd name="connsiteY5" fmla="*/ 63 h 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07" h="77278">
                <a:moveTo>
                  <a:pt x="97403" y="63"/>
                </a:moveTo>
                <a:cubicBezTo>
                  <a:pt x="100578" y="592"/>
                  <a:pt x="30728" y="3238"/>
                  <a:pt x="21203" y="15938"/>
                </a:cubicBezTo>
                <a:cubicBezTo>
                  <a:pt x="11678" y="28638"/>
                  <a:pt x="40253" y="70442"/>
                  <a:pt x="40253" y="76263"/>
                </a:cubicBezTo>
                <a:cubicBezTo>
                  <a:pt x="40253" y="82084"/>
                  <a:pt x="27553" y="61446"/>
                  <a:pt x="21203" y="50863"/>
                </a:cubicBezTo>
                <a:cubicBezTo>
                  <a:pt x="14853" y="40280"/>
                  <a:pt x="-6843" y="23346"/>
                  <a:pt x="2153" y="12763"/>
                </a:cubicBezTo>
                <a:cubicBezTo>
                  <a:pt x="11149" y="2180"/>
                  <a:pt x="94228" y="-466"/>
                  <a:pt x="9740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B647F28-3C0E-E607-FF01-BF28D6E729CC}"/>
              </a:ext>
            </a:extLst>
          </p:cNvPr>
          <p:cNvSpPr/>
          <p:nvPr/>
        </p:nvSpPr>
        <p:spPr>
          <a:xfrm>
            <a:off x="4732262" y="6737078"/>
            <a:ext cx="544813" cy="207427"/>
          </a:xfrm>
          <a:custGeom>
            <a:avLst/>
            <a:gdLst>
              <a:gd name="connsiteX0" fmla="*/ 1663 w 544813"/>
              <a:gd name="connsiteY0" fmla="*/ 124097 h 207427"/>
              <a:gd name="connsiteX1" fmla="*/ 11188 w 544813"/>
              <a:gd name="connsiteY1" fmla="*/ 54247 h 207427"/>
              <a:gd name="connsiteX2" fmla="*/ 39763 w 544813"/>
              <a:gd name="connsiteY2" fmla="*/ 19322 h 207427"/>
              <a:gd name="connsiteX3" fmla="*/ 135013 w 544813"/>
              <a:gd name="connsiteY3" fmla="*/ 57422 h 207427"/>
              <a:gd name="connsiteX4" fmla="*/ 106438 w 544813"/>
              <a:gd name="connsiteY4" fmla="*/ 28847 h 207427"/>
              <a:gd name="connsiteX5" fmla="*/ 182638 w 544813"/>
              <a:gd name="connsiteY5" fmla="*/ 51072 h 207427"/>
              <a:gd name="connsiteX6" fmla="*/ 265188 w 544813"/>
              <a:gd name="connsiteY6" fmla="*/ 28847 h 207427"/>
              <a:gd name="connsiteX7" fmla="*/ 338213 w 544813"/>
              <a:gd name="connsiteY7" fmla="*/ 32022 h 207427"/>
              <a:gd name="connsiteX8" fmla="*/ 322338 w 544813"/>
              <a:gd name="connsiteY8" fmla="*/ 44722 h 207427"/>
              <a:gd name="connsiteX9" fmla="*/ 417588 w 544813"/>
              <a:gd name="connsiteY9" fmla="*/ 12972 h 207427"/>
              <a:gd name="connsiteX10" fmla="*/ 465213 w 544813"/>
              <a:gd name="connsiteY10" fmla="*/ 19322 h 207427"/>
              <a:gd name="connsiteX11" fmla="*/ 471563 w 544813"/>
              <a:gd name="connsiteY11" fmla="*/ 272 h 207427"/>
              <a:gd name="connsiteX12" fmla="*/ 465213 w 544813"/>
              <a:gd name="connsiteY12" fmla="*/ 12972 h 207427"/>
              <a:gd name="connsiteX13" fmla="*/ 544588 w 544813"/>
              <a:gd name="connsiteY13" fmla="*/ 73297 h 207427"/>
              <a:gd name="connsiteX14" fmla="*/ 436638 w 544813"/>
              <a:gd name="connsiteY14" fmla="*/ 19322 h 207427"/>
              <a:gd name="connsiteX15" fmla="*/ 389013 w 544813"/>
              <a:gd name="connsiteY15" fmla="*/ 35197 h 207427"/>
              <a:gd name="connsiteX16" fmla="*/ 471563 w 544813"/>
              <a:gd name="connsiteY16" fmla="*/ 133622 h 207427"/>
              <a:gd name="connsiteX17" fmla="*/ 376313 w 544813"/>
              <a:gd name="connsiteY17" fmla="*/ 60597 h 207427"/>
              <a:gd name="connsiteX18" fmla="*/ 306463 w 544813"/>
              <a:gd name="connsiteY18" fmla="*/ 44722 h 207427"/>
              <a:gd name="connsiteX19" fmla="*/ 328688 w 544813"/>
              <a:gd name="connsiteY19" fmla="*/ 98697 h 207427"/>
              <a:gd name="connsiteX20" fmla="*/ 338213 w 544813"/>
              <a:gd name="connsiteY20" fmla="*/ 143147 h 207427"/>
              <a:gd name="connsiteX21" fmla="*/ 284238 w 544813"/>
              <a:gd name="connsiteY21" fmla="*/ 54247 h 207427"/>
              <a:gd name="connsiteX22" fmla="*/ 296938 w 544813"/>
              <a:gd name="connsiteY22" fmla="*/ 117747 h 207427"/>
              <a:gd name="connsiteX23" fmla="*/ 290588 w 544813"/>
              <a:gd name="connsiteY23" fmla="*/ 181247 h 207427"/>
              <a:gd name="connsiteX24" fmla="*/ 290588 w 544813"/>
              <a:gd name="connsiteY24" fmla="*/ 95522 h 207427"/>
              <a:gd name="connsiteX25" fmla="*/ 211213 w 544813"/>
              <a:gd name="connsiteY25" fmla="*/ 54247 h 207427"/>
              <a:gd name="connsiteX26" fmla="*/ 258838 w 544813"/>
              <a:gd name="connsiteY26" fmla="*/ 117747 h 207427"/>
              <a:gd name="connsiteX27" fmla="*/ 262013 w 544813"/>
              <a:gd name="connsiteY27" fmla="*/ 155847 h 207427"/>
              <a:gd name="connsiteX28" fmla="*/ 195338 w 544813"/>
              <a:gd name="connsiteY28" fmla="*/ 63772 h 207427"/>
              <a:gd name="connsiteX29" fmla="*/ 192163 w 544813"/>
              <a:gd name="connsiteY29" fmla="*/ 108222 h 207427"/>
              <a:gd name="connsiteX30" fmla="*/ 160413 w 544813"/>
              <a:gd name="connsiteY30" fmla="*/ 206647 h 207427"/>
              <a:gd name="connsiteX31" fmla="*/ 166763 w 544813"/>
              <a:gd name="connsiteY31" fmla="*/ 149497 h 207427"/>
              <a:gd name="connsiteX32" fmla="*/ 166763 w 544813"/>
              <a:gd name="connsiteY32" fmla="*/ 63772 h 207427"/>
              <a:gd name="connsiteX33" fmla="*/ 135013 w 544813"/>
              <a:gd name="connsiteY33" fmla="*/ 51072 h 207427"/>
              <a:gd name="connsiteX34" fmla="*/ 150888 w 544813"/>
              <a:gd name="connsiteY34" fmla="*/ 155847 h 207427"/>
              <a:gd name="connsiteX35" fmla="*/ 138188 w 544813"/>
              <a:gd name="connsiteY35" fmla="*/ 73297 h 207427"/>
              <a:gd name="connsiteX36" fmla="*/ 119138 w 544813"/>
              <a:gd name="connsiteY36" fmla="*/ 54247 h 207427"/>
              <a:gd name="connsiteX37" fmla="*/ 106438 w 544813"/>
              <a:gd name="connsiteY37" fmla="*/ 117747 h 207427"/>
              <a:gd name="connsiteX38" fmla="*/ 96913 w 544813"/>
              <a:gd name="connsiteY38" fmla="*/ 44722 h 207427"/>
              <a:gd name="connsiteX39" fmla="*/ 77863 w 544813"/>
              <a:gd name="connsiteY39" fmla="*/ 76472 h 207427"/>
              <a:gd name="connsiteX40" fmla="*/ 74688 w 544813"/>
              <a:gd name="connsiteY40" fmla="*/ 35197 h 207427"/>
              <a:gd name="connsiteX41" fmla="*/ 42938 w 544813"/>
              <a:gd name="connsiteY41" fmla="*/ 57422 h 207427"/>
              <a:gd name="connsiteX42" fmla="*/ 1663 w 544813"/>
              <a:gd name="connsiteY42" fmla="*/ 124097 h 2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44813" h="207427">
                <a:moveTo>
                  <a:pt x="1663" y="124097"/>
                </a:moveTo>
                <a:cubicBezTo>
                  <a:pt x="-3629" y="123568"/>
                  <a:pt x="4838" y="71709"/>
                  <a:pt x="11188" y="54247"/>
                </a:cubicBezTo>
                <a:cubicBezTo>
                  <a:pt x="17538" y="36785"/>
                  <a:pt x="19126" y="18793"/>
                  <a:pt x="39763" y="19322"/>
                </a:cubicBezTo>
                <a:cubicBezTo>
                  <a:pt x="60400" y="19851"/>
                  <a:pt x="123901" y="55835"/>
                  <a:pt x="135013" y="57422"/>
                </a:cubicBezTo>
                <a:cubicBezTo>
                  <a:pt x="146125" y="59009"/>
                  <a:pt x="98501" y="29905"/>
                  <a:pt x="106438" y="28847"/>
                </a:cubicBezTo>
                <a:cubicBezTo>
                  <a:pt x="114375" y="27789"/>
                  <a:pt x="156180" y="51072"/>
                  <a:pt x="182638" y="51072"/>
                </a:cubicBezTo>
                <a:cubicBezTo>
                  <a:pt x="209096" y="51072"/>
                  <a:pt x="239259" y="32022"/>
                  <a:pt x="265188" y="28847"/>
                </a:cubicBezTo>
                <a:cubicBezTo>
                  <a:pt x="291117" y="25672"/>
                  <a:pt x="328688" y="29376"/>
                  <a:pt x="338213" y="32022"/>
                </a:cubicBezTo>
                <a:cubicBezTo>
                  <a:pt x="347738" y="34668"/>
                  <a:pt x="309109" y="47897"/>
                  <a:pt x="322338" y="44722"/>
                </a:cubicBezTo>
                <a:cubicBezTo>
                  <a:pt x="335567" y="41547"/>
                  <a:pt x="393776" y="17205"/>
                  <a:pt x="417588" y="12972"/>
                </a:cubicBezTo>
                <a:cubicBezTo>
                  <a:pt x="441400" y="8739"/>
                  <a:pt x="456217" y="21439"/>
                  <a:pt x="465213" y="19322"/>
                </a:cubicBezTo>
                <a:cubicBezTo>
                  <a:pt x="474209" y="17205"/>
                  <a:pt x="471563" y="272"/>
                  <a:pt x="471563" y="272"/>
                </a:cubicBezTo>
                <a:cubicBezTo>
                  <a:pt x="471563" y="-786"/>
                  <a:pt x="453042" y="801"/>
                  <a:pt x="465213" y="12972"/>
                </a:cubicBezTo>
                <a:cubicBezTo>
                  <a:pt x="477384" y="25143"/>
                  <a:pt x="549350" y="72239"/>
                  <a:pt x="544588" y="73297"/>
                </a:cubicBezTo>
                <a:cubicBezTo>
                  <a:pt x="539826" y="74355"/>
                  <a:pt x="462567" y="25672"/>
                  <a:pt x="436638" y="19322"/>
                </a:cubicBezTo>
                <a:cubicBezTo>
                  <a:pt x="410709" y="12972"/>
                  <a:pt x="383192" y="16147"/>
                  <a:pt x="389013" y="35197"/>
                </a:cubicBezTo>
                <a:cubicBezTo>
                  <a:pt x="394834" y="54247"/>
                  <a:pt x="473680" y="129389"/>
                  <a:pt x="471563" y="133622"/>
                </a:cubicBezTo>
                <a:cubicBezTo>
                  <a:pt x="469446" y="137855"/>
                  <a:pt x="403830" y="75414"/>
                  <a:pt x="376313" y="60597"/>
                </a:cubicBezTo>
                <a:cubicBezTo>
                  <a:pt x="348796" y="45780"/>
                  <a:pt x="314400" y="38372"/>
                  <a:pt x="306463" y="44722"/>
                </a:cubicBezTo>
                <a:cubicBezTo>
                  <a:pt x="298526" y="51072"/>
                  <a:pt x="323396" y="82293"/>
                  <a:pt x="328688" y="98697"/>
                </a:cubicBezTo>
                <a:cubicBezTo>
                  <a:pt x="333980" y="115101"/>
                  <a:pt x="345621" y="150555"/>
                  <a:pt x="338213" y="143147"/>
                </a:cubicBezTo>
                <a:cubicBezTo>
                  <a:pt x="330805" y="135739"/>
                  <a:pt x="291117" y="58480"/>
                  <a:pt x="284238" y="54247"/>
                </a:cubicBezTo>
                <a:cubicBezTo>
                  <a:pt x="277359" y="50014"/>
                  <a:pt x="295880" y="96580"/>
                  <a:pt x="296938" y="117747"/>
                </a:cubicBezTo>
                <a:cubicBezTo>
                  <a:pt x="297996" y="138914"/>
                  <a:pt x="291646" y="184951"/>
                  <a:pt x="290588" y="181247"/>
                </a:cubicBezTo>
                <a:cubicBezTo>
                  <a:pt x="289530" y="177543"/>
                  <a:pt x="303817" y="116689"/>
                  <a:pt x="290588" y="95522"/>
                </a:cubicBezTo>
                <a:cubicBezTo>
                  <a:pt x="277359" y="74355"/>
                  <a:pt x="216505" y="50543"/>
                  <a:pt x="211213" y="54247"/>
                </a:cubicBezTo>
                <a:cubicBezTo>
                  <a:pt x="205921" y="57951"/>
                  <a:pt x="250371" y="100814"/>
                  <a:pt x="258838" y="117747"/>
                </a:cubicBezTo>
                <a:cubicBezTo>
                  <a:pt x="267305" y="134680"/>
                  <a:pt x="272596" y="164843"/>
                  <a:pt x="262013" y="155847"/>
                </a:cubicBezTo>
                <a:cubicBezTo>
                  <a:pt x="251430" y="146851"/>
                  <a:pt x="206980" y="71709"/>
                  <a:pt x="195338" y="63772"/>
                </a:cubicBezTo>
                <a:cubicBezTo>
                  <a:pt x="183696" y="55834"/>
                  <a:pt x="197984" y="84409"/>
                  <a:pt x="192163" y="108222"/>
                </a:cubicBezTo>
                <a:cubicBezTo>
                  <a:pt x="186342" y="132035"/>
                  <a:pt x="164646" y="199768"/>
                  <a:pt x="160413" y="206647"/>
                </a:cubicBezTo>
                <a:cubicBezTo>
                  <a:pt x="156180" y="213526"/>
                  <a:pt x="165705" y="173309"/>
                  <a:pt x="166763" y="149497"/>
                </a:cubicBezTo>
                <a:cubicBezTo>
                  <a:pt x="167821" y="125685"/>
                  <a:pt x="172055" y="80176"/>
                  <a:pt x="166763" y="63772"/>
                </a:cubicBezTo>
                <a:cubicBezTo>
                  <a:pt x="161471" y="47368"/>
                  <a:pt x="137659" y="35726"/>
                  <a:pt x="135013" y="51072"/>
                </a:cubicBezTo>
                <a:cubicBezTo>
                  <a:pt x="132367" y="66418"/>
                  <a:pt x="150359" y="152143"/>
                  <a:pt x="150888" y="155847"/>
                </a:cubicBezTo>
                <a:cubicBezTo>
                  <a:pt x="151417" y="159551"/>
                  <a:pt x="143480" y="90230"/>
                  <a:pt x="138188" y="73297"/>
                </a:cubicBezTo>
                <a:cubicBezTo>
                  <a:pt x="132896" y="56364"/>
                  <a:pt x="124430" y="46839"/>
                  <a:pt x="119138" y="54247"/>
                </a:cubicBezTo>
                <a:cubicBezTo>
                  <a:pt x="113846" y="61655"/>
                  <a:pt x="110142" y="119334"/>
                  <a:pt x="106438" y="117747"/>
                </a:cubicBezTo>
                <a:cubicBezTo>
                  <a:pt x="102734" y="116160"/>
                  <a:pt x="101675" y="51601"/>
                  <a:pt x="96913" y="44722"/>
                </a:cubicBezTo>
                <a:cubicBezTo>
                  <a:pt x="92151" y="37843"/>
                  <a:pt x="81567" y="78059"/>
                  <a:pt x="77863" y="76472"/>
                </a:cubicBezTo>
                <a:cubicBezTo>
                  <a:pt x="74159" y="74885"/>
                  <a:pt x="80509" y="38372"/>
                  <a:pt x="74688" y="35197"/>
                </a:cubicBezTo>
                <a:cubicBezTo>
                  <a:pt x="68867" y="32022"/>
                  <a:pt x="52463" y="44722"/>
                  <a:pt x="42938" y="57422"/>
                </a:cubicBezTo>
                <a:cubicBezTo>
                  <a:pt x="33413" y="70122"/>
                  <a:pt x="6955" y="124626"/>
                  <a:pt x="1663" y="124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EBB26FB-4EDF-6CDC-03E0-E3D13F592A3E}"/>
              </a:ext>
            </a:extLst>
          </p:cNvPr>
          <p:cNvSpPr/>
          <p:nvPr/>
        </p:nvSpPr>
        <p:spPr>
          <a:xfrm>
            <a:off x="4495265" y="6508747"/>
            <a:ext cx="118059" cy="235277"/>
          </a:xfrm>
          <a:custGeom>
            <a:avLst/>
            <a:gdLst>
              <a:gd name="connsiteX0" fmla="*/ 38635 w 118059"/>
              <a:gd name="connsiteY0" fmla="*/ 3 h 235277"/>
              <a:gd name="connsiteX1" fmla="*/ 92610 w 118059"/>
              <a:gd name="connsiteY1" fmla="*/ 92078 h 235277"/>
              <a:gd name="connsiteX2" fmla="*/ 70385 w 118059"/>
              <a:gd name="connsiteY2" fmla="*/ 142878 h 235277"/>
              <a:gd name="connsiteX3" fmla="*/ 535 w 118059"/>
              <a:gd name="connsiteY3" fmla="*/ 234953 h 235277"/>
              <a:gd name="connsiteX4" fmla="*/ 111660 w 118059"/>
              <a:gd name="connsiteY4" fmla="*/ 107953 h 235277"/>
              <a:gd name="connsiteX5" fmla="*/ 105310 w 118059"/>
              <a:gd name="connsiteY5" fmla="*/ 60328 h 235277"/>
              <a:gd name="connsiteX6" fmla="*/ 111660 w 118059"/>
              <a:gd name="connsiteY6" fmla="*/ 95253 h 235277"/>
              <a:gd name="connsiteX7" fmla="*/ 38635 w 118059"/>
              <a:gd name="connsiteY7" fmla="*/ 3 h 2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059" h="235277">
                <a:moveTo>
                  <a:pt x="38635" y="3"/>
                </a:moveTo>
                <a:cubicBezTo>
                  <a:pt x="35460" y="-526"/>
                  <a:pt x="87318" y="68265"/>
                  <a:pt x="92610" y="92078"/>
                </a:cubicBezTo>
                <a:cubicBezTo>
                  <a:pt x="97902" y="115891"/>
                  <a:pt x="85731" y="119066"/>
                  <a:pt x="70385" y="142878"/>
                </a:cubicBezTo>
                <a:cubicBezTo>
                  <a:pt x="55039" y="166690"/>
                  <a:pt x="-6344" y="240774"/>
                  <a:pt x="535" y="234953"/>
                </a:cubicBezTo>
                <a:cubicBezTo>
                  <a:pt x="7414" y="229132"/>
                  <a:pt x="94197" y="137057"/>
                  <a:pt x="111660" y="107953"/>
                </a:cubicBezTo>
                <a:cubicBezTo>
                  <a:pt x="129123" y="78849"/>
                  <a:pt x="105310" y="62445"/>
                  <a:pt x="105310" y="60328"/>
                </a:cubicBezTo>
                <a:cubicBezTo>
                  <a:pt x="105310" y="58211"/>
                  <a:pt x="124889" y="103190"/>
                  <a:pt x="111660" y="95253"/>
                </a:cubicBezTo>
                <a:cubicBezTo>
                  <a:pt x="98431" y="87316"/>
                  <a:pt x="41810" y="532"/>
                  <a:pt x="3863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5BD3AA4C-DF9F-E800-7046-63CBA28757B9}"/>
              </a:ext>
            </a:extLst>
          </p:cNvPr>
          <p:cNvSpPr/>
          <p:nvPr/>
        </p:nvSpPr>
        <p:spPr>
          <a:xfrm>
            <a:off x="4609997" y="6654706"/>
            <a:ext cx="827204" cy="121105"/>
          </a:xfrm>
          <a:custGeom>
            <a:avLst/>
            <a:gdLst>
              <a:gd name="connsiteX0" fmla="*/ 103 w 827204"/>
              <a:gd name="connsiteY0" fmla="*/ 25494 h 121105"/>
              <a:gd name="connsiteX1" fmla="*/ 181078 w 827204"/>
              <a:gd name="connsiteY1" fmla="*/ 95344 h 121105"/>
              <a:gd name="connsiteX2" fmla="*/ 352528 w 827204"/>
              <a:gd name="connsiteY2" fmla="*/ 104869 h 121105"/>
              <a:gd name="connsiteX3" fmla="*/ 206478 w 827204"/>
              <a:gd name="connsiteY3" fmla="*/ 85819 h 121105"/>
              <a:gd name="connsiteX4" fmla="*/ 463653 w 827204"/>
              <a:gd name="connsiteY4" fmla="*/ 69944 h 121105"/>
              <a:gd name="connsiteX5" fmla="*/ 393803 w 827204"/>
              <a:gd name="connsiteY5" fmla="*/ 95344 h 121105"/>
              <a:gd name="connsiteX6" fmla="*/ 527153 w 827204"/>
              <a:gd name="connsiteY6" fmla="*/ 79469 h 121105"/>
              <a:gd name="connsiteX7" fmla="*/ 619228 w 827204"/>
              <a:gd name="connsiteY7" fmla="*/ 76294 h 121105"/>
              <a:gd name="connsiteX8" fmla="*/ 724003 w 827204"/>
              <a:gd name="connsiteY8" fmla="*/ 76294 h 121105"/>
              <a:gd name="connsiteX9" fmla="*/ 825603 w 827204"/>
              <a:gd name="connsiteY9" fmla="*/ 28669 h 121105"/>
              <a:gd name="connsiteX10" fmla="*/ 777978 w 827204"/>
              <a:gd name="connsiteY10" fmla="*/ 47719 h 121105"/>
              <a:gd name="connsiteX11" fmla="*/ 670028 w 827204"/>
              <a:gd name="connsiteY11" fmla="*/ 57244 h 121105"/>
              <a:gd name="connsiteX12" fmla="*/ 704953 w 827204"/>
              <a:gd name="connsiteY12" fmla="*/ 94 h 121105"/>
              <a:gd name="connsiteX13" fmla="*/ 654153 w 827204"/>
              <a:gd name="connsiteY13" fmla="*/ 44544 h 121105"/>
              <a:gd name="connsiteX14" fmla="*/ 495403 w 827204"/>
              <a:gd name="connsiteY14" fmla="*/ 76294 h 121105"/>
              <a:gd name="connsiteX15" fmla="*/ 336653 w 827204"/>
              <a:gd name="connsiteY15" fmla="*/ 120744 h 121105"/>
              <a:gd name="connsiteX16" fmla="*/ 352528 w 827204"/>
              <a:gd name="connsiteY16" fmla="*/ 95344 h 121105"/>
              <a:gd name="connsiteX17" fmla="*/ 149328 w 827204"/>
              <a:gd name="connsiteY17" fmla="*/ 60419 h 121105"/>
              <a:gd name="connsiteX18" fmla="*/ 206478 w 827204"/>
              <a:gd name="connsiteY18" fmla="*/ 88994 h 121105"/>
              <a:gd name="connsiteX19" fmla="*/ 103 w 827204"/>
              <a:gd name="connsiteY19" fmla="*/ 25494 h 1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204" h="121105">
                <a:moveTo>
                  <a:pt x="103" y="25494"/>
                </a:moveTo>
                <a:cubicBezTo>
                  <a:pt x="-4130" y="26552"/>
                  <a:pt x="122341" y="82115"/>
                  <a:pt x="181078" y="95344"/>
                </a:cubicBezTo>
                <a:cubicBezTo>
                  <a:pt x="239815" y="108573"/>
                  <a:pt x="348295" y="106456"/>
                  <a:pt x="352528" y="104869"/>
                </a:cubicBezTo>
                <a:cubicBezTo>
                  <a:pt x="356761" y="103282"/>
                  <a:pt x="187957" y="91640"/>
                  <a:pt x="206478" y="85819"/>
                </a:cubicBezTo>
                <a:cubicBezTo>
                  <a:pt x="224999" y="79998"/>
                  <a:pt x="432432" y="68357"/>
                  <a:pt x="463653" y="69944"/>
                </a:cubicBezTo>
                <a:cubicBezTo>
                  <a:pt x="494874" y="71531"/>
                  <a:pt x="383220" y="93757"/>
                  <a:pt x="393803" y="95344"/>
                </a:cubicBezTo>
                <a:cubicBezTo>
                  <a:pt x="404386" y="96932"/>
                  <a:pt x="489582" y="82644"/>
                  <a:pt x="527153" y="79469"/>
                </a:cubicBezTo>
                <a:cubicBezTo>
                  <a:pt x="564724" y="76294"/>
                  <a:pt x="586420" y="76823"/>
                  <a:pt x="619228" y="76294"/>
                </a:cubicBezTo>
                <a:cubicBezTo>
                  <a:pt x="652036" y="75765"/>
                  <a:pt x="689607" y="84231"/>
                  <a:pt x="724003" y="76294"/>
                </a:cubicBezTo>
                <a:cubicBezTo>
                  <a:pt x="758399" y="68357"/>
                  <a:pt x="816607" y="33431"/>
                  <a:pt x="825603" y="28669"/>
                </a:cubicBezTo>
                <a:cubicBezTo>
                  <a:pt x="834599" y="23907"/>
                  <a:pt x="803907" y="42957"/>
                  <a:pt x="777978" y="47719"/>
                </a:cubicBezTo>
                <a:cubicBezTo>
                  <a:pt x="752049" y="52481"/>
                  <a:pt x="682199" y="65181"/>
                  <a:pt x="670028" y="57244"/>
                </a:cubicBezTo>
                <a:cubicBezTo>
                  <a:pt x="657857" y="49307"/>
                  <a:pt x="707599" y="2211"/>
                  <a:pt x="704953" y="94"/>
                </a:cubicBezTo>
                <a:cubicBezTo>
                  <a:pt x="702307" y="-2023"/>
                  <a:pt x="689078" y="31844"/>
                  <a:pt x="654153" y="44544"/>
                </a:cubicBezTo>
                <a:cubicBezTo>
                  <a:pt x="619228" y="57244"/>
                  <a:pt x="548320" y="63594"/>
                  <a:pt x="495403" y="76294"/>
                </a:cubicBezTo>
                <a:cubicBezTo>
                  <a:pt x="442486" y="88994"/>
                  <a:pt x="360466" y="117569"/>
                  <a:pt x="336653" y="120744"/>
                </a:cubicBezTo>
                <a:cubicBezTo>
                  <a:pt x="312841" y="123919"/>
                  <a:pt x="383749" y="105398"/>
                  <a:pt x="352528" y="95344"/>
                </a:cubicBezTo>
                <a:cubicBezTo>
                  <a:pt x="321307" y="85290"/>
                  <a:pt x="173670" y="61477"/>
                  <a:pt x="149328" y="60419"/>
                </a:cubicBezTo>
                <a:cubicBezTo>
                  <a:pt x="124986" y="59361"/>
                  <a:pt x="227115" y="90052"/>
                  <a:pt x="206478" y="88994"/>
                </a:cubicBezTo>
                <a:cubicBezTo>
                  <a:pt x="185841" y="87936"/>
                  <a:pt x="4336" y="24436"/>
                  <a:pt x="103" y="25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ED9A786-D7F4-37AF-B44A-1079B8069318}"/>
              </a:ext>
            </a:extLst>
          </p:cNvPr>
          <p:cNvSpPr/>
          <p:nvPr/>
        </p:nvSpPr>
        <p:spPr>
          <a:xfrm>
            <a:off x="5095832" y="6575234"/>
            <a:ext cx="228858" cy="158948"/>
          </a:xfrm>
          <a:custGeom>
            <a:avLst/>
            <a:gdLst>
              <a:gd name="connsiteX0" fmla="*/ 228643 w 228858"/>
              <a:gd name="connsiteY0" fmla="*/ 191 h 158948"/>
              <a:gd name="connsiteX1" fmla="*/ 142918 w 228858"/>
              <a:gd name="connsiteY1" fmla="*/ 41466 h 158948"/>
              <a:gd name="connsiteX2" fmla="*/ 139743 w 228858"/>
              <a:gd name="connsiteY2" fmla="*/ 111316 h 158948"/>
              <a:gd name="connsiteX3" fmla="*/ 43 w 228858"/>
              <a:gd name="connsiteY3" fmla="*/ 158941 h 158948"/>
              <a:gd name="connsiteX4" fmla="*/ 155618 w 228858"/>
              <a:gd name="connsiteY4" fmla="*/ 108141 h 158948"/>
              <a:gd name="connsiteX5" fmla="*/ 114343 w 228858"/>
              <a:gd name="connsiteY5" fmla="*/ 57341 h 158948"/>
              <a:gd name="connsiteX6" fmla="*/ 228643 w 228858"/>
              <a:gd name="connsiteY6" fmla="*/ 191 h 15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58" h="158948">
                <a:moveTo>
                  <a:pt x="228643" y="191"/>
                </a:moveTo>
                <a:cubicBezTo>
                  <a:pt x="233405" y="-2455"/>
                  <a:pt x="157735" y="22945"/>
                  <a:pt x="142918" y="41466"/>
                </a:cubicBezTo>
                <a:cubicBezTo>
                  <a:pt x="128101" y="59987"/>
                  <a:pt x="163555" y="91737"/>
                  <a:pt x="139743" y="111316"/>
                </a:cubicBezTo>
                <a:cubicBezTo>
                  <a:pt x="115931" y="130895"/>
                  <a:pt x="-2603" y="159470"/>
                  <a:pt x="43" y="158941"/>
                </a:cubicBezTo>
                <a:cubicBezTo>
                  <a:pt x="2689" y="158412"/>
                  <a:pt x="136568" y="125074"/>
                  <a:pt x="155618" y="108141"/>
                </a:cubicBezTo>
                <a:cubicBezTo>
                  <a:pt x="174668" y="91208"/>
                  <a:pt x="99526" y="75862"/>
                  <a:pt x="114343" y="57341"/>
                </a:cubicBezTo>
                <a:cubicBezTo>
                  <a:pt x="129160" y="38820"/>
                  <a:pt x="223881" y="2837"/>
                  <a:pt x="228643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61EFF3B-C84B-B6A2-CEE5-01320FE9A4C8}"/>
              </a:ext>
            </a:extLst>
          </p:cNvPr>
          <p:cNvSpPr/>
          <p:nvPr/>
        </p:nvSpPr>
        <p:spPr>
          <a:xfrm>
            <a:off x="5143500" y="6640273"/>
            <a:ext cx="234965" cy="93902"/>
          </a:xfrm>
          <a:custGeom>
            <a:avLst/>
            <a:gdLst>
              <a:gd name="connsiteX0" fmla="*/ 0 w 234965"/>
              <a:gd name="connsiteY0" fmla="*/ 93902 h 93902"/>
              <a:gd name="connsiteX1" fmla="*/ 79375 w 234965"/>
              <a:gd name="connsiteY1" fmla="*/ 74852 h 93902"/>
              <a:gd name="connsiteX2" fmla="*/ 158750 w 234965"/>
              <a:gd name="connsiteY2" fmla="*/ 1827 h 93902"/>
              <a:gd name="connsiteX3" fmla="*/ 146050 w 234965"/>
              <a:gd name="connsiteY3" fmla="*/ 24052 h 93902"/>
              <a:gd name="connsiteX4" fmla="*/ 142875 w 234965"/>
              <a:gd name="connsiteY4" fmla="*/ 46277 h 93902"/>
              <a:gd name="connsiteX5" fmla="*/ 177800 w 234965"/>
              <a:gd name="connsiteY5" fmla="*/ 24052 h 93902"/>
              <a:gd name="connsiteX6" fmla="*/ 234950 w 234965"/>
              <a:gd name="connsiteY6" fmla="*/ 14527 h 93902"/>
              <a:gd name="connsiteX7" fmla="*/ 184150 w 234965"/>
              <a:gd name="connsiteY7" fmla="*/ 33577 h 93902"/>
              <a:gd name="connsiteX8" fmla="*/ 0 w 234965"/>
              <a:gd name="connsiteY8" fmla="*/ 93902 h 9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65" h="93902">
                <a:moveTo>
                  <a:pt x="0" y="93902"/>
                </a:moveTo>
                <a:cubicBezTo>
                  <a:pt x="26458" y="92050"/>
                  <a:pt x="52917" y="90198"/>
                  <a:pt x="79375" y="74852"/>
                </a:cubicBezTo>
                <a:cubicBezTo>
                  <a:pt x="105833" y="59506"/>
                  <a:pt x="158750" y="1827"/>
                  <a:pt x="158750" y="1827"/>
                </a:cubicBezTo>
                <a:cubicBezTo>
                  <a:pt x="169862" y="-6640"/>
                  <a:pt x="148696" y="16644"/>
                  <a:pt x="146050" y="24052"/>
                </a:cubicBezTo>
                <a:cubicBezTo>
                  <a:pt x="143404" y="31460"/>
                  <a:pt x="137583" y="46277"/>
                  <a:pt x="142875" y="46277"/>
                </a:cubicBezTo>
                <a:cubicBezTo>
                  <a:pt x="148167" y="46277"/>
                  <a:pt x="162454" y="29344"/>
                  <a:pt x="177800" y="24052"/>
                </a:cubicBezTo>
                <a:cubicBezTo>
                  <a:pt x="193146" y="18760"/>
                  <a:pt x="233892" y="12939"/>
                  <a:pt x="234950" y="14527"/>
                </a:cubicBezTo>
                <a:cubicBezTo>
                  <a:pt x="236008" y="16115"/>
                  <a:pt x="184150" y="33577"/>
                  <a:pt x="184150" y="33577"/>
                </a:cubicBezTo>
                <a:lnTo>
                  <a:pt x="0" y="939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68DFCAC-D720-3660-19CE-985887713412}"/>
              </a:ext>
            </a:extLst>
          </p:cNvPr>
          <p:cNvSpPr/>
          <p:nvPr/>
        </p:nvSpPr>
        <p:spPr>
          <a:xfrm>
            <a:off x="5295668" y="6562721"/>
            <a:ext cx="140049" cy="158761"/>
          </a:xfrm>
          <a:custGeom>
            <a:avLst/>
            <a:gdLst>
              <a:gd name="connsiteX0" fmla="*/ 232 w 140049"/>
              <a:gd name="connsiteY0" fmla="*/ 4 h 158761"/>
              <a:gd name="connsiteX1" fmla="*/ 85957 w 140049"/>
              <a:gd name="connsiteY1" fmla="*/ 69854 h 158761"/>
              <a:gd name="connsiteX2" fmla="*/ 124057 w 140049"/>
              <a:gd name="connsiteY2" fmla="*/ 117479 h 158761"/>
              <a:gd name="connsiteX3" fmla="*/ 139932 w 140049"/>
              <a:gd name="connsiteY3" fmla="*/ 158754 h 158761"/>
              <a:gd name="connsiteX4" fmla="*/ 130407 w 140049"/>
              <a:gd name="connsiteY4" fmla="*/ 114304 h 158761"/>
              <a:gd name="connsiteX5" fmla="*/ 114532 w 140049"/>
              <a:gd name="connsiteY5" fmla="*/ 73029 h 158761"/>
              <a:gd name="connsiteX6" fmla="*/ 232 w 140049"/>
              <a:gd name="connsiteY6" fmla="*/ 4 h 15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49" h="158761">
                <a:moveTo>
                  <a:pt x="232" y="4"/>
                </a:moveTo>
                <a:cubicBezTo>
                  <a:pt x="-4531" y="-525"/>
                  <a:pt x="65320" y="50275"/>
                  <a:pt x="85957" y="69854"/>
                </a:cubicBezTo>
                <a:cubicBezTo>
                  <a:pt x="106594" y="89433"/>
                  <a:pt x="115061" y="102662"/>
                  <a:pt x="124057" y="117479"/>
                </a:cubicBezTo>
                <a:cubicBezTo>
                  <a:pt x="133053" y="132296"/>
                  <a:pt x="138874" y="159283"/>
                  <a:pt x="139932" y="158754"/>
                </a:cubicBezTo>
                <a:cubicBezTo>
                  <a:pt x="140990" y="158225"/>
                  <a:pt x="134640" y="128591"/>
                  <a:pt x="130407" y="114304"/>
                </a:cubicBezTo>
                <a:cubicBezTo>
                  <a:pt x="126174" y="100017"/>
                  <a:pt x="131465" y="86258"/>
                  <a:pt x="114532" y="73029"/>
                </a:cubicBezTo>
                <a:cubicBezTo>
                  <a:pt x="97599" y="59800"/>
                  <a:pt x="4995" y="533"/>
                  <a:pt x="23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1393038-F905-E906-9573-BA688909390E}"/>
              </a:ext>
            </a:extLst>
          </p:cNvPr>
          <p:cNvSpPr/>
          <p:nvPr/>
        </p:nvSpPr>
        <p:spPr>
          <a:xfrm>
            <a:off x="4574930" y="6391267"/>
            <a:ext cx="500902" cy="331797"/>
          </a:xfrm>
          <a:custGeom>
            <a:avLst/>
            <a:gdLst>
              <a:gd name="connsiteX0" fmla="*/ 495545 w 500902"/>
              <a:gd name="connsiteY0" fmla="*/ 34933 h 331797"/>
              <a:gd name="connsiteX1" fmla="*/ 422520 w 500902"/>
              <a:gd name="connsiteY1" fmla="*/ 66683 h 331797"/>
              <a:gd name="connsiteX2" fmla="*/ 454270 w 500902"/>
              <a:gd name="connsiteY2" fmla="*/ 114308 h 331797"/>
              <a:gd name="connsiteX3" fmla="*/ 441570 w 500902"/>
              <a:gd name="connsiteY3" fmla="*/ 222258 h 331797"/>
              <a:gd name="connsiteX4" fmla="*/ 346320 w 500902"/>
              <a:gd name="connsiteY4" fmla="*/ 311158 h 331797"/>
              <a:gd name="connsiteX5" fmla="*/ 216145 w 500902"/>
              <a:gd name="connsiteY5" fmla="*/ 330208 h 331797"/>
              <a:gd name="connsiteX6" fmla="*/ 133595 w 500902"/>
              <a:gd name="connsiteY6" fmla="*/ 282583 h 331797"/>
              <a:gd name="connsiteX7" fmla="*/ 73270 w 500902"/>
              <a:gd name="connsiteY7" fmla="*/ 215908 h 331797"/>
              <a:gd name="connsiteX8" fmla="*/ 51045 w 500902"/>
              <a:gd name="connsiteY8" fmla="*/ 184158 h 331797"/>
              <a:gd name="connsiteX9" fmla="*/ 47870 w 500902"/>
              <a:gd name="connsiteY9" fmla="*/ 104783 h 331797"/>
              <a:gd name="connsiteX10" fmla="*/ 245 w 500902"/>
              <a:gd name="connsiteY10" fmla="*/ 130183 h 331797"/>
              <a:gd name="connsiteX11" fmla="*/ 41520 w 500902"/>
              <a:gd name="connsiteY11" fmla="*/ 50808 h 331797"/>
              <a:gd name="connsiteX12" fmla="*/ 251070 w 500902"/>
              <a:gd name="connsiteY12" fmla="*/ 8 h 331797"/>
              <a:gd name="connsiteX13" fmla="*/ 495545 w 500902"/>
              <a:gd name="connsiteY13" fmla="*/ 34933 h 33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0902" h="331797">
                <a:moveTo>
                  <a:pt x="495545" y="34933"/>
                </a:moveTo>
                <a:cubicBezTo>
                  <a:pt x="524120" y="46045"/>
                  <a:pt x="429399" y="53454"/>
                  <a:pt x="422520" y="66683"/>
                </a:cubicBezTo>
                <a:cubicBezTo>
                  <a:pt x="415641" y="79912"/>
                  <a:pt x="451095" y="88379"/>
                  <a:pt x="454270" y="114308"/>
                </a:cubicBezTo>
                <a:cubicBezTo>
                  <a:pt x="457445" y="140237"/>
                  <a:pt x="459562" y="189450"/>
                  <a:pt x="441570" y="222258"/>
                </a:cubicBezTo>
                <a:cubicBezTo>
                  <a:pt x="423578" y="255066"/>
                  <a:pt x="383891" y="293166"/>
                  <a:pt x="346320" y="311158"/>
                </a:cubicBezTo>
                <a:cubicBezTo>
                  <a:pt x="308749" y="329150"/>
                  <a:pt x="251599" y="334970"/>
                  <a:pt x="216145" y="330208"/>
                </a:cubicBezTo>
                <a:cubicBezTo>
                  <a:pt x="180691" y="325446"/>
                  <a:pt x="157407" y="301633"/>
                  <a:pt x="133595" y="282583"/>
                </a:cubicBezTo>
                <a:cubicBezTo>
                  <a:pt x="109783" y="263533"/>
                  <a:pt x="87028" y="232312"/>
                  <a:pt x="73270" y="215908"/>
                </a:cubicBezTo>
                <a:cubicBezTo>
                  <a:pt x="59512" y="199504"/>
                  <a:pt x="55278" y="202679"/>
                  <a:pt x="51045" y="184158"/>
                </a:cubicBezTo>
                <a:cubicBezTo>
                  <a:pt x="46812" y="165637"/>
                  <a:pt x="56337" y="113779"/>
                  <a:pt x="47870" y="104783"/>
                </a:cubicBezTo>
                <a:cubicBezTo>
                  <a:pt x="39403" y="95787"/>
                  <a:pt x="1303" y="139179"/>
                  <a:pt x="245" y="130183"/>
                </a:cubicBezTo>
                <a:cubicBezTo>
                  <a:pt x="-813" y="121187"/>
                  <a:pt x="-284" y="72504"/>
                  <a:pt x="41520" y="50808"/>
                </a:cubicBezTo>
                <a:cubicBezTo>
                  <a:pt x="83324" y="29112"/>
                  <a:pt x="182808" y="537"/>
                  <a:pt x="251070" y="8"/>
                </a:cubicBezTo>
                <a:cubicBezTo>
                  <a:pt x="319332" y="-521"/>
                  <a:pt x="466970" y="23821"/>
                  <a:pt x="495545" y="349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A4287489-C3CF-EF72-F9B1-5E20ACF0DA65}"/>
              </a:ext>
            </a:extLst>
          </p:cNvPr>
          <p:cNvSpPr/>
          <p:nvPr/>
        </p:nvSpPr>
        <p:spPr>
          <a:xfrm>
            <a:off x="4696328" y="6488271"/>
            <a:ext cx="62789" cy="627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2F93BB04-4C46-65C1-D246-1B4B465EE885}"/>
              </a:ext>
            </a:extLst>
          </p:cNvPr>
          <p:cNvSpPr/>
          <p:nvPr/>
        </p:nvSpPr>
        <p:spPr>
          <a:xfrm rot="21391129">
            <a:off x="4782205" y="6451429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0DC8F949-1CD1-84A9-5BAB-02C5FE0AC08E}"/>
              </a:ext>
            </a:extLst>
          </p:cNvPr>
          <p:cNvSpPr/>
          <p:nvPr/>
        </p:nvSpPr>
        <p:spPr>
          <a:xfrm rot="1405538">
            <a:off x="4938121" y="6503524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91F5FE46-0F6B-ABCF-DCEC-3775AEBACB1A}"/>
              </a:ext>
            </a:extLst>
          </p:cNvPr>
          <p:cNvSpPr/>
          <p:nvPr/>
        </p:nvSpPr>
        <p:spPr>
          <a:xfrm>
            <a:off x="4234258" y="6407105"/>
            <a:ext cx="369628" cy="170743"/>
          </a:xfrm>
          <a:custGeom>
            <a:avLst/>
            <a:gdLst>
              <a:gd name="connsiteX0" fmla="*/ 1192 w 369628"/>
              <a:gd name="connsiteY0" fmla="*/ 114345 h 170743"/>
              <a:gd name="connsiteX1" fmla="*/ 229792 w 369628"/>
              <a:gd name="connsiteY1" fmla="*/ 155620 h 170743"/>
              <a:gd name="connsiteX2" fmla="*/ 166292 w 369628"/>
              <a:gd name="connsiteY2" fmla="*/ 168320 h 170743"/>
              <a:gd name="connsiteX3" fmla="*/ 347267 w 369628"/>
              <a:gd name="connsiteY3" fmla="*/ 111170 h 170743"/>
              <a:gd name="connsiteX4" fmla="*/ 293292 w 369628"/>
              <a:gd name="connsiteY4" fmla="*/ 107995 h 170743"/>
              <a:gd name="connsiteX5" fmla="*/ 347267 w 369628"/>
              <a:gd name="connsiteY5" fmla="*/ 57195 h 170743"/>
              <a:gd name="connsiteX6" fmla="*/ 296467 w 369628"/>
              <a:gd name="connsiteY6" fmla="*/ 45 h 170743"/>
              <a:gd name="connsiteX7" fmla="*/ 369492 w 369628"/>
              <a:gd name="connsiteY7" fmla="*/ 66720 h 170743"/>
              <a:gd name="connsiteX8" fmla="*/ 274242 w 369628"/>
              <a:gd name="connsiteY8" fmla="*/ 101645 h 170743"/>
              <a:gd name="connsiteX9" fmla="*/ 67867 w 369628"/>
              <a:gd name="connsiteY9" fmla="*/ 88945 h 170743"/>
              <a:gd name="connsiteX10" fmla="*/ 277417 w 369628"/>
              <a:gd name="connsiteY10" fmla="*/ 111170 h 170743"/>
              <a:gd name="connsiteX11" fmla="*/ 144067 w 369628"/>
              <a:gd name="connsiteY11" fmla="*/ 117520 h 170743"/>
              <a:gd name="connsiteX12" fmla="*/ 1192 w 369628"/>
              <a:gd name="connsiteY12" fmla="*/ 114345 h 17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628" h="170743">
                <a:moveTo>
                  <a:pt x="1192" y="114345"/>
                </a:moveTo>
                <a:cubicBezTo>
                  <a:pt x="15480" y="120695"/>
                  <a:pt x="202275" y="146624"/>
                  <a:pt x="229792" y="155620"/>
                </a:cubicBezTo>
                <a:cubicBezTo>
                  <a:pt x="257309" y="164616"/>
                  <a:pt x="146713" y="175728"/>
                  <a:pt x="166292" y="168320"/>
                </a:cubicBezTo>
                <a:cubicBezTo>
                  <a:pt x="185871" y="160912"/>
                  <a:pt x="326100" y="121224"/>
                  <a:pt x="347267" y="111170"/>
                </a:cubicBezTo>
                <a:cubicBezTo>
                  <a:pt x="368434" y="101116"/>
                  <a:pt x="293292" y="116991"/>
                  <a:pt x="293292" y="107995"/>
                </a:cubicBezTo>
                <a:cubicBezTo>
                  <a:pt x="293292" y="98999"/>
                  <a:pt x="346738" y="75187"/>
                  <a:pt x="347267" y="57195"/>
                </a:cubicBezTo>
                <a:cubicBezTo>
                  <a:pt x="347796" y="39203"/>
                  <a:pt x="292763" y="-1542"/>
                  <a:pt x="296467" y="45"/>
                </a:cubicBezTo>
                <a:cubicBezTo>
                  <a:pt x="300171" y="1632"/>
                  <a:pt x="373196" y="49787"/>
                  <a:pt x="369492" y="66720"/>
                </a:cubicBezTo>
                <a:cubicBezTo>
                  <a:pt x="365788" y="83653"/>
                  <a:pt x="324513" y="97941"/>
                  <a:pt x="274242" y="101645"/>
                </a:cubicBezTo>
                <a:cubicBezTo>
                  <a:pt x="223971" y="105349"/>
                  <a:pt x="67338" y="87358"/>
                  <a:pt x="67867" y="88945"/>
                </a:cubicBezTo>
                <a:cubicBezTo>
                  <a:pt x="68396" y="90532"/>
                  <a:pt x="264717" y="106407"/>
                  <a:pt x="277417" y="111170"/>
                </a:cubicBezTo>
                <a:cubicBezTo>
                  <a:pt x="290117" y="115933"/>
                  <a:pt x="183225" y="116462"/>
                  <a:pt x="144067" y="117520"/>
                </a:cubicBezTo>
                <a:cubicBezTo>
                  <a:pt x="104909" y="118578"/>
                  <a:pt x="-13096" y="107995"/>
                  <a:pt x="1192" y="11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BFACF4A-8C3B-DA29-FE84-CDEEEA5ECB7B}"/>
              </a:ext>
            </a:extLst>
          </p:cNvPr>
          <p:cNvSpPr/>
          <p:nvPr/>
        </p:nvSpPr>
        <p:spPr>
          <a:xfrm>
            <a:off x="4463820" y="6642027"/>
            <a:ext cx="185346" cy="205298"/>
          </a:xfrm>
          <a:custGeom>
            <a:avLst/>
            <a:gdLst>
              <a:gd name="connsiteX0" fmla="*/ 230 w 185346"/>
              <a:gd name="connsiteY0" fmla="*/ 73 h 205298"/>
              <a:gd name="connsiteX1" fmla="*/ 98655 w 185346"/>
              <a:gd name="connsiteY1" fmla="*/ 82623 h 205298"/>
              <a:gd name="connsiteX2" fmla="*/ 98655 w 185346"/>
              <a:gd name="connsiteY2" fmla="*/ 165173 h 205298"/>
              <a:gd name="connsiteX3" fmla="*/ 146280 w 185346"/>
              <a:gd name="connsiteY3" fmla="*/ 66748 h 205298"/>
              <a:gd name="connsiteX4" fmla="*/ 108180 w 185346"/>
              <a:gd name="connsiteY4" fmla="*/ 203273 h 205298"/>
              <a:gd name="connsiteX5" fmla="*/ 111355 w 185346"/>
              <a:gd name="connsiteY5" fmla="*/ 142948 h 205298"/>
              <a:gd name="connsiteX6" fmla="*/ 184380 w 185346"/>
              <a:gd name="connsiteY6" fmla="*/ 66748 h 205298"/>
              <a:gd name="connsiteX7" fmla="*/ 149455 w 185346"/>
              <a:gd name="connsiteY7" fmla="*/ 79448 h 205298"/>
              <a:gd name="connsiteX8" fmla="*/ 95480 w 185346"/>
              <a:gd name="connsiteY8" fmla="*/ 15948 h 205298"/>
              <a:gd name="connsiteX9" fmla="*/ 130405 w 185346"/>
              <a:gd name="connsiteY9" fmla="*/ 66748 h 205298"/>
              <a:gd name="connsiteX10" fmla="*/ 230 w 185346"/>
              <a:gd name="connsiteY10" fmla="*/ 73 h 20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346" h="205298">
                <a:moveTo>
                  <a:pt x="230" y="73"/>
                </a:moveTo>
                <a:cubicBezTo>
                  <a:pt x="-5062" y="2719"/>
                  <a:pt x="82251" y="55106"/>
                  <a:pt x="98655" y="82623"/>
                </a:cubicBezTo>
                <a:cubicBezTo>
                  <a:pt x="115059" y="110140"/>
                  <a:pt x="90718" y="167819"/>
                  <a:pt x="98655" y="165173"/>
                </a:cubicBezTo>
                <a:cubicBezTo>
                  <a:pt x="106592" y="162527"/>
                  <a:pt x="144693" y="60398"/>
                  <a:pt x="146280" y="66748"/>
                </a:cubicBezTo>
                <a:cubicBezTo>
                  <a:pt x="147868" y="73098"/>
                  <a:pt x="114001" y="190573"/>
                  <a:pt x="108180" y="203273"/>
                </a:cubicBezTo>
                <a:cubicBezTo>
                  <a:pt x="102359" y="215973"/>
                  <a:pt x="98655" y="165702"/>
                  <a:pt x="111355" y="142948"/>
                </a:cubicBezTo>
                <a:cubicBezTo>
                  <a:pt x="124055" y="120194"/>
                  <a:pt x="178030" y="77331"/>
                  <a:pt x="184380" y="66748"/>
                </a:cubicBezTo>
                <a:cubicBezTo>
                  <a:pt x="190730" y="56165"/>
                  <a:pt x="164272" y="87915"/>
                  <a:pt x="149455" y="79448"/>
                </a:cubicBezTo>
                <a:cubicBezTo>
                  <a:pt x="134638" y="70981"/>
                  <a:pt x="98655" y="18065"/>
                  <a:pt x="95480" y="15948"/>
                </a:cubicBezTo>
                <a:cubicBezTo>
                  <a:pt x="92305" y="13831"/>
                  <a:pt x="140988" y="66219"/>
                  <a:pt x="130405" y="66748"/>
                </a:cubicBezTo>
                <a:cubicBezTo>
                  <a:pt x="119822" y="67277"/>
                  <a:pt x="5522" y="-2573"/>
                  <a:pt x="230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395DA8B-6757-2D4F-60F9-196C73BB441C}"/>
              </a:ext>
            </a:extLst>
          </p:cNvPr>
          <p:cNvSpPr/>
          <p:nvPr/>
        </p:nvSpPr>
        <p:spPr>
          <a:xfrm>
            <a:off x="4637024" y="6771539"/>
            <a:ext cx="601911" cy="115120"/>
          </a:xfrm>
          <a:custGeom>
            <a:avLst/>
            <a:gdLst>
              <a:gd name="connsiteX0" fmla="*/ 1651 w 601911"/>
              <a:gd name="connsiteY0" fmla="*/ 95986 h 115120"/>
              <a:gd name="connsiteX1" fmla="*/ 319151 w 601911"/>
              <a:gd name="connsiteY1" fmla="*/ 83286 h 115120"/>
              <a:gd name="connsiteX2" fmla="*/ 268351 w 601911"/>
              <a:gd name="connsiteY2" fmla="*/ 99161 h 115120"/>
              <a:gd name="connsiteX3" fmla="*/ 484251 w 601911"/>
              <a:gd name="connsiteY3" fmla="*/ 736 h 115120"/>
              <a:gd name="connsiteX4" fmla="*/ 389001 w 601911"/>
              <a:gd name="connsiteY4" fmla="*/ 73761 h 115120"/>
              <a:gd name="connsiteX5" fmla="*/ 601726 w 601911"/>
              <a:gd name="connsiteY5" fmla="*/ 736 h 115120"/>
              <a:gd name="connsiteX6" fmla="*/ 423926 w 601911"/>
              <a:gd name="connsiteY6" fmla="*/ 38836 h 115120"/>
              <a:gd name="connsiteX7" fmla="*/ 296926 w 601911"/>
              <a:gd name="connsiteY7" fmla="*/ 83286 h 115120"/>
              <a:gd name="connsiteX8" fmla="*/ 535051 w 601911"/>
              <a:gd name="connsiteY8" fmla="*/ 73761 h 115120"/>
              <a:gd name="connsiteX9" fmla="*/ 179451 w 601911"/>
              <a:gd name="connsiteY9" fmla="*/ 115036 h 115120"/>
              <a:gd name="connsiteX10" fmla="*/ 477901 w 601911"/>
              <a:gd name="connsiteY10" fmla="*/ 61061 h 115120"/>
              <a:gd name="connsiteX11" fmla="*/ 1651 w 601911"/>
              <a:gd name="connsiteY11" fmla="*/ 95986 h 11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1911" h="115120">
                <a:moveTo>
                  <a:pt x="1651" y="95986"/>
                </a:moveTo>
                <a:cubicBezTo>
                  <a:pt x="-24807" y="99690"/>
                  <a:pt x="274701" y="82757"/>
                  <a:pt x="319151" y="83286"/>
                </a:cubicBezTo>
                <a:cubicBezTo>
                  <a:pt x="363601" y="83815"/>
                  <a:pt x="240834" y="112919"/>
                  <a:pt x="268351" y="99161"/>
                </a:cubicBezTo>
                <a:cubicBezTo>
                  <a:pt x="295868" y="85403"/>
                  <a:pt x="464143" y="4969"/>
                  <a:pt x="484251" y="736"/>
                </a:cubicBezTo>
                <a:cubicBezTo>
                  <a:pt x="504359" y="-3497"/>
                  <a:pt x="369422" y="73761"/>
                  <a:pt x="389001" y="73761"/>
                </a:cubicBezTo>
                <a:cubicBezTo>
                  <a:pt x="408580" y="73761"/>
                  <a:pt x="595905" y="6557"/>
                  <a:pt x="601726" y="736"/>
                </a:cubicBezTo>
                <a:cubicBezTo>
                  <a:pt x="607547" y="-5085"/>
                  <a:pt x="474726" y="25078"/>
                  <a:pt x="423926" y="38836"/>
                </a:cubicBezTo>
                <a:cubicBezTo>
                  <a:pt x="373126" y="52594"/>
                  <a:pt x="278405" y="77465"/>
                  <a:pt x="296926" y="83286"/>
                </a:cubicBezTo>
                <a:cubicBezTo>
                  <a:pt x="315447" y="89107"/>
                  <a:pt x="554630" y="68469"/>
                  <a:pt x="535051" y="73761"/>
                </a:cubicBezTo>
                <a:cubicBezTo>
                  <a:pt x="515472" y="79053"/>
                  <a:pt x="188976" y="117153"/>
                  <a:pt x="179451" y="115036"/>
                </a:cubicBezTo>
                <a:cubicBezTo>
                  <a:pt x="169926" y="112919"/>
                  <a:pt x="507534" y="62648"/>
                  <a:pt x="477901" y="61061"/>
                </a:cubicBezTo>
                <a:cubicBezTo>
                  <a:pt x="448268" y="59474"/>
                  <a:pt x="28109" y="92282"/>
                  <a:pt x="1651" y="95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BB44F67-1854-721E-2C9C-A1650E525A0B}"/>
              </a:ext>
            </a:extLst>
          </p:cNvPr>
          <p:cNvSpPr/>
          <p:nvPr/>
        </p:nvSpPr>
        <p:spPr>
          <a:xfrm>
            <a:off x="5456975" y="5892222"/>
            <a:ext cx="436051" cy="447189"/>
          </a:xfrm>
          <a:custGeom>
            <a:avLst/>
            <a:gdLst>
              <a:gd name="connsiteX0" fmla="*/ 292950 w 436051"/>
              <a:gd name="connsiteY0" fmla="*/ 445078 h 447189"/>
              <a:gd name="connsiteX1" fmla="*/ 385025 w 436051"/>
              <a:gd name="connsiteY1" fmla="*/ 378403 h 447189"/>
              <a:gd name="connsiteX2" fmla="*/ 388200 w 436051"/>
              <a:gd name="connsiteY2" fmla="*/ 229178 h 447189"/>
              <a:gd name="connsiteX3" fmla="*/ 435825 w 436051"/>
              <a:gd name="connsiteY3" fmla="*/ 302203 h 447189"/>
              <a:gd name="connsiteX4" fmla="*/ 365975 w 436051"/>
              <a:gd name="connsiteY4" fmla="*/ 99003 h 447189"/>
              <a:gd name="connsiteX5" fmla="*/ 385025 w 436051"/>
              <a:gd name="connsiteY5" fmla="*/ 140278 h 447189"/>
              <a:gd name="connsiteX6" fmla="*/ 115150 w 436051"/>
              <a:gd name="connsiteY6" fmla="*/ 19628 h 447189"/>
              <a:gd name="connsiteX7" fmla="*/ 264375 w 436051"/>
              <a:gd name="connsiteY7" fmla="*/ 105353 h 447189"/>
              <a:gd name="connsiteX8" fmla="*/ 850 w 436051"/>
              <a:gd name="connsiteY8" fmla="*/ 578 h 447189"/>
              <a:gd name="connsiteX9" fmla="*/ 175475 w 436051"/>
              <a:gd name="connsiteY9" fmla="*/ 162503 h 447189"/>
              <a:gd name="connsiteX10" fmla="*/ 35775 w 436051"/>
              <a:gd name="connsiteY10" fmla="*/ 19628 h 447189"/>
              <a:gd name="connsiteX11" fmla="*/ 242150 w 436051"/>
              <a:gd name="connsiteY11" fmla="*/ 108528 h 447189"/>
              <a:gd name="connsiteX12" fmla="*/ 353275 w 436051"/>
              <a:gd name="connsiteY12" fmla="*/ 149803 h 447189"/>
              <a:gd name="connsiteX13" fmla="*/ 391375 w 436051"/>
              <a:gd name="connsiteY13" fmla="*/ 241878 h 447189"/>
              <a:gd name="connsiteX14" fmla="*/ 378675 w 436051"/>
              <a:gd name="connsiteY14" fmla="*/ 219653 h 447189"/>
              <a:gd name="connsiteX15" fmla="*/ 327875 w 436051"/>
              <a:gd name="connsiteY15" fmla="*/ 343478 h 447189"/>
              <a:gd name="connsiteX16" fmla="*/ 362800 w 436051"/>
              <a:gd name="connsiteY16" fmla="*/ 226003 h 447189"/>
              <a:gd name="connsiteX17" fmla="*/ 375500 w 436051"/>
              <a:gd name="connsiteY17" fmla="*/ 337128 h 447189"/>
              <a:gd name="connsiteX18" fmla="*/ 372325 w 436051"/>
              <a:gd name="connsiteY18" fmla="*/ 368878 h 447189"/>
              <a:gd name="connsiteX19" fmla="*/ 410425 w 436051"/>
              <a:gd name="connsiteY19" fmla="*/ 305378 h 447189"/>
              <a:gd name="connsiteX20" fmla="*/ 292950 w 436051"/>
              <a:gd name="connsiteY20" fmla="*/ 445078 h 44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6051" h="447189">
                <a:moveTo>
                  <a:pt x="292950" y="445078"/>
                </a:moveTo>
                <a:cubicBezTo>
                  <a:pt x="288717" y="457249"/>
                  <a:pt x="369150" y="414386"/>
                  <a:pt x="385025" y="378403"/>
                </a:cubicBezTo>
                <a:cubicBezTo>
                  <a:pt x="400900" y="342420"/>
                  <a:pt x="379733" y="241878"/>
                  <a:pt x="388200" y="229178"/>
                </a:cubicBezTo>
                <a:cubicBezTo>
                  <a:pt x="396667" y="216478"/>
                  <a:pt x="439529" y="323899"/>
                  <a:pt x="435825" y="302203"/>
                </a:cubicBezTo>
                <a:cubicBezTo>
                  <a:pt x="432121" y="280507"/>
                  <a:pt x="374442" y="125991"/>
                  <a:pt x="365975" y="99003"/>
                </a:cubicBezTo>
                <a:cubicBezTo>
                  <a:pt x="357508" y="72015"/>
                  <a:pt x="426829" y="153507"/>
                  <a:pt x="385025" y="140278"/>
                </a:cubicBezTo>
                <a:cubicBezTo>
                  <a:pt x="343221" y="127049"/>
                  <a:pt x="135258" y="25449"/>
                  <a:pt x="115150" y="19628"/>
                </a:cubicBezTo>
                <a:cubicBezTo>
                  <a:pt x="95042" y="13807"/>
                  <a:pt x="283425" y="108528"/>
                  <a:pt x="264375" y="105353"/>
                </a:cubicBezTo>
                <a:cubicBezTo>
                  <a:pt x="245325" y="102178"/>
                  <a:pt x="15667" y="-8947"/>
                  <a:pt x="850" y="578"/>
                </a:cubicBezTo>
                <a:cubicBezTo>
                  <a:pt x="-13967" y="10103"/>
                  <a:pt x="169654" y="159328"/>
                  <a:pt x="175475" y="162503"/>
                </a:cubicBezTo>
                <a:cubicBezTo>
                  <a:pt x="181296" y="165678"/>
                  <a:pt x="24663" y="28624"/>
                  <a:pt x="35775" y="19628"/>
                </a:cubicBezTo>
                <a:cubicBezTo>
                  <a:pt x="46887" y="10632"/>
                  <a:pt x="189233" y="86832"/>
                  <a:pt x="242150" y="108528"/>
                </a:cubicBezTo>
                <a:cubicBezTo>
                  <a:pt x="295067" y="130224"/>
                  <a:pt x="328404" y="127578"/>
                  <a:pt x="353275" y="149803"/>
                </a:cubicBezTo>
                <a:cubicBezTo>
                  <a:pt x="378146" y="172028"/>
                  <a:pt x="387142" y="230236"/>
                  <a:pt x="391375" y="241878"/>
                </a:cubicBezTo>
                <a:cubicBezTo>
                  <a:pt x="395608" y="253520"/>
                  <a:pt x="389258" y="202720"/>
                  <a:pt x="378675" y="219653"/>
                </a:cubicBezTo>
                <a:cubicBezTo>
                  <a:pt x="368092" y="236586"/>
                  <a:pt x="330521" y="342420"/>
                  <a:pt x="327875" y="343478"/>
                </a:cubicBezTo>
                <a:cubicBezTo>
                  <a:pt x="325229" y="344536"/>
                  <a:pt x="354863" y="227061"/>
                  <a:pt x="362800" y="226003"/>
                </a:cubicBezTo>
                <a:cubicBezTo>
                  <a:pt x="370737" y="224945"/>
                  <a:pt x="373912" y="313315"/>
                  <a:pt x="375500" y="337128"/>
                </a:cubicBezTo>
                <a:cubicBezTo>
                  <a:pt x="377088" y="360941"/>
                  <a:pt x="366504" y="374170"/>
                  <a:pt x="372325" y="368878"/>
                </a:cubicBezTo>
                <a:cubicBezTo>
                  <a:pt x="378146" y="363586"/>
                  <a:pt x="417833" y="295324"/>
                  <a:pt x="410425" y="305378"/>
                </a:cubicBezTo>
                <a:cubicBezTo>
                  <a:pt x="403017" y="315432"/>
                  <a:pt x="297183" y="432907"/>
                  <a:pt x="292950" y="445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B94F633-17B8-CD77-BEDC-4799279A96D9}"/>
              </a:ext>
            </a:extLst>
          </p:cNvPr>
          <p:cNvSpPr/>
          <p:nvPr/>
        </p:nvSpPr>
        <p:spPr>
          <a:xfrm>
            <a:off x="4927597" y="5727641"/>
            <a:ext cx="590626" cy="343188"/>
          </a:xfrm>
          <a:custGeom>
            <a:avLst/>
            <a:gdLst>
              <a:gd name="connsiteX0" fmla="*/ 590553 w 590626"/>
              <a:gd name="connsiteY0" fmla="*/ 342959 h 343188"/>
              <a:gd name="connsiteX1" fmla="*/ 460378 w 590626"/>
              <a:gd name="connsiteY1" fmla="*/ 241359 h 343188"/>
              <a:gd name="connsiteX2" fmla="*/ 396878 w 590626"/>
              <a:gd name="connsiteY2" fmla="*/ 127059 h 343188"/>
              <a:gd name="connsiteX3" fmla="*/ 152403 w 590626"/>
              <a:gd name="connsiteY3" fmla="*/ 88959 h 343188"/>
              <a:gd name="connsiteX4" fmla="*/ 212728 w 590626"/>
              <a:gd name="connsiteY4" fmla="*/ 88959 h 343188"/>
              <a:gd name="connsiteX5" fmla="*/ 88903 w 590626"/>
              <a:gd name="connsiteY5" fmla="*/ 98484 h 343188"/>
              <a:gd name="connsiteX6" fmla="*/ 266703 w 590626"/>
              <a:gd name="connsiteY6" fmla="*/ 59 h 343188"/>
              <a:gd name="connsiteX7" fmla="*/ 3 w 590626"/>
              <a:gd name="connsiteY7" fmla="*/ 114359 h 343188"/>
              <a:gd name="connsiteX8" fmla="*/ 273053 w 590626"/>
              <a:gd name="connsiteY8" fmla="*/ 76259 h 343188"/>
              <a:gd name="connsiteX9" fmla="*/ 536578 w 590626"/>
              <a:gd name="connsiteY9" fmla="*/ 238184 h 343188"/>
              <a:gd name="connsiteX10" fmla="*/ 441328 w 590626"/>
              <a:gd name="connsiteY10" fmla="*/ 212784 h 343188"/>
              <a:gd name="connsiteX11" fmla="*/ 590553 w 590626"/>
              <a:gd name="connsiteY11" fmla="*/ 342959 h 3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0626" h="343188">
                <a:moveTo>
                  <a:pt x="590553" y="342959"/>
                </a:moveTo>
                <a:cubicBezTo>
                  <a:pt x="593728" y="347721"/>
                  <a:pt x="492657" y="277342"/>
                  <a:pt x="460378" y="241359"/>
                </a:cubicBezTo>
                <a:cubicBezTo>
                  <a:pt x="428099" y="205376"/>
                  <a:pt x="448207" y="152459"/>
                  <a:pt x="396878" y="127059"/>
                </a:cubicBezTo>
                <a:cubicBezTo>
                  <a:pt x="345549" y="101659"/>
                  <a:pt x="183095" y="95309"/>
                  <a:pt x="152403" y="88959"/>
                </a:cubicBezTo>
                <a:cubicBezTo>
                  <a:pt x="121711" y="82609"/>
                  <a:pt x="223311" y="87371"/>
                  <a:pt x="212728" y="88959"/>
                </a:cubicBezTo>
                <a:cubicBezTo>
                  <a:pt x="202145" y="90546"/>
                  <a:pt x="79907" y="113301"/>
                  <a:pt x="88903" y="98484"/>
                </a:cubicBezTo>
                <a:cubicBezTo>
                  <a:pt x="97899" y="83667"/>
                  <a:pt x="281520" y="-2587"/>
                  <a:pt x="266703" y="59"/>
                </a:cubicBezTo>
                <a:cubicBezTo>
                  <a:pt x="251886" y="2705"/>
                  <a:pt x="-1055" y="101659"/>
                  <a:pt x="3" y="114359"/>
                </a:cubicBezTo>
                <a:cubicBezTo>
                  <a:pt x="1061" y="127059"/>
                  <a:pt x="183624" y="55622"/>
                  <a:pt x="273053" y="76259"/>
                </a:cubicBezTo>
                <a:cubicBezTo>
                  <a:pt x="362482" y="96896"/>
                  <a:pt x="508532" y="215430"/>
                  <a:pt x="536578" y="238184"/>
                </a:cubicBezTo>
                <a:cubicBezTo>
                  <a:pt x="564624" y="260938"/>
                  <a:pt x="434978" y="199026"/>
                  <a:pt x="441328" y="212784"/>
                </a:cubicBezTo>
                <a:cubicBezTo>
                  <a:pt x="447678" y="226542"/>
                  <a:pt x="587378" y="338197"/>
                  <a:pt x="590553" y="342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C379754-7628-6FBE-BE3A-177EF7929A1F}"/>
              </a:ext>
            </a:extLst>
          </p:cNvPr>
          <p:cNvSpPr/>
          <p:nvPr/>
        </p:nvSpPr>
        <p:spPr>
          <a:xfrm>
            <a:off x="3810354" y="6025560"/>
            <a:ext cx="396552" cy="126894"/>
          </a:xfrm>
          <a:custGeom>
            <a:avLst/>
            <a:gdLst>
              <a:gd name="connsiteX0" fmla="*/ 386996 w 396552"/>
              <a:gd name="connsiteY0" fmla="*/ 124415 h 126894"/>
              <a:gd name="connsiteX1" fmla="*/ 104421 w 396552"/>
              <a:gd name="connsiteY1" fmla="*/ 60915 h 126894"/>
              <a:gd name="connsiteX2" fmla="*/ 2821 w 396552"/>
              <a:gd name="connsiteY2" fmla="*/ 48215 h 126894"/>
              <a:gd name="connsiteX3" fmla="*/ 199671 w 396552"/>
              <a:gd name="connsiteY3" fmla="*/ 67265 h 126894"/>
              <a:gd name="connsiteX4" fmla="*/ 364771 w 396552"/>
              <a:gd name="connsiteY4" fmla="*/ 60915 h 126894"/>
              <a:gd name="connsiteX5" fmla="*/ 186971 w 396552"/>
              <a:gd name="connsiteY5" fmla="*/ 25990 h 126894"/>
              <a:gd name="connsiteX6" fmla="*/ 107596 w 396552"/>
              <a:gd name="connsiteY6" fmla="*/ 590 h 126894"/>
              <a:gd name="connsiteX7" fmla="*/ 329846 w 396552"/>
              <a:gd name="connsiteY7" fmla="*/ 51390 h 126894"/>
              <a:gd name="connsiteX8" fmla="*/ 256821 w 396552"/>
              <a:gd name="connsiteY8" fmla="*/ 57740 h 126894"/>
              <a:gd name="connsiteX9" fmla="*/ 326671 w 396552"/>
              <a:gd name="connsiteY9" fmla="*/ 108540 h 126894"/>
              <a:gd name="connsiteX10" fmla="*/ 386996 w 396552"/>
              <a:gd name="connsiteY10" fmla="*/ 124415 h 12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552" h="126894">
                <a:moveTo>
                  <a:pt x="386996" y="124415"/>
                </a:moveTo>
                <a:cubicBezTo>
                  <a:pt x="349954" y="116477"/>
                  <a:pt x="168450" y="73615"/>
                  <a:pt x="104421" y="60915"/>
                </a:cubicBezTo>
                <a:cubicBezTo>
                  <a:pt x="40392" y="48215"/>
                  <a:pt x="-13054" y="47157"/>
                  <a:pt x="2821" y="48215"/>
                </a:cubicBezTo>
                <a:cubicBezTo>
                  <a:pt x="18696" y="49273"/>
                  <a:pt x="139346" y="65148"/>
                  <a:pt x="199671" y="67265"/>
                </a:cubicBezTo>
                <a:cubicBezTo>
                  <a:pt x="259996" y="69382"/>
                  <a:pt x="366888" y="67794"/>
                  <a:pt x="364771" y="60915"/>
                </a:cubicBezTo>
                <a:cubicBezTo>
                  <a:pt x="362654" y="54036"/>
                  <a:pt x="229833" y="36044"/>
                  <a:pt x="186971" y="25990"/>
                </a:cubicBezTo>
                <a:cubicBezTo>
                  <a:pt x="144108" y="15936"/>
                  <a:pt x="83784" y="-3643"/>
                  <a:pt x="107596" y="590"/>
                </a:cubicBezTo>
                <a:cubicBezTo>
                  <a:pt x="131408" y="4823"/>
                  <a:pt x="304975" y="41865"/>
                  <a:pt x="329846" y="51390"/>
                </a:cubicBezTo>
                <a:cubicBezTo>
                  <a:pt x="354717" y="60915"/>
                  <a:pt x="257350" y="48215"/>
                  <a:pt x="256821" y="57740"/>
                </a:cubicBezTo>
                <a:cubicBezTo>
                  <a:pt x="256292" y="67265"/>
                  <a:pt x="310796" y="97427"/>
                  <a:pt x="326671" y="108540"/>
                </a:cubicBezTo>
                <a:cubicBezTo>
                  <a:pt x="342546" y="119652"/>
                  <a:pt x="424038" y="132353"/>
                  <a:pt x="386996" y="124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6EB14B6-4878-16EB-BFFA-0C778EC893CE}"/>
              </a:ext>
            </a:extLst>
          </p:cNvPr>
          <p:cNvSpPr/>
          <p:nvPr/>
        </p:nvSpPr>
        <p:spPr>
          <a:xfrm>
            <a:off x="5228517" y="6009307"/>
            <a:ext cx="457125" cy="273427"/>
          </a:xfrm>
          <a:custGeom>
            <a:avLst/>
            <a:gdLst>
              <a:gd name="connsiteX0" fmla="*/ 454733 w 457125"/>
              <a:gd name="connsiteY0" fmla="*/ 270843 h 273427"/>
              <a:gd name="connsiteX1" fmla="*/ 334083 w 457125"/>
              <a:gd name="connsiteY1" fmla="*/ 204168 h 273427"/>
              <a:gd name="connsiteX2" fmla="*/ 181683 w 457125"/>
              <a:gd name="connsiteY2" fmla="*/ 51768 h 273427"/>
              <a:gd name="connsiteX3" fmla="*/ 340433 w 457125"/>
              <a:gd name="connsiteY3" fmla="*/ 232743 h 273427"/>
              <a:gd name="connsiteX4" fmla="*/ 146758 w 457125"/>
              <a:gd name="connsiteY4" fmla="*/ 93043 h 273427"/>
              <a:gd name="connsiteX5" fmla="*/ 29283 w 457125"/>
              <a:gd name="connsiteY5" fmla="*/ 968 h 273427"/>
              <a:gd name="connsiteX6" fmla="*/ 197558 w 457125"/>
              <a:gd name="connsiteY6" fmla="*/ 150193 h 273427"/>
              <a:gd name="connsiteX7" fmla="*/ 708 w 457125"/>
              <a:gd name="connsiteY7" fmla="*/ 13668 h 273427"/>
              <a:gd name="connsiteX8" fmla="*/ 283283 w 457125"/>
              <a:gd name="connsiteY8" fmla="*/ 197818 h 273427"/>
              <a:gd name="connsiteX9" fmla="*/ 222958 w 457125"/>
              <a:gd name="connsiteY9" fmla="*/ 121618 h 273427"/>
              <a:gd name="connsiteX10" fmla="*/ 454733 w 457125"/>
              <a:gd name="connsiteY10" fmla="*/ 270843 h 27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125" h="273427">
                <a:moveTo>
                  <a:pt x="454733" y="270843"/>
                </a:moveTo>
                <a:cubicBezTo>
                  <a:pt x="473254" y="284601"/>
                  <a:pt x="379591" y="240680"/>
                  <a:pt x="334083" y="204168"/>
                </a:cubicBezTo>
                <a:cubicBezTo>
                  <a:pt x="288575" y="167656"/>
                  <a:pt x="180625" y="47006"/>
                  <a:pt x="181683" y="51768"/>
                </a:cubicBezTo>
                <a:cubicBezTo>
                  <a:pt x="182741" y="56530"/>
                  <a:pt x="346254" y="225864"/>
                  <a:pt x="340433" y="232743"/>
                </a:cubicBezTo>
                <a:cubicBezTo>
                  <a:pt x="334612" y="239622"/>
                  <a:pt x="198616" y="131672"/>
                  <a:pt x="146758" y="93043"/>
                </a:cubicBezTo>
                <a:cubicBezTo>
                  <a:pt x="94900" y="54414"/>
                  <a:pt x="20816" y="-8557"/>
                  <a:pt x="29283" y="968"/>
                </a:cubicBezTo>
                <a:cubicBezTo>
                  <a:pt x="37750" y="10493"/>
                  <a:pt x="202320" y="148076"/>
                  <a:pt x="197558" y="150193"/>
                </a:cubicBezTo>
                <a:cubicBezTo>
                  <a:pt x="192796" y="152310"/>
                  <a:pt x="-13579" y="5731"/>
                  <a:pt x="708" y="13668"/>
                </a:cubicBezTo>
                <a:cubicBezTo>
                  <a:pt x="14995" y="21605"/>
                  <a:pt x="246241" y="179826"/>
                  <a:pt x="283283" y="197818"/>
                </a:cubicBezTo>
                <a:cubicBezTo>
                  <a:pt x="320325" y="215810"/>
                  <a:pt x="197029" y="109447"/>
                  <a:pt x="222958" y="121618"/>
                </a:cubicBezTo>
                <a:cubicBezTo>
                  <a:pt x="248887" y="133789"/>
                  <a:pt x="436212" y="257085"/>
                  <a:pt x="454733" y="270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B76111-6755-5FF7-329D-D1B694061190}"/>
              </a:ext>
            </a:extLst>
          </p:cNvPr>
          <p:cNvSpPr/>
          <p:nvPr/>
        </p:nvSpPr>
        <p:spPr>
          <a:xfrm>
            <a:off x="4494660" y="5718175"/>
            <a:ext cx="814100" cy="460384"/>
          </a:xfrm>
          <a:custGeom>
            <a:avLst/>
            <a:gdLst>
              <a:gd name="connsiteX0" fmla="*/ 813940 w 814100"/>
              <a:gd name="connsiteY0" fmla="*/ 460375 h 460384"/>
              <a:gd name="connsiteX1" fmla="*/ 728215 w 814100"/>
              <a:gd name="connsiteY1" fmla="*/ 333375 h 460384"/>
              <a:gd name="connsiteX2" fmla="*/ 547240 w 814100"/>
              <a:gd name="connsiteY2" fmla="*/ 193675 h 460384"/>
              <a:gd name="connsiteX3" fmla="*/ 299590 w 814100"/>
              <a:gd name="connsiteY3" fmla="*/ 133350 h 460384"/>
              <a:gd name="connsiteX4" fmla="*/ 474215 w 814100"/>
              <a:gd name="connsiteY4" fmla="*/ 95250 h 460384"/>
              <a:gd name="connsiteX5" fmla="*/ 1140 w 814100"/>
              <a:gd name="connsiteY5" fmla="*/ 92075 h 460384"/>
              <a:gd name="connsiteX6" fmla="*/ 344040 w 814100"/>
              <a:gd name="connsiteY6" fmla="*/ 95250 h 460384"/>
              <a:gd name="connsiteX7" fmla="*/ 423415 w 814100"/>
              <a:gd name="connsiteY7" fmla="*/ 60325 h 460384"/>
              <a:gd name="connsiteX8" fmla="*/ 553590 w 814100"/>
              <a:gd name="connsiteY8" fmla="*/ 0 h 460384"/>
              <a:gd name="connsiteX9" fmla="*/ 385315 w 814100"/>
              <a:gd name="connsiteY9" fmla="*/ 60325 h 460384"/>
              <a:gd name="connsiteX10" fmla="*/ 372615 w 814100"/>
              <a:gd name="connsiteY10" fmla="*/ 101600 h 460384"/>
              <a:gd name="connsiteX11" fmla="*/ 556765 w 814100"/>
              <a:gd name="connsiteY11" fmla="*/ 174625 h 460384"/>
              <a:gd name="connsiteX12" fmla="*/ 569465 w 814100"/>
              <a:gd name="connsiteY12" fmla="*/ 206375 h 460384"/>
              <a:gd name="connsiteX13" fmla="*/ 709165 w 814100"/>
              <a:gd name="connsiteY13" fmla="*/ 327025 h 460384"/>
              <a:gd name="connsiteX14" fmla="*/ 813940 w 814100"/>
              <a:gd name="connsiteY14" fmla="*/ 460375 h 46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100" h="460384">
                <a:moveTo>
                  <a:pt x="813940" y="460375"/>
                </a:moveTo>
                <a:cubicBezTo>
                  <a:pt x="817115" y="461433"/>
                  <a:pt x="772665" y="377825"/>
                  <a:pt x="728215" y="333375"/>
                </a:cubicBezTo>
                <a:cubicBezTo>
                  <a:pt x="683765" y="288925"/>
                  <a:pt x="618677" y="227012"/>
                  <a:pt x="547240" y="193675"/>
                </a:cubicBezTo>
                <a:cubicBezTo>
                  <a:pt x="475803" y="160338"/>
                  <a:pt x="311761" y="149754"/>
                  <a:pt x="299590" y="133350"/>
                </a:cubicBezTo>
                <a:cubicBezTo>
                  <a:pt x="287419" y="116946"/>
                  <a:pt x="523957" y="102129"/>
                  <a:pt x="474215" y="95250"/>
                </a:cubicBezTo>
                <a:cubicBezTo>
                  <a:pt x="424473" y="88371"/>
                  <a:pt x="1140" y="92075"/>
                  <a:pt x="1140" y="92075"/>
                </a:cubicBezTo>
                <a:cubicBezTo>
                  <a:pt x="-20556" y="92075"/>
                  <a:pt x="273661" y="100542"/>
                  <a:pt x="344040" y="95250"/>
                </a:cubicBezTo>
                <a:cubicBezTo>
                  <a:pt x="414419" y="89958"/>
                  <a:pt x="423415" y="60325"/>
                  <a:pt x="423415" y="60325"/>
                </a:cubicBezTo>
                <a:cubicBezTo>
                  <a:pt x="458340" y="44450"/>
                  <a:pt x="559940" y="0"/>
                  <a:pt x="553590" y="0"/>
                </a:cubicBezTo>
                <a:cubicBezTo>
                  <a:pt x="547240" y="0"/>
                  <a:pt x="415477" y="43392"/>
                  <a:pt x="385315" y="60325"/>
                </a:cubicBezTo>
                <a:cubicBezTo>
                  <a:pt x="355153" y="77258"/>
                  <a:pt x="344040" y="82550"/>
                  <a:pt x="372615" y="101600"/>
                </a:cubicBezTo>
                <a:cubicBezTo>
                  <a:pt x="401190" y="120650"/>
                  <a:pt x="523957" y="157163"/>
                  <a:pt x="556765" y="174625"/>
                </a:cubicBezTo>
                <a:cubicBezTo>
                  <a:pt x="589573" y="192087"/>
                  <a:pt x="544065" y="180975"/>
                  <a:pt x="569465" y="206375"/>
                </a:cubicBezTo>
                <a:cubicBezTo>
                  <a:pt x="594865" y="231775"/>
                  <a:pt x="668948" y="288396"/>
                  <a:pt x="709165" y="327025"/>
                </a:cubicBezTo>
                <a:cubicBezTo>
                  <a:pt x="749382" y="365654"/>
                  <a:pt x="810765" y="459317"/>
                  <a:pt x="813940" y="46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D5F926F-D669-B28F-69EF-63896C6ED2E3}"/>
              </a:ext>
            </a:extLst>
          </p:cNvPr>
          <p:cNvSpPr/>
          <p:nvPr/>
        </p:nvSpPr>
        <p:spPr>
          <a:xfrm>
            <a:off x="4242201" y="5608591"/>
            <a:ext cx="556349" cy="197409"/>
          </a:xfrm>
          <a:custGeom>
            <a:avLst/>
            <a:gdLst>
              <a:gd name="connsiteX0" fmla="*/ 517124 w 556349"/>
              <a:gd name="connsiteY0" fmla="*/ 1634 h 197409"/>
              <a:gd name="connsiteX1" fmla="*/ 5949 w 556349"/>
              <a:gd name="connsiteY1" fmla="*/ 192134 h 197409"/>
              <a:gd name="connsiteX2" fmla="*/ 234549 w 556349"/>
              <a:gd name="connsiteY2" fmla="*/ 147684 h 197409"/>
              <a:gd name="connsiteX3" fmla="*/ 177399 w 556349"/>
              <a:gd name="connsiteY3" fmla="*/ 185784 h 197409"/>
              <a:gd name="connsiteX4" fmla="*/ 552049 w 556349"/>
              <a:gd name="connsiteY4" fmla="*/ 154034 h 197409"/>
              <a:gd name="connsiteX5" fmla="*/ 364724 w 556349"/>
              <a:gd name="connsiteY5" fmla="*/ 154034 h 197409"/>
              <a:gd name="connsiteX6" fmla="*/ 120249 w 556349"/>
              <a:gd name="connsiteY6" fmla="*/ 144509 h 197409"/>
              <a:gd name="connsiteX7" fmla="*/ 209149 w 556349"/>
              <a:gd name="connsiteY7" fmla="*/ 106409 h 197409"/>
              <a:gd name="connsiteX8" fmla="*/ 151999 w 556349"/>
              <a:gd name="connsiteY8" fmla="*/ 100059 h 197409"/>
              <a:gd name="connsiteX9" fmla="*/ 517124 w 556349"/>
              <a:gd name="connsiteY9" fmla="*/ 1634 h 19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349" h="197409">
                <a:moveTo>
                  <a:pt x="517124" y="1634"/>
                </a:moveTo>
                <a:cubicBezTo>
                  <a:pt x="492782" y="16980"/>
                  <a:pt x="53045" y="167792"/>
                  <a:pt x="5949" y="192134"/>
                </a:cubicBezTo>
                <a:cubicBezTo>
                  <a:pt x="-41147" y="216476"/>
                  <a:pt x="205974" y="148742"/>
                  <a:pt x="234549" y="147684"/>
                </a:cubicBezTo>
                <a:cubicBezTo>
                  <a:pt x="263124" y="146626"/>
                  <a:pt x="124482" y="184726"/>
                  <a:pt x="177399" y="185784"/>
                </a:cubicBezTo>
                <a:cubicBezTo>
                  <a:pt x="230316" y="186842"/>
                  <a:pt x="520828" y="159326"/>
                  <a:pt x="552049" y="154034"/>
                </a:cubicBezTo>
                <a:cubicBezTo>
                  <a:pt x="583270" y="148742"/>
                  <a:pt x="436691" y="155621"/>
                  <a:pt x="364724" y="154034"/>
                </a:cubicBezTo>
                <a:cubicBezTo>
                  <a:pt x="292757" y="152447"/>
                  <a:pt x="146178" y="152446"/>
                  <a:pt x="120249" y="144509"/>
                </a:cubicBezTo>
                <a:cubicBezTo>
                  <a:pt x="94320" y="136572"/>
                  <a:pt x="203857" y="113817"/>
                  <a:pt x="209149" y="106409"/>
                </a:cubicBezTo>
                <a:cubicBezTo>
                  <a:pt x="214441" y="99001"/>
                  <a:pt x="103316" y="116463"/>
                  <a:pt x="151999" y="100059"/>
                </a:cubicBezTo>
                <a:cubicBezTo>
                  <a:pt x="200682" y="83655"/>
                  <a:pt x="541466" y="-13712"/>
                  <a:pt x="517124" y="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15DFB28-4744-0539-9A78-992613D36FE6}"/>
              </a:ext>
            </a:extLst>
          </p:cNvPr>
          <p:cNvSpPr/>
          <p:nvPr/>
        </p:nvSpPr>
        <p:spPr>
          <a:xfrm>
            <a:off x="4632902" y="5902215"/>
            <a:ext cx="560326" cy="232386"/>
          </a:xfrm>
          <a:custGeom>
            <a:avLst/>
            <a:gdLst>
              <a:gd name="connsiteX0" fmla="*/ 558223 w 560326"/>
              <a:gd name="connsiteY0" fmla="*/ 231885 h 232386"/>
              <a:gd name="connsiteX1" fmla="*/ 364548 w 560326"/>
              <a:gd name="connsiteY1" fmla="*/ 104885 h 232386"/>
              <a:gd name="connsiteX2" fmla="*/ 5773 w 560326"/>
              <a:gd name="connsiteY2" fmla="*/ 25510 h 232386"/>
              <a:gd name="connsiteX3" fmla="*/ 158173 w 560326"/>
              <a:gd name="connsiteY3" fmla="*/ 54085 h 232386"/>
              <a:gd name="connsiteX4" fmla="*/ 358198 w 560326"/>
              <a:gd name="connsiteY4" fmla="*/ 184260 h 232386"/>
              <a:gd name="connsiteX5" fmla="*/ 161348 w 560326"/>
              <a:gd name="connsiteY5" fmla="*/ 57260 h 232386"/>
              <a:gd name="connsiteX6" fmla="*/ 56573 w 560326"/>
              <a:gd name="connsiteY6" fmla="*/ 110 h 232386"/>
              <a:gd name="connsiteX7" fmla="*/ 243898 w 560326"/>
              <a:gd name="connsiteY7" fmla="*/ 69960 h 232386"/>
              <a:gd name="connsiteX8" fmla="*/ 247073 w 560326"/>
              <a:gd name="connsiteY8" fmla="*/ 54085 h 232386"/>
              <a:gd name="connsiteX9" fmla="*/ 558223 w 560326"/>
              <a:gd name="connsiteY9" fmla="*/ 231885 h 23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0326" h="232386">
                <a:moveTo>
                  <a:pt x="558223" y="231885"/>
                </a:moveTo>
                <a:cubicBezTo>
                  <a:pt x="577802" y="240352"/>
                  <a:pt x="456623" y="139281"/>
                  <a:pt x="364548" y="104885"/>
                </a:cubicBezTo>
                <a:cubicBezTo>
                  <a:pt x="272473" y="70489"/>
                  <a:pt x="40169" y="33977"/>
                  <a:pt x="5773" y="25510"/>
                </a:cubicBezTo>
                <a:cubicBezTo>
                  <a:pt x="-28623" y="17043"/>
                  <a:pt x="99436" y="27627"/>
                  <a:pt x="158173" y="54085"/>
                </a:cubicBezTo>
                <a:cubicBezTo>
                  <a:pt x="216910" y="80543"/>
                  <a:pt x="357669" y="183731"/>
                  <a:pt x="358198" y="184260"/>
                </a:cubicBezTo>
                <a:cubicBezTo>
                  <a:pt x="358727" y="184789"/>
                  <a:pt x="211619" y="87952"/>
                  <a:pt x="161348" y="57260"/>
                </a:cubicBezTo>
                <a:cubicBezTo>
                  <a:pt x="111077" y="26568"/>
                  <a:pt x="42815" y="-2007"/>
                  <a:pt x="56573" y="110"/>
                </a:cubicBezTo>
                <a:cubicBezTo>
                  <a:pt x="70331" y="2227"/>
                  <a:pt x="243898" y="69960"/>
                  <a:pt x="243898" y="69960"/>
                </a:cubicBezTo>
                <a:cubicBezTo>
                  <a:pt x="275648" y="78956"/>
                  <a:pt x="187806" y="24981"/>
                  <a:pt x="247073" y="54085"/>
                </a:cubicBezTo>
                <a:cubicBezTo>
                  <a:pt x="306340" y="83189"/>
                  <a:pt x="538644" y="223418"/>
                  <a:pt x="558223" y="23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0D67AE1-97FC-2257-5047-D0209C02E6D2}"/>
              </a:ext>
            </a:extLst>
          </p:cNvPr>
          <p:cNvSpPr/>
          <p:nvPr/>
        </p:nvSpPr>
        <p:spPr>
          <a:xfrm>
            <a:off x="3965400" y="5870513"/>
            <a:ext cx="869015" cy="165322"/>
          </a:xfrm>
          <a:custGeom>
            <a:avLst/>
            <a:gdLst>
              <a:gd name="connsiteX0" fmla="*/ 368475 w 869015"/>
              <a:gd name="connsiteY0" fmla="*/ 165162 h 165322"/>
              <a:gd name="connsiteX1" fmla="*/ 285925 w 869015"/>
              <a:gd name="connsiteY1" fmla="*/ 95312 h 165322"/>
              <a:gd name="connsiteX2" fmla="*/ 76375 w 869015"/>
              <a:gd name="connsiteY2" fmla="*/ 92137 h 165322"/>
              <a:gd name="connsiteX3" fmla="*/ 330375 w 869015"/>
              <a:gd name="connsiteY3" fmla="*/ 101662 h 165322"/>
              <a:gd name="connsiteX4" fmla="*/ 574850 w 869015"/>
              <a:gd name="connsiteY4" fmla="*/ 92137 h 165322"/>
              <a:gd name="connsiteX5" fmla="*/ 492300 w 869015"/>
              <a:gd name="connsiteY5" fmla="*/ 28637 h 165322"/>
              <a:gd name="connsiteX6" fmla="*/ 863775 w 869015"/>
              <a:gd name="connsiteY6" fmla="*/ 139762 h 165322"/>
              <a:gd name="connsiteX7" fmla="*/ 682800 w 869015"/>
              <a:gd name="connsiteY7" fmla="*/ 73087 h 165322"/>
              <a:gd name="connsiteX8" fmla="*/ 301800 w 869015"/>
              <a:gd name="connsiteY8" fmla="*/ 62 h 165322"/>
              <a:gd name="connsiteX9" fmla="*/ 470075 w 869015"/>
              <a:gd name="connsiteY9" fmla="*/ 85787 h 165322"/>
              <a:gd name="connsiteX10" fmla="*/ 473250 w 869015"/>
              <a:gd name="connsiteY10" fmla="*/ 44512 h 165322"/>
              <a:gd name="connsiteX11" fmla="*/ 222425 w 869015"/>
              <a:gd name="connsiteY11" fmla="*/ 34987 h 165322"/>
              <a:gd name="connsiteX12" fmla="*/ 101775 w 869015"/>
              <a:gd name="connsiteY12" fmla="*/ 12762 h 165322"/>
              <a:gd name="connsiteX13" fmla="*/ 419275 w 869015"/>
              <a:gd name="connsiteY13" fmla="*/ 47687 h 165322"/>
              <a:gd name="connsiteX14" fmla="*/ 501825 w 869015"/>
              <a:gd name="connsiteY14" fmla="*/ 73087 h 165322"/>
              <a:gd name="connsiteX15" fmla="*/ 3350 w 869015"/>
              <a:gd name="connsiteY15" fmla="*/ 41337 h 165322"/>
              <a:gd name="connsiteX16" fmla="*/ 289100 w 869015"/>
              <a:gd name="connsiteY16" fmla="*/ 73087 h 165322"/>
              <a:gd name="connsiteX17" fmla="*/ 368475 w 869015"/>
              <a:gd name="connsiteY17" fmla="*/ 165162 h 16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015" h="165322">
                <a:moveTo>
                  <a:pt x="368475" y="165162"/>
                </a:moveTo>
                <a:cubicBezTo>
                  <a:pt x="367946" y="168866"/>
                  <a:pt x="334608" y="107483"/>
                  <a:pt x="285925" y="95312"/>
                </a:cubicBezTo>
                <a:cubicBezTo>
                  <a:pt x="237242" y="83141"/>
                  <a:pt x="68967" y="91079"/>
                  <a:pt x="76375" y="92137"/>
                </a:cubicBezTo>
                <a:cubicBezTo>
                  <a:pt x="83783" y="93195"/>
                  <a:pt x="247296" y="101662"/>
                  <a:pt x="330375" y="101662"/>
                </a:cubicBezTo>
                <a:cubicBezTo>
                  <a:pt x="413454" y="101662"/>
                  <a:pt x="547863" y="104308"/>
                  <a:pt x="574850" y="92137"/>
                </a:cubicBezTo>
                <a:cubicBezTo>
                  <a:pt x="601838" y="79966"/>
                  <a:pt x="444146" y="20700"/>
                  <a:pt x="492300" y="28637"/>
                </a:cubicBezTo>
                <a:cubicBezTo>
                  <a:pt x="540454" y="36574"/>
                  <a:pt x="832025" y="132354"/>
                  <a:pt x="863775" y="139762"/>
                </a:cubicBezTo>
                <a:cubicBezTo>
                  <a:pt x="895525" y="147170"/>
                  <a:pt x="776462" y="96370"/>
                  <a:pt x="682800" y="73087"/>
                </a:cubicBezTo>
                <a:cubicBezTo>
                  <a:pt x="589138" y="49804"/>
                  <a:pt x="337254" y="-2055"/>
                  <a:pt x="301800" y="62"/>
                </a:cubicBezTo>
                <a:cubicBezTo>
                  <a:pt x="266346" y="2179"/>
                  <a:pt x="441500" y="78379"/>
                  <a:pt x="470075" y="85787"/>
                </a:cubicBezTo>
                <a:cubicBezTo>
                  <a:pt x="498650" y="93195"/>
                  <a:pt x="514525" y="52979"/>
                  <a:pt x="473250" y="44512"/>
                </a:cubicBezTo>
                <a:cubicBezTo>
                  <a:pt x="431975" y="36045"/>
                  <a:pt x="284337" y="40279"/>
                  <a:pt x="222425" y="34987"/>
                </a:cubicBezTo>
                <a:cubicBezTo>
                  <a:pt x="160512" y="29695"/>
                  <a:pt x="68967" y="10645"/>
                  <a:pt x="101775" y="12762"/>
                </a:cubicBezTo>
                <a:cubicBezTo>
                  <a:pt x="134583" y="14879"/>
                  <a:pt x="352600" y="37633"/>
                  <a:pt x="419275" y="47687"/>
                </a:cubicBezTo>
                <a:cubicBezTo>
                  <a:pt x="485950" y="57741"/>
                  <a:pt x="571146" y="74145"/>
                  <a:pt x="501825" y="73087"/>
                </a:cubicBezTo>
                <a:cubicBezTo>
                  <a:pt x="432504" y="72029"/>
                  <a:pt x="38804" y="41337"/>
                  <a:pt x="3350" y="41337"/>
                </a:cubicBezTo>
                <a:cubicBezTo>
                  <a:pt x="-32104" y="41337"/>
                  <a:pt x="224012" y="54566"/>
                  <a:pt x="289100" y="73087"/>
                </a:cubicBezTo>
                <a:cubicBezTo>
                  <a:pt x="354187" y="91608"/>
                  <a:pt x="369004" y="161458"/>
                  <a:pt x="368475" y="16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2D7F4F0-4B58-A876-E9B2-3F1E4347DA22}"/>
              </a:ext>
            </a:extLst>
          </p:cNvPr>
          <p:cNvSpPr/>
          <p:nvPr/>
        </p:nvSpPr>
        <p:spPr>
          <a:xfrm>
            <a:off x="3979890" y="5803292"/>
            <a:ext cx="461945" cy="194716"/>
          </a:xfrm>
          <a:custGeom>
            <a:avLst/>
            <a:gdLst>
              <a:gd name="connsiteX0" fmla="*/ 461935 w 461945"/>
              <a:gd name="connsiteY0" fmla="*/ 6958 h 194716"/>
              <a:gd name="connsiteX1" fmla="*/ 230160 w 461945"/>
              <a:gd name="connsiteY1" fmla="*/ 19658 h 194716"/>
              <a:gd name="connsiteX2" fmla="*/ 1560 w 461945"/>
              <a:gd name="connsiteY2" fmla="*/ 194283 h 194716"/>
              <a:gd name="connsiteX3" fmla="*/ 134910 w 461945"/>
              <a:gd name="connsiteY3" fmla="*/ 67283 h 194716"/>
              <a:gd name="connsiteX4" fmla="*/ 239685 w 461945"/>
              <a:gd name="connsiteY4" fmla="*/ 3783 h 194716"/>
              <a:gd name="connsiteX5" fmla="*/ 461935 w 461945"/>
              <a:gd name="connsiteY5" fmla="*/ 6958 h 19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945" h="194716">
                <a:moveTo>
                  <a:pt x="461935" y="6958"/>
                </a:moveTo>
                <a:cubicBezTo>
                  <a:pt x="460347" y="9604"/>
                  <a:pt x="306889" y="-11563"/>
                  <a:pt x="230160" y="19658"/>
                </a:cubicBezTo>
                <a:cubicBezTo>
                  <a:pt x="153431" y="50879"/>
                  <a:pt x="17435" y="186346"/>
                  <a:pt x="1560" y="194283"/>
                </a:cubicBezTo>
                <a:cubicBezTo>
                  <a:pt x="-14315" y="202220"/>
                  <a:pt x="95222" y="99033"/>
                  <a:pt x="134910" y="67283"/>
                </a:cubicBezTo>
                <a:cubicBezTo>
                  <a:pt x="174597" y="35533"/>
                  <a:pt x="191002" y="12779"/>
                  <a:pt x="239685" y="3783"/>
                </a:cubicBezTo>
                <a:cubicBezTo>
                  <a:pt x="288368" y="-5213"/>
                  <a:pt x="463523" y="4312"/>
                  <a:pt x="461935" y="6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4B3FFF2-753F-175D-8EDB-2B87DAF782E4}"/>
              </a:ext>
            </a:extLst>
          </p:cNvPr>
          <p:cNvSpPr/>
          <p:nvPr/>
        </p:nvSpPr>
        <p:spPr>
          <a:xfrm>
            <a:off x="5619723" y="5978501"/>
            <a:ext cx="104802" cy="320116"/>
          </a:xfrm>
          <a:custGeom>
            <a:avLst/>
            <a:gdLst>
              <a:gd name="connsiteX0" fmla="*/ 27 w 104802"/>
              <a:gd name="connsiteY0" fmla="*/ 24 h 320116"/>
              <a:gd name="connsiteX1" fmla="*/ 76227 w 104802"/>
              <a:gd name="connsiteY1" fmla="*/ 120674 h 320116"/>
              <a:gd name="connsiteX2" fmla="*/ 79402 w 104802"/>
              <a:gd name="connsiteY2" fmla="*/ 260374 h 320116"/>
              <a:gd name="connsiteX3" fmla="*/ 104802 w 104802"/>
              <a:gd name="connsiteY3" fmla="*/ 190524 h 320116"/>
              <a:gd name="connsiteX4" fmla="*/ 79402 w 104802"/>
              <a:gd name="connsiteY4" fmla="*/ 317524 h 320116"/>
              <a:gd name="connsiteX5" fmla="*/ 79402 w 104802"/>
              <a:gd name="connsiteY5" fmla="*/ 263549 h 320116"/>
              <a:gd name="connsiteX6" fmla="*/ 27 w 104802"/>
              <a:gd name="connsiteY6" fmla="*/ 117499 h 320116"/>
              <a:gd name="connsiteX7" fmla="*/ 88927 w 104802"/>
              <a:gd name="connsiteY7" fmla="*/ 234974 h 320116"/>
              <a:gd name="connsiteX8" fmla="*/ 73052 w 104802"/>
              <a:gd name="connsiteY8" fmla="*/ 111149 h 320116"/>
              <a:gd name="connsiteX9" fmla="*/ 27 w 104802"/>
              <a:gd name="connsiteY9" fmla="*/ 24 h 32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02" h="320116">
                <a:moveTo>
                  <a:pt x="27" y="24"/>
                </a:moveTo>
                <a:cubicBezTo>
                  <a:pt x="556" y="1611"/>
                  <a:pt x="62998" y="77282"/>
                  <a:pt x="76227" y="120674"/>
                </a:cubicBezTo>
                <a:cubicBezTo>
                  <a:pt x="89456" y="164066"/>
                  <a:pt x="74640" y="248732"/>
                  <a:pt x="79402" y="260374"/>
                </a:cubicBezTo>
                <a:cubicBezTo>
                  <a:pt x="84164" y="272016"/>
                  <a:pt x="104802" y="180999"/>
                  <a:pt x="104802" y="190524"/>
                </a:cubicBezTo>
                <a:cubicBezTo>
                  <a:pt x="104802" y="200049"/>
                  <a:pt x="83635" y="305353"/>
                  <a:pt x="79402" y="317524"/>
                </a:cubicBezTo>
                <a:cubicBezTo>
                  <a:pt x="75169" y="329695"/>
                  <a:pt x="92631" y="296886"/>
                  <a:pt x="79402" y="263549"/>
                </a:cubicBezTo>
                <a:cubicBezTo>
                  <a:pt x="66173" y="230212"/>
                  <a:pt x="-1560" y="122261"/>
                  <a:pt x="27" y="117499"/>
                </a:cubicBezTo>
                <a:cubicBezTo>
                  <a:pt x="1614" y="112737"/>
                  <a:pt x="76756" y="236032"/>
                  <a:pt x="88927" y="234974"/>
                </a:cubicBezTo>
                <a:cubicBezTo>
                  <a:pt x="101098" y="233916"/>
                  <a:pt x="84694" y="147132"/>
                  <a:pt x="73052" y="111149"/>
                </a:cubicBezTo>
                <a:cubicBezTo>
                  <a:pt x="61410" y="75166"/>
                  <a:pt x="-502" y="-1563"/>
                  <a:pt x="2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C04DBBA0-0B00-2A75-581B-2617E4A89BBC}"/>
              </a:ext>
            </a:extLst>
          </p:cNvPr>
          <p:cNvSpPr/>
          <p:nvPr/>
        </p:nvSpPr>
        <p:spPr>
          <a:xfrm>
            <a:off x="5184523" y="6664122"/>
            <a:ext cx="239090" cy="82767"/>
          </a:xfrm>
          <a:custGeom>
            <a:avLst/>
            <a:gdLst>
              <a:gd name="connsiteX0" fmla="*/ 252 w 239090"/>
              <a:gd name="connsiteY0" fmla="*/ 82753 h 82767"/>
              <a:gd name="connsiteX1" fmla="*/ 168527 w 239090"/>
              <a:gd name="connsiteY1" fmla="*/ 12903 h 82767"/>
              <a:gd name="connsiteX2" fmla="*/ 238377 w 239090"/>
              <a:gd name="connsiteY2" fmla="*/ 203 h 82767"/>
              <a:gd name="connsiteX3" fmla="*/ 206627 w 239090"/>
              <a:gd name="connsiteY3" fmla="*/ 16078 h 82767"/>
              <a:gd name="connsiteX4" fmla="*/ 209802 w 239090"/>
              <a:gd name="connsiteY4" fmla="*/ 6553 h 82767"/>
              <a:gd name="connsiteX5" fmla="*/ 252 w 239090"/>
              <a:gd name="connsiteY5" fmla="*/ 82753 h 8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0" h="82767">
                <a:moveTo>
                  <a:pt x="252" y="82753"/>
                </a:moveTo>
                <a:cubicBezTo>
                  <a:pt x="-6627" y="83811"/>
                  <a:pt x="128840" y="26661"/>
                  <a:pt x="168527" y="12903"/>
                </a:cubicBezTo>
                <a:cubicBezTo>
                  <a:pt x="208214" y="-855"/>
                  <a:pt x="232027" y="-326"/>
                  <a:pt x="238377" y="203"/>
                </a:cubicBezTo>
                <a:cubicBezTo>
                  <a:pt x="244727" y="732"/>
                  <a:pt x="206627" y="16078"/>
                  <a:pt x="206627" y="16078"/>
                </a:cubicBezTo>
                <a:cubicBezTo>
                  <a:pt x="201865" y="17136"/>
                  <a:pt x="239964" y="-855"/>
                  <a:pt x="209802" y="6553"/>
                </a:cubicBezTo>
                <a:cubicBezTo>
                  <a:pt x="179640" y="13961"/>
                  <a:pt x="7131" y="81695"/>
                  <a:pt x="252" y="82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0755703-0C66-4C47-E3E2-707C42871134}"/>
              </a:ext>
            </a:extLst>
          </p:cNvPr>
          <p:cNvSpPr/>
          <p:nvPr/>
        </p:nvSpPr>
        <p:spPr>
          <a:xfrm>
            <a:off x="5406514" y="6516925"/>
            <a:ext cx="198002" cy="274577"/>
          </a:xfrm>
          <a:custGeom>
            <a:avLst/>
            <a:gdLst>
              <a:gd name="connsiteX0" fmla="*/ 511 w 198002"/>
              <a:gd name="connsiteY0" fmla="*/ 1350 h 274577"/>
              <a:gd name="connsiteX1" fmla="*/ 86236 w 198002"/>
              <a:gd name="connsiteY1" fmla="*/ 153750 h 274577"/>
              <a:gd name="connsiteX2" fmla="*/ 83061 w 198002"/>
              <a:gd name="connsiteY2" fmla="*/ 77550 h 274577"/>
              <a:gd name="connsiteX3" fmla="*/ 108461 w 198002"/>
              <a:gd name="connsiteY3" fmla="*/ 144225 h 274577"/>
              <a:gd name="connsiteX4" fmla="*/ 159261 w 198002"/>
              <a:gd name="connsiteY4" fmla="*/ 87075 h 274577"/>
              <a:gd name="connsiteX5" fmla="*/ 146561 w 198002"/>
              <a:gd name="connsiteY5" fmla="*/ 134700 h 274577"/>
              <a:gd name="connsiteX6" fmla="*/ 197361 w 198002"/>
              <a:gd name="connsiteY6" fmla="*/ 274400 h 274577"/>
              <a:gd name="connsiteX7" fmla="*/ 168786 w 198002"/>
              <a:gd name="connsiteY7" fmla="*/ 163275 h 274577"/>
              <a:gd name="connsiteX8" fmla="*/ 79886 w 198002"/>
              <a:gd name="connsiteY8" fmla="*/ 134700 h 274577"/>
              <a:gd name="connsiteX9" fmla="*/ 86236 w 198002"/>
              <a:gd name="connsiteY9" fmla="*/ 17225 h 274577"/>
              <a:gd name="connsiteX10" fmla="*/ 51311 w 198002"/>
              <a:gd name="connsiteY10" fmla="*/ 74375 h 274577"/>
              <a:gd name="connsiteX11" fmla="*/ 511 w 198002"/>
              <a:gd name="connsiteY11" fmla="*/ 1350 h 27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002" h="274577">
                <a:moveTo>
                  <a:pt x="511" y="1350"/>
                </a:moveTo>
                <a:cubicBezTo>
                  <a:pt x="6332" y="14579"/>
                  <a:pt x="72478" y="141050"/>
                  <a:pt x="86236" y="153750"/>
                </a:cubicBezTo>
                <a:cubicBezTo>
                  <a:pt x="99994" y="166450"/>
                  <a:pt x="79357" y="79137"/>
                  <a:pt x="83061" y="77550"/>
                </a:cubicBezTo>
                <a:cubicBezTo>
                  <a:pt x="86765" y="75963"/>
                  <a:pt x="95761" y="142638"/>
                  <a:pt x="108461" y="144225"/>
                </a:cubicBezTo>
                <a:cubicBezTo>
                  <a:pt x="121161" y="145812"/>
                  <a:pt x="152911" y="88663"/>
                  <a:pt x="159261" y="87075"/>
                </a:cubicBezTo>
                <a:cubicBezTo>
                  <a:pt x="165611" y="85488"/>
                  <a:pt x="140211" y="103479"/>
                  <a:pt x="146561" y="134700"/>
                </a:cubicBezTo>
                <a:cubicBezTo>
                  <a:pt x="152911" y="165921"/>
                  <a:pt x="193657" y="269638"/>
                  <a:pt x="197361" y="274400"/>
                </a:cubicBezTo>
                <a:cubicBezTo>
                  <a:pt x="201065" y="279162"/>
                  <a:pt x="188365" y="186558"/>
                  <a:pt x="168786" y="163275"/>
                </a:cubicBezTo>
                <a:cubicBezTo>
                  <a:pt x="149207" y="139992"/>
                  <a:pt x="93644" y="159042"/>
                  <a:pt x="79886" y="134700"/>
                </a:cubicBezTo>
                <a:cubicBezTo>
                  <a:pt x="66128" y="110358"/>
                  <a:pt x="90999" y="27279"/>
                  <a:pt x="86236" y="17225"/>
                </a:cubicBezTo>
                <a:cubicBezTo>
                  <a:pt x="81474" y="7171"/>
                  <a:pt x="62423" y="72258"/>
                  <a:pt x="51311" y="74375"/>
                </a:cubicBezTo>
                <a:cubicBezTo>
                  <a:pt x="40199" y="76492"/>
                  <a:pt x="-5310" y="-11879"/>
                  <a:pt x="511" y="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84BBFCE-4E05-284E-4BAB-CA3D350F5387}"/>
              </a:ext>
            </a:extLst>
          </p:cNvPr>
          <p:cNvSpPr/>
          <p:nvPr/>
        </p:nvSpPr>
        <p:spPr>
          <a:xfrm>
            <a:off x="4956058" y="6447018"/>
            <a:ext cx="394953" cy="179231"/>
          </a:xfrm>
          <a:custGeom>
            <a:avLst/>
            <a:gdLst>
              <a:gd name="connsiteX0" fmla="*/ 117 w 394953"/>
              <a:gd name="connsiteY0" fmla="*/ 1407 h 179231"/>
              <a:gd name="connsiteX1" fmla="*/ 136642 w 394953"/>
              <a:gd name="connsiteY1" fmla="*/ 49032 h 179231"/>
              <a:gd name="connsiteX2" fmla="*/ 139817 w 394953"/>
              <a:gd name="connsiteY2" fmla="*/ 33157 h 179231"/>
              <a:gd name="connsiteX3" fmla="*/ 209667 w 394953"/>
              <a:gd name="connsiteY3" fmla="*/ 93482 h 179231"/>
              <a:gd name="connsiteX4" fmla="*/ 209667 w 394953"/>
              <a:gd name="connsiteY4" fmla="*/ 83957 h 179231"/>
              <a:gd name="connsiteX5" fmla="*/ 285867 w 394953"/>
              <a:gd name="connsiteY5" fmla="*/ 137932 h 179231"/>
              <a:gd name="connsiteX6" fmla="*/ 276342 w 394953"/>
              <a:gd name="connsiteY6" fmla="*/ 122057 h 179231"/>
              <a:gd name="connsiteX7" fmla="*/ 393817 w 394953"/>
              <a:gd name="connsiteY7" fmla="*/ 179207 h 179231"/>
              <a:gd name="connsiteX8" fmla="*/ 330317 w 394953"/>
              <a:gd name="connsiteY8" fmla="*/ 128407 h 179231"/>
              <a:gd name="connsiteX9" fmla="*/ 238242 w 394953"/>
              <a:gd name="connsiteY9" fmla="*/ 71257 h 179231"/>
              <a:gd name="connsiteX10" fmla="*/ 165217 w 394953"/>
              <a:gd name="connsiteY10" fmla="*/ 17282 h 179231"/>
              <a:gd name="connsiteX11" fmla="*/ 117 w 394953"/>
              <a:gd name="connsiteY11" fmla="*/ 1407 h 17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953" h="179231">
                <a:moveTo>
                  <a:pt x="117" y="1407"/>
                </a:moveTo>
                <a:cubicBezTo>
                  <a:pt x="-4646" y="6699"/>
                  <a:pt x="136642" y="49032"/>
                  <a:pt x="136642" y="49032"/>
                </a:cubicBezTo>
                <a:cubicBezTo>
                  <a:pt x="159925" y="54324"/>
                  <a:pt x="127646" y="25749"/>
                  <a:pt x="139817" y="33157"/>
                </a:cubicBezTo>
                <a:cubicBezTo>
                  <a:pt x="151988" y="40565"/>
                  <a:pt x="209667" y="93482"/>
                  <a:pt x="209667" y="93482"/>
                </a:cubicBezTo>
                <a:cubicBezTo>
                  <a:pt x="221309" y="101949"/>
                  <a:pt x="196967" y="76549"/>
                  <a:pt x="209667" y="83957"/>
                </a:cubicBezTo>
                <a:cubicBezTo>
                  <a:pt x="222367" y="91365"/>
                  <a:pt x="285867" y="137932"/>
                  <a:pt x="285867" y="137932"/>
                </a:cubicBezTo>
                <a:cubicBezTo>
                  <a:pt x="296979" y="144282"/>
                  <a:pt x="258350" y="115178"/>
                  <a:pt x="276342" y="122057"/>
                </a:cubicBezTo>
                <a:cubicBezTo>
                  <a:pt x="294334" y="128936"/>
                  <a:pt x="384821" y="178149"/>
                  <a:pt x="393817" y="179207"/>
                </a:cubicBezTo>
                <a:cubicBezTo>
                  <a:pt x="402813" y="180265"/>
                  <a:pt x="356246" y="146399"/>
                  <a:pt x="330317" y="128407"/>
                </a:cubicBezTo>
                <a:cubicBezTo>
                  <a:pt x="304388" y="110415"/>
                  <a:pt x="265759" y="89778"/>
                  <a:pt x="238242" y="71257"/>
                </a:cubicBezTo>
                <a:cubicBezTo>
                  <a:pt x="210725" y="52736"/>
                  <a:pt x="199084" y="27865"/>
                  <a:pt x="165217" y="17282"/>
                </a:cubicBezTo>
                <a:cubicBezTo>
                  <a:pt x="131350" y="6699"/>
                  <a:pt x="4880" y="-3885"/>
                  <a:pt x="117" y="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7DBB7C-741F-EF15-E560-72E3D0E017F7}"/>
              </a:ext>
            </a:extLst>
          </p:cNvPr>
          <p:cNvSpPr/>
          <p:nvPr/>
        </p:nvSpPr>
        <p:spPr>
          <a:xfrm>
            <a:off x="6296022" y="6626164"/>
            <a:ext cx="86829" cy="149675"/>
          </a:xfrm>
          <a:custGeom>
            <a:avLst/>
            <a:gdLst>
              <a:gd name="connsiteX0" fmla="*/ 3 w 86829"/>
              <a:gd name="connsiteY0" fmla="*/ 61 h 149675"/>
              <a:gd name="connsiteX1" fmla="*/ 60328 w 86829"/>
              <a:gd name="connsiteY1" fmla="*/ 117536 h 149675"/>
              <a:gd name="connsiteX2" fmla="*/ 31753 w 86829"/>
              <a:gd name="connsiteY2" fmla="*/ 76261 h 149675"/>
              <a:gd name="connsiteX3" fmla="*/ 85728 w 86829"/>
              <a:gd name="connsiteY3" fmla="*/ 149286 h 149675"/>
              <a:gd name="connsiteX4" fmla="*/ 63503 w 86829"/>
              <a:gd name="connsiteY4" fmla="*/ 101661 h 149675"/>
              <a:gd name="connsiteX5" fmla="*/ 3 w 86829"/>
              <a:gd name="connsiteY5" fmla="*/ 61 h 1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29" h="149675">
                <a:moveTo>
                  <a:pt x="3" y="61"/>
                </a:moveTo>
                <a:cubicBezTo>
                  <a:pt x="-526" y="2707"/>
                  <a:pt x="55036" y="104836"/>
                  <a:pt x="60328" y="117536"/>
                </a:cubicBezTo>
                <a:cubicBezTo>
                  <a:pt x="65620" y="130236"/>
                  <a:pt x="27520" y="70969"/>
                  <a:pt x="31753" y="76261"/>
                </a:cubicBezTo>
                <a:cubicBezTo>
                  <a:pt x="35986" y="81553"/>
                  <a:pt x="80436" y="145053"/>
                  <a:pt x="85728" y="149286"/>
                </a:cubicBezTo>
                <a:cubicBezTo>
                  <a:pt x="91020" y="153519"/>
                  <a:pt x="76203" y="122298"/>
                  <a:pt x="63503" y="101661"/>
                </a:cubicBezTo>
                <a:cubicBezTo>
                  <a:pt x="50803" y="81024"/>
                  <a:pt x="532" y="-2585"/>
                  <a:pt x="3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C7360BA-56E7-5A14-F77F-A281E13DBCF0}"/>
              </a:ext>
            </a:extLst>
          </p:cNvPr>
          <p:cNvSpPr/>
          <p:nvPr/>
        </p:nvSpPr>
        <p:spPr>
          <a:xfrm>
            <a:off x="6229241" y="6363403"/>
            <a:ext cx="671617" cy="364422"/>
          </a:xfrm>
          <a:custGeom>
            <a:avLst/>
            <a:gdLst>
              <a:gd name="connsiteX0" fmla="*/ 109 w 671617"/>
              <a:gd name="connsiteY0" fmla="*/ 364422 h 364422"/>
              <a:gd name="connsiteX1" fmla="*/ 85834 w 671617"/>
              <a:gd name="connsiteY1" fmla="*/ 243772 h 364422"/>
              <a:gd name="connsiteX2" fmla="*/ 76309 w 671617"/>
              <a:gd name="connsiteY2" fmla="*/ 265997 h 364422"/>
              <a:gd name="connsiteX3" fmla="*/ 127109 w 671617"/>
              <a:gd name="connsiteY3" fmla="*/ 221547 h 364422"/>
              <a:gd name="connsiteX4" fmla="*/ 244584 w 671617"/>
              <a:gd name="connsiteY4" fmla="*/ 183447 h 364422"/>
              <a:gd name="connsiteX5" fmla="*/ 225534 w 671617"/>
              <a:gd name="connsiteY5" fmla="*/ 189797 h 364422"/>
              <a:gd name="connsiteX6" fmla="*/ 349359 w 671617"/>
              <a:gd name="connsiteY6" fmla="*/ 145347 h 364422"/>
              <a:gd name="connsiteX7" fmla="*/ 501759 w 671617"/>
              <a:gd name="connsiteY7" fmla="*/ 154872 h 364422"/>
              <a:gd name="connsiteX8" fmla="*/ 368409 w 671617"/>
              <a:gd name="connsiteY8" fmla="*/ 154872 h 364422"/>
              <a:gd name="connsiteX9" fmla="*/ 466834 w 671617"/>
              <a:gd name="connsiteY9" fmla="*/ 164397 h 364422"/>
              <a:gd name="connsiteX10" fmla="*/ 266809 w 671617"/>
              <a:gd name="connsiteY10" fmla="*/ 167572 h 364422"/>
              <a:gd name="connsiteX11" fmla="*/ 504934 w 671617"/>
              <a:gd name="connsiteY11" fmla="*/ 161222 h 364422"/>
              <a:gd name="connsiteX12" fmla="*/ 574784 w 671617"/>
              <a:gd name="connsiteY12" fmla="*/ 164397 h 364422"/>
              <a:gd name="connsiteX13" fmla="*/ 603359 w 671617"/>
              <a:gd name="connsiteY13" fmla="*/ 189797 h 364422"/>
              <a:gd name="connsiteX14" fmla="*/ 597009 w 671617"/>
              <a:gd name="connsiteY14" fmla="*/ 170747 h 364422"/>
              <a:gd name="connsiteX15" fmla="*/ 654159 w 671617"/>
              <a:gd name="connsiteY15" fmla="*/ 212022 h 364422"/>
              <a:gd name="connsiteX16" fmla="*/ 638284 w 671617"/>
              <a:gd name="connsiteY16" fmla="*/ 196147 h 364422"/>
              <a:gd name="connsiteX17" fmla="*/ 670034 w 671617"/>
              <a:gd name="connsiteY17" fmla="*/ 81847 h 364422"/>
              <a:gd name="connsiteX18" fmla="*/ 660509 w 671617"/>
              <a:gd name="connsiteY18" fmla="*/ 116772 h 364422"/>
              <a:gd name="connsiteX19" fmla="*/ 606534 w 671617"/>
              <a:gd name="connsiteY19" fmla="*/ 154872 h 364422"/>
              <a:gd name="connsiteX20" fmla="*/ 622409 w 671617"/>
              <a:gd name="connsiteY20" fmla="*/ 126297 h 364422"/>
              <a:gd name="connsiteX21" fmla="*/ 625584 w 671617"/>
              <a:gd name="connsiteY21" fmla="*/ 27872 h 364422"/>
              <a:gd name="connsiteX22" fmla="*/ 616059 w 671617"/>
              <a:gd name="connsiteY22" fmla="*/ 78672 h 364422"/>
              <a:gd name="connsiteX23" fmla="*/ 555734 w 671617"/>
              <a:gd name="connsiteY23" fmla="*/ 138997 h 364422"/>
              <a:gd name="connsiteX24" fmla="*/ 558909 w 671617"/>
              <a:gd name="connsiteY24" fmla="*/ 85022 h 364422"/>
              <a:gd name="connsiteX25" fmla="*/ 539859 w 671617"/>
              <a:gd name="connsiteY25" fmla="*/ 2472 h 364422"/>
              <a:gd name="connsiteX26" fmla="*/ 543034 w 671617"/>
              <a:gd name="connsiteY26" fmla="*/ 31047 h 364422"/>
              <a:gd name="connsiteX27" fmla="*/ 523984 w 671617"/>
              <a:gd name="connsiteY27" fmla="*/ 126297 h 364422"/>
              <a:gd name="connsiteX28" fmla="*/ 501759 w 671617"/>
              <a:gd name="connsiteY28" fmla="*/ 78672 h 364422"/>
              <a:gd name="connsiteX29" fmla="*/ 501759 w 671617"/>
              <a:gd name="connsiteY29" fmla="*/ 123122 h 364422"/>
              <a:gd name="connsiteX30" fmla="*/ 482709 w 671617"/>
              <a:gd name="connsiteY30" fmla="*/ 97722 h 364422"/>
              <a:gd name="connsiteX31" fmla="*/ 470009 w 671617"/>
              <a:gd name="connsiteY31" fmla="*/ 123122 h 364422"/>
              <a:gd name="connsiteX32" fmla="*/ 444609 w 671617"/>
              <a:gd name="connsiteY32" fmla="*/ 97722 h 364422"/>
              <a:gd name="connsiteX33" fmla="*/ 435084 w 671617"/>
              <a:gd name="connsiteY33" fmla="*/ 110422 h 364422"/>
              <a:gd name="connsiteX34" fmla="*/ 231884 w 671617"/>
              <a:gd name="connsiteY34" fmla="*/ 173922 h 364422"/>
              <a:gd name="connsiteX35" fmla="*/ 346184 w 671617"/>
              <a:gd name="connsiteY35" fmla="*/ 119947 h 364422"/>
              <a:gd name="connsiteX36" fmla="*/ 257284 w 671617"/>
              <a:gd name="connsiteY36" fmla="*/ 148522 h 364422"/>
              <a:gd name="connsiteX37" fmla="*/ 190609 w 671617"/>
              <a:gd name="connsiteY37" fmla="*/ 170747 h 364422"/>
              <a:gd name="connsiteX38" fmla="*/ 130284 w 671617"/>
              <a:gd name="connsiteY38" fmla="*/ 189797 h 364422"/>
              <a:gd name="connsiteX39" fmla="*/ 174734 w 671617"/>
              <a:gd name="connsiteY39" fmla="*/ 180272 h 364422"/>
              <a:gd name="connsiteX40" fmla="*/ 92184 w 671617"/>
              <a:gd name="connsiteY40" fmla="*/ 227897 h 364422"/>
              <a:gd name="connsiteX41" fmla="*/ 114409 w 671617"/>
              <a:gd name="connsiteY41" fmla="*/ 199322 h 364422"/>
              <a:gd name="connsiteX42" fmla="*/ 66784 w 671617"/>
              <a:gd name="connsiteY42" fmla="*/ 240597 h 364422"/>
              <a:gd name="connsiteX43" fmla="*/ 41384 w 671617"/>
              <a:gd name="connsiteY43" fmla="*/ 294572 h 364422"/>
              <a:gd name="connsiteX44" fmla="*/ 66784 w 671617"/>
              <a:gd name="connsiteY44" fmla="*/ 243772 h 364422"/>
              <a:gd name="connsiteX45" fmla="*/ 109 w 671617"/>
              <a:gd name="connsiteY45" fmla="*/ 364422 h 36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71617" h="364422">
                <a:moveTo>
                  <a:pt x="109" y="364422"/>
                </a:moveTo>
                <a:cubicBezTo>
                  <a:pt x="3284" y="364422"/>
                  <a:pt x="73134" y="260176"/>
                  <a:pt x="85834" y="243772"/>
                </a:cubicBezTo>
                <a:cubicBezTo>
                  <a:pt x="98534" y="227368"/>
                  <a:pt x="69430" y="269701"/>
                  <a:pt x="76309" y="265997"/>
                </a:cubicBezTo>
                <a:cubicBezTo>
                  <a:pt x="83188" y="262293"/>
                  <a:pt x="99063" y="235305"/>
                  <a:pt x="127109" y="221547"/>
                </a:cubicBezTo>
                <a:cubicBezTo>
                  <a:pt x="155155" y="207789"/>
                  <a:pt x="228180" y="188739"/>
                  <a:pt x="244584" y="183447"/>
                </a:cubicBezTo>
                <a:cubicBezTo>
                  <a:pt x="260988" y="178155"/>
                  <a:pt x="225534" y="189797"/>
                  <a:pt x="225534" y="189797"/>
                </a:cubicBezTo>
                <a:cubicBezTo>
                  <a:pt x="242996" y="183447"/>
                  <a:pt x="303322" y="151168"/>
                  <a:pt x="349359" y="145347"/>
                </a:cubicBezTo>
                <a:cubicBezTo>
                  <a:pt x="395396" y="139526"/>
                  <a:pt x="498584" y="153285"/>
                  <a:pt x="501759" y="154872"/>
                </a:cubicBezTo>
                <a:cubicBezTo>
                  <a:pt x="504934" y="156459"/>
                  <a:pt x="374230" y="153284"/>
                  <a:pt x="368409" y="154872"/>
                </a:cubicBezTo>
                <a:cubicBezTo>
                  <a:pt x="362588" y="156459"/>
                  <a:pt x="483767" y="162280"/>
                  <a:pt x="466834" y="164397"/>
                </a:cubicBezTo>
                <a:cubicBezTo>
                  <a:pt x="449901" y="166514"/>
                  <a:pt x="260459" y="168101"/>
                  <a:pt x="266809" y="167572"/>
                </a:cubicBezTo>
                <a:cubicBezTo>
                  <a:pt x="273159" y="167043"/>
                  <a:pt x="453605" y="161751"/>
                  <a:pt x="504934" y="161222"/>
                </a:cubicBezTo>
                <a:cubicBezTo>
                  <a:pt x="556263" y="160693"/>
                  <a:pt x="558380" y="159634"/>
                  <a:pt x="574784" y="164397"/>
                </a:cubicBezTo>
                <a:cubicBezTo>
                  <a:pt x="591188" y="169160"/>
                  <a:pt x="603359" y="189797"/>
                  <a:pt x="603359" y="189797"/>
                </a:cubicBezTo>
                <a:cubicBezTo>
                  <a:pt x="607063" y="190855"/>
                  <a:pt x="588542" y="167043"/>
                  <a:pt x="597009" y="170747"/>
                </a:cubicBezTo>
                <a:cubicBezTo>
                  <a:pt x="605476" y="174451"/>
                  <a:pt x="654159" y="212022"/>
                  <a:pt x="654159" y="212022"/>
                </a:cubicBezTo>
                <a:cubicBezTo>
                  <a:pt x="661038" y="216255"/>
                  <a:pt x="635638" y="217843"/>
                  <a:pt x="638284" y="196147"/>
                </a:cubicBezTo>
                <a:cubicBezTo>
                  <a:pt x="640930" y="174451"/>
                  <a:pt x="666330" y="95076"/>
                  <a:pt x="670034" y="81847"/>
                </a:cubicBezTo>
                <a:cubicBezTo>
                  <a:pt x="673738" y="68618"/>
                  <a:pt x="671092" y="104601"/>
                  <a:pt x="660509" y="116772"/>
                </a:cubicBezTo>
                <a:cubicBezTo>
                  <a:pt x="649926" y="128943"/>
                  <a:pt x="612884" y="153284"/>
                  <a:pt x="606534" y="154872"/>
                </a:cubicBezTo>
                <a:cubicBezTo>
                  <a:pt x="600184" y="156459"/>
                  <a:pt x="619234" y="147464"/>
                  <a:pt x="622409" y="126297"/>
                </a:cubicBezTo>
                <a:cubicBezTo>
                  <a:pt x="625584" y="105130"/>
                  <a:pt x="626642" y="35809"/>
                  <a:pt x="625584" y="27872"/>
                </a:cubicBezTo>
                <a:cubicBezTo>
                  <a:pt x="624526" y="19935"/>
                  <a:pt x="627701" y="60151"/>
                  <a:pt x="616059" y="78672"/>
                </a:cubicBezTo>
                <a:cubicBezTo>
                  <a:pt x="604417" y="97193"/>
                  <a:pt x="565259" y="137939"/>
                  <a:pt x="555734" y="138997"/>
                </a:cubicBezTo>
                <a:cubicBezTo>
                  <a:pt x="546209" y="140055"/>
                  <a:pt x="561555" y="107776"/>
                  <a:pt x="558909" y="85022"/>
                </a:cubicBezTo>
                <a:cubicBezTo>
                  <a:pt x="556263" y="62268"/>
                  <a:pt x="542505" y="11468"/>
                  <a:pt x="539859" y="2472"/>
                </a:cubicBezTo>
                <a:cubicBezTo>
                  <a:pt x="537213" y="-6524"/>
                  <a:pt x="545680" y="10410"/>
                  <a:pt x="543034" y="31047"/>
                </a:cubicBezTo>
                <a:cubicBezTo>
                  <a:pt x="540388" y="51684"/>
                  <a:pt x="530863" y="118359"/>
                  <a:pt x="523984" y="126297"/>
                </a:cubicBezTo>
                <a:cubicBezTo>
                  <a:pt x="517105" y="134235"/>
                  <a:pt x="505463" y="79201"/>
                  <a:pt x="501759" y="78672"/>
                </a:cubicBezTo>
                <a:cubicBezTo>
                  <a:pt x="498055" y="78143"/>
                  <a:pt x="504934" y="119947"/>
                  <a:pt x="501759" y="123122"/>
                </a:cubicBezTo>
                <a:cubicBezTo>
                  <a:pt x="498584" y="126297"/>
                  <a:pt x="488001" y="97722"/>
                  <a:pt x="482709" y="97722"/>
                </a:cubicBezTo>
                <a:cubicBezTo>
                  <a:pt x="477417" y="97722"/>
                  <a:pt x="476359" y="123122"/>
                  <a:pt x="470009" y="123122"/>
                </a:cubicBezTo>
                <a:cubicBezTo>
                  <a:pt x="463659" y="123122"/>
                  <a:pt x="444609" y="97722"/>
                  <a:pt x="444609" y="97722"/>
                </a:cubicBezTo>
                <a:cubicBezTo>
                  <a:pt x="438788" y="95605"/>
                  <a:pt x="470538" y="97722"/>
                  <a:pt x="435084" y="110422"/>
                </a:cubicBezTo>
                <a:cubicBezTo>
                  <a:pt x="399630" y="123122"/>
                  <a:pt x="246701" y="172335"/>
                  <a:pt x="231884" y="173922"/>
                </a:cubicBezTo>
                <a:cubicBezTo>
                  <a:pt x="217067" y="175509"/>
                  <a:pt x="341951" y="124180"/>
                  <a:pt x="346184" y="119947"/>
                </a:cubicBezTo>
                <a:cubicBezTo>
                  <a:pt x="350417" y="115714"/>
                  <a:pt x="257284" y="148522"/>
                  <a:pt x="257284" y="148522"/>
                </a:cubicBezTo>
                <a:lnTo>
                  <a:pt x="190609" y="170747"/>
                </a:lnTo>
                <a:cubicBezTo>
                  <a:pt x="169443" y="177626"/>
                  <a:pt x="132930" y="188209"/>
                  <a:pt x="130284" y="189797"/>
                </a:cubicBezTo>
                <a:cubicBezTo>
                  <a:pt x="127638" y="191384"/>
                  <a:pt x="181084" y="173922"/>
                  <a:pt x="174734" y="180272"/>
                </a:cubicBezTo>
                <a:cubicBezTo>
                  <a:pt x="168384" y="186622"/>
                  <a:pt x="102238" y="224722"/>
                  <a:pt x="92184" y="227897"/>
                </a:cubicBezTo>
                <a:cubicBezTo>
                  <a:pt x="82130" y="231072"/>
                  <a:pt x="118642" y="197205"/>
                  <a:pt x="114409" y="199322"/>
                </a:cubicBezTo>
                <a:cubicBezTo>
                  <a:pt x="110176" y="201439"/>
                  <a:pt x="78955" y="224722"/>
                  <a:pt x="66784" y="240597"/>
                </a:cubicBezTo>
                <a:cubicBezTo>
                  <a:pt x="54613" y="256472"/>
                  <a:pt x="41384" y="294043"/>
                  <a:pt x="41384" y="294572"/>
                </a:cubicBezTo>
                <a:cubicBezTo>
                  <a:pt x="41384" y="295101"/>
                  <a:pt x="69959" y="238480"/>
                  <a:pt x="66784" y="243772"/>
                </a:cubicBezTo>
                <a:cubicBezTo>
                  <a:pt x="63609" y="249064"/>
                  <a:pt x="-3066" y="364422"/>
                  <a:pt x="109" y="364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EC97F21-BD2C-301C-F7D2-43360D4CA7D8}"/>
              </a:ext>
            </a:extLst>
          </p:cNvPr>
          <p:cNvSpPr/>
          <p:nvPr/>
        </p:nvSpPr>
        <p:spPr>
          <a:xfrm>
            <a:off x="6219554" y="6404784"/>
            <a:ext cx="684029" cy="269108"/>
          </a:xfrm>
          <a:custGeom>
            <a:avLst/>
            <a:gdLst>
              <a:gd name="connsiteX0" fmla="*/ 271 w 684029"/>
              <a:gd name="connsiteY0" fmla="*/ 269066 h 269108"/>
              <a:gd name="connsiteX1" fmla="*/ 120921 w 684029"/>
              <a:gd name="connsiteY1" fmla="*/ 103966 h 269108"/>
              <a:gd name="connsiteX2" fmla="*/ 101871 w 684029"/>
              <a:gd name="connsiteY2" fmla="*/ 145241 h 269108"/>
              <a:gd name="connsiteX3" fmla="*/ 260621 w 684029"/>
              <a:gd name="connsiteY3" fmla="*/ 65866 h 269108"/>
              <a:gd name="connsiteX4" fmla="*/ 241571 w 684029"/>
              <a:gd name="connsiteY4" fmla="*/ 91266 h 269108"/>
              <a:gd name="connsiteX5" fmla="*/ 435246 w 684029"/>
              <a:gd name="connsiteY5" fmla="*/ 24591 h 269108"/>
              <a:gd name="connsiteX6" fmla="*/ 374921 w 684029"/>
              <a:gd name="connsiteY6" fmla="*/ 59516 h 269108"/>
              <a:gd name="connsiteX7" fmla="*/ 498746 w 684029"/>
              <a:gd name="connsiteY7" fmla="*/ 21416 h 269108"/>
              <a:gd name="connsiteX8" fmla="*/ 613046 w 684029"/>
              <a:gd name="connsiteY8" fmla="*/ 37291 h 269108"/>
              <a:gd name="connsiteX9" fmla="*/ 444771 w 684029"/>
              <a:gd name="connsiteY9" fmla="*/ 34116 h 269108"/>
              <a:gd name="connsiteX10" fmla="*/ 584471 w 684029"/>
              <a:gd name="connsiteY10" fmla="*/ 40466 h 269108"/>
              <a:gd name="connsiteX11" fmla="*/ 682896 w 684029"/>
              <a:gd name="connsiteY11" fmla="*/ 56341 h 269108"/>
              <a:gd name="connsiteX12" fmla="*/ 628921 w 684029"/>
              <a:gd name="connsiteY12" fmla="*/ 34116 h 269108"/>
              <a:gd name="connsiteX13" fmla="*/ 495571 w 684029"/>
              <a:gd name="connsiteY13" fmla="*/ 2366 h 269108"/>
              <a:gd name="connsiteX14" fmla="*/ 511446 w 684029"/>
              <a:gd name="connsiteY14" fmla="*/ 8716 h 269108"/>
              <a:gd name="connsiteX15" fmla="*/ 324121 w 684029"/>
              <a:gd name="connsiteY15" fmla="*/ 59516 h 269108"/>
              <a:gd name="connsiteX16" fmla="*/ 263796 w 684029"/>
              <a:gd name="connsiteY16" fmla="*/ 53166 h 269108"/>
              <a:gd name="connsiteX17" fmla="*/ 200296 w 684029"/>
              <a:gd name="connsiteY17" fmla="*/ 88091 h 269108"/>
              <a:gd name="connsiteX18" fmla="*/ 98696 w 684029"/>
              <a:gd name="connsiteY18" fmla="*/ 107141 h 269108"/>
              <a:gd name="connsiteX19" fmla="*/ 146321 w 684029"/>
              <a:gd name="connsiteY19" fmla="*/ 69041 h 269108"/>
              <a:gd name="connsiteX20" fmla="*/ 89171 w 684029"/>
              <a:gd name="connsiteY20" fmla="*/ 119841 h 269108"/>
              <a:gd name="connsiteX21" fmla="*/ 271 w 684029"/>
              <a:gd name="connsiteY21" fmla="*/ 269066 h 26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84029" h="269108">
                <a:moveTo>
                  <a:pt x="271" y="269066"/>
                </a:moveTo>
                <a:cubicBezTo>
                  <a:pt x="5563" y="266420"/>
                  <a:pt x="103988" y="124603"/>
                  <a:pt x="120921" y="103966"/>
                </a:cubicBezTo>
                <a:cubicBezTo>
                  <a:pt x="137854" y="83328"/>
                  <a:pt x="78588" y="151591"/>
                  <a:pt x="101871" y="145241"/>
                </a:cubicBezTo>
                <a:cubicBezTo>
                  <a:pt x="125154" y="138891"/>
                  <a:pt x="237338" y="74862"/>
                  <a:pt x="260621" y="65866"/>
                </a:cubicBezTo>
                <a:cubicBezTo>
                  <a:pt x="283904" y="56870"/>
                  <a:pt x="212467" y="98145"/>
                  <a:pt x="241571" y="91266"/>
                </a:cubicBezTo>
                <a:cubicBezTo>
                  <a:pt x="270675" y="84387"/>
                  <a:pt x="413021" y="29883"/>
                  <a:pt x="435246" y="24591"/>
                </a:cubicBezTo>
                <a:cubicBezTo>
                  <a:pt x="457471" y="19299"/>
                  <a:pt x="364338" y="60045"/>
                  <a:pt x="374921" y="59516"/>
                </a:cubicBezTo>
                <a:cubicBezTo>
                  <a:pt x="385504" y="58987"/>
                  <a:pt x="459059" y="25120"/>
                  <a:pt x="498746" y="21416"/>
                </a:cubicBezTo>
                <a:cubicBezTo>
                  <a:pt x="538433" y="17712"/>
                  <a:pt x="622042" y="35174"/>
                  <a:pt x="613046" y="37291"/>
                </a:cubicBezTo>
                <a:cubicBezTo>
                  <a:pt x="604050" y="39408"/>
                  <a:pt x="449534" y="33587"/>
                  <a:pt x="444771" y="34116"/>
                </a:cubicBezTo>
                <a:cubicBezTo>
                  <a:pt x="440009" y="34645"/>
                  <a:pt x="544784" y="36762"/>
                  <a:pt x="584471" y="40466"/>
                </a:cubicBezTo>
                <a:cubicBezTo>
                  <a:pt x="624158" y="44170"/>
                  <a:pt x="675488" y="57399"/>
                  <a:pt x="682896" y="56341"/>
                </a:cubicBezTo>
                <a:cubicBezTo>
                  <a:pt x="690304" y="55283"/>
                  <a:pt x="660142" y="43112"/>
                  <a:pt x="628921" y="34116"/>
                </a:cubicBezTo>
                <a:cubicBezTo>
                  <a:pt x="597700" y="25120"/>
                  <a:pt x="495571" y="2366"/>
                  <a:pt x="495571" y="2366"/>
                </a:cubicBezTo>
                <a:cubicBezTo>
                  <a:pt x="475992" y="-1867"/>
                  <a:pt x="540021" y="-809"/>
                  <a:pt x="511446" y="8716"/>
                </a:cubicBezTo>
                <a:cubicBezTo>
                  <a:pt x="482871" y="18241"/>
                  <a:pt x="365396" y="52108"/>
                  <a:pt x="324121" y="59516"/>
                </a:cubicBezTo>
                <a:cubicBezTo>
                  <a:pt x="282846" y="66924"/>
                  <a:pt x="284433" y="48404"/>
                  <a:pt x="263796" y="53166"/>
                </a:cubicBezTo>
                <a:cubicBezTo>
                  <a:pt x="243159" y="57928"/>
                  <a:pt x="227813" y="79095"/>
                  <a:pt x="200296" y="88091"/>
                </a:cubicBezTo>
                <a:cubicBezTo>
                  <a:pt x="172779" y="97087"/>
                  <a:pt x="107692" y="110316"/>
                  <a:pt x="98696" y="107141"/>
                </a:cubicBezTo>
                <a:cubicBezTo>
                  <a:pt x="89700" y="103966"/>
                  <a:pt x="147909" y="66924"/>
                  <a:pt x="146321" y="69041"/>
                </a:cubicBezTo>
                <a:cubicBezTo>
                  <a:pt x="144733" y="71158"/>
                  <a:pt x="109808" y="89679"/>
                  <a:pt x="89171" y="119841"/>
                </a:cubicBezTo>
                <a:cubicBezTo>
                  <a:pt x="68534" y="150003"/>
                  <a:pt x="-5021" y="271712"/>
                  <a:pt x="271" y="26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E25815E-AFAB-C240-115F-73AB9A86177C}"/>
              </a:ext>
            </a:extLst>
          </p:cNvPr>
          <p:cNvSpPr/>
          <p:nvPr/>
        </p:nvSpPr>
        <p:spPr>
          <a:xfrm>
            <a:off x="6807175" y="6537237"/>
            <a:ext cx="51361" cy="200202"/>
          </a:xfrm>
          <a:custGeom>
            <a:avLst/>
            <a:gdLst>
              <a:gd name="connsiteX0" fmla="*/ 50825 w 51361"/>
              <a:gd name="connsiteY0" fmla="*/ 88 h 200202"/>
              <a:gd name="connsiteX1" fmla="*/ 34950 w 51361"/>
              <a:gd name="connsiteY1" fmla="*/ 98513 h 200202"/>
              <a:gd name="connsiteX2" fmla="*/ 6375 w 51361"/>
              <a:gd name="connsiteY2" fmla="*/ 149313 h 200202"/>
              <a:gd name="connsiteX3" fmla="*/ 3200 w 51361"/>
              <a:gd name="connsiteY3" fmla="*/ 200113 h 200202"/>
              <a:gd name="connsiteX4" fmla="*/ 6375 w 51361"/>
              <a:gd name="connsiteY4" fmla="*/ 136613 h 200202"/>
              <a:gd name="connsiteX5" fmla="*/ 19075 w 51361"/>
              <a:gd name="connsiteY5" fmla="*/ 82638 h 200202"/>
              <a:gd name="connsiteX6" fmla="*/ 25 w 51361"/>
              <a:gd name="connsiteY6" fmla="*/ 200113 h 200202"/>
              <a:gd name="connsiteX7" fmla="*/ 15900 w 51361"/>
              <a:gd name="connsiteY7" fmla="*/ 82638 h 200202"/>
              <a:gd name="connsiteX8" fmla="*/ 50825 w 51361"/>
              <a:gd name="connsiteY8" fmla="*/ 88 h 20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61" h="200202">
                <a:moveTo>
                  <a:pt x="50825" y="88"/>
                </a:moveTo>
                <a:cubicBezTo>
                  <a:pt x="54000" y="2734"/>
                  <a:pt x="42358" y="73642"/>
                  <a:pt x="34950" y="98513"/>
                </a:cubicBezTo>
                <a:cubicBezTo>
                  <a:pt x="27542" y="123384"/>
                  <a:pt x="11667" y="132380"/>
                  <a:pt x="6375" y="149313"/>
                </a:cubicBezTo>
                <a:cubicBezTo>
                  <a:pt x="1083" y="166246"/>
                  <a:pt x="3200" y="202230"/>
                  <a:pt x="3200" y="200113"/>
                </a:cubicBezTo>
                <a:cubicBezTo>
                  <a:pt x="3200" y="197996"/>
                  <a:pt x="3729" y="156192"/>
                  <a:pt x="6375" y="136613"/>
                </a:cubicBezTo>
                <a:cubicBezTo>
                  <a:pt x="9021" y="117034"/>
                  <a:pt x="20133" y="72055"/>
                  <a:pt x="19075" y="82638"/>
                </a:cubicBezTo>
                <a:cubicBezTo>
                  <a:pt x="18017" y="93221"/>
                  <a:pt x="554" y="200113"/>
                  <a:pt x="25" y="200113"/>
                </a:cubicBezTo>
                <a:cubicBezTo>
                  <a:pt x="-504" y="200113"/>
                  <a:pt x="7433" y="110684"/>
                  <a:pt x="15900" y="82638"/>
                </a:cubicBezTo>
                <a:cubicBezTo>
                  <a:pt x="24367" y="54592"/>
                  <a:pt x="47650" y="-2558"/>
                  <a:pt x="5082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9477FF5-499C-7AB9-ABA3-D5801CCF3E2C}"/>
              </a:ext>
            </a:extLst>
          </p:cNvPr>
          <p:cNvSpPr/>
          <p:nvPr/>
        </p:nvSpPr>
        <p:spPr>
          <a:xfrm>
            <a:off x="6439789" y="6600540"/>
            <a:ext cx="431132" cy="216354"/>
          </a:xfrm>
          <a:custGeom>
            <a:avLst/>
            <a:gdLst>
              <a:gd name="connsiteX0" fmla="*/ 430911 w 431132"/>
              <a:gd name="connsiteY0" fmla="*/ 285 h 216354"/>
              <a:gd name="connsiteX1" fmla="*/ 418211 w 431132"/>
              <a:gd name="connsiteY1" fmla="*/ 76485 h 216354"/>
              <a:gd name="connsiteX2" fmla="*/ 424561 w 431132"/>
              <a:gd name="connsiteY2" fmla="*/ 149510 h 216354"/>
              <a:gd name="connsiteX3" fmla="*/ 342011 w 431132"/>
              <a:gd name="connsiteY3" fmla="*/ 187610 h 216354"/>
              <a:gd name="connsiteX4" fmla="*/ 415036 w 431132"/>
              <a:gd name="connsiteY4" fmla="*/ 174910 h 216354"/>
              <a:gd name="connsiteX5" fmla="*/ 294386 w 431132"/>
              <a:gd name="connsiteY5" fmla="*/ 203485 h 216354"/>
              <a:gd name="connsiteX6" fmla="*/ 199136 w 431132"/>
              <a:gd name="connsiteY6" fmla="*/ 216185 h 216354"/>
              <a:gd name="connsiteX7" fmla="*/ 345186 w 431132"/>
              <a:gd name="connsiteY7" fmla="*/ 206660 h 216354"/>
              <a:gd name="connsiteX8" fmla="*/ 94361 w 431132"/>
              <a:gd name="connsiteY8" fmla="*/ 184435 h 216354"/>
              <a:gd name="connsiteX9" fmla="*/ 11811 w 431132"/>
              <a:gd name="connsiteY9" fmla="*/ 184435 h 216354"/>
              <a:gd name="connsiteX10" fmla="*/ 329311 w 431132"/>
              <a:gd name="connsiteY10" fmla="*/ 216185 h 216354"/>
              <a:gd name="connsiteX11" fmla="*/ 405511 w 431132"/>
              <a:gd name="connsiteY11" fmla="*/ 168560 h 216354"/>
              <a:gd name="connsiteX12" fmla="*/ 408686 w 431132"/>
              <a:gd name="connsiteY12" fmla="*/ 98710 h 216354"/>
              <a:gd name="connsiteX13" fmla="*/ 405511 w 431132"/>
              <a:gd name="connsiteY13" fmla="*/ 105060 h 216354"/>
              <a:gd name="connsiteX14" fmla="*/ 430911 w 431132"/>
              <a:gd name="connsiteY14" fmla="*/ 285 h 21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132" h="216354">
                <a:moveTo>
                  <a:pt x="430911" y="285"/>
                </a:moveTo>
                <a:cubicBezTo>
                  <a:pt x="433028" y="-4477"/>
                  <a:pt x="419269" y="51614"/>
                  <a:pt x="418211" y="76485"/>
                </a:cubicBezTo>
                <a:cubicBezTo>
                  <a:pt x="417153" y="101356"/>
                  <a:pt x="437261" y="130989"/>
                  <a:pt x="424561" y="149510"/>
                </a:cubicBezTo>
                <a:cubicBezTo>
                  <a:pt x="411861" y="168031"/>
                  <a:pt x="343598" y="183377"/>
                  <a:pt x="342011" y="187610"/>
                </a:cubicBezTo>
                <a:cubicBezTo>
                  <a:pt x="340424" y="191843"/>
                  <a:pt x="422973" y="172264"/>
                  <a:pt x="415036" y="174910"/>
                </a:cubicBezTo>
                <a:cubicBezTo>
                  <a:pt x="407099" y="177556"/>
                  <a:pt x="330369" y="196606"/>
                  <a:pt x="294386" y="203485"/>
                </a:cubicBezTo>
                <a:cubicBezTo>
                  <a:pt x="258403" y="210364"/>
                  <a:pt x="199136" y="216185"/>
                  <a:pt x="199136" y="216185"/>
                </a:cubicBezTo>
                <a:cubicBezTo>
                  <a:pt x="207603" y="216714"/>
                  <a:pt x="362648" y="211952"/>
                  <a:pt x="345186" y="206660"/>
                </a:cubicBezTo>
                <a:cubicBezTo>
                  <a:pt x="327724" y="201368"/>
                  <a:pt x="149923" y="188139"/>
                  <a:pt x="94361" y="184435"/>
                </a:cubicBezTo>
                <a:cubicBezTo>
                  <a:pt x="38799" y="180731"/>
                  <a:pt x="-27347" y="179143"/>
                  <a:pt x="11811" y="184435"/>
                </a:cubicBezTo>
                <a:cubicBezTo>
                  <a:pt x="50969" y="189727"/>
                  <a:pt x="263694" y="218831"/>
                  <a:pt x="329311" y="216185"/>
                </a:cubicBezTo>
                <a:cubicBezTo>
                  <a:pt x="394928" y="213539"/>
                  <a:pt x="392282" y="188139"/>
                  <a:pt x="405511" y="168560"/>
                </a:cubicBezTo>
                <a:cubicBezTo>
                  <a:pt x="418740" y="148981"/>
                  <a:pt x="408686" y="98710"/>
                  <a:pt x="408686" y="98710"/>
                </a:cubicBezTo>
                <a:cubicBezTo>
                  <a:pt x="408686" y="88127"/>
                  <a:pt x="401278" y="117760"/>
                  <a:pt x="405511" y="105060"/>
                </a:cubicBezTo>
                <a:cubicBezTo>
                  <a:pt x="409744" y="92360"/>
                  <a:pt x="428794" y="5047"/>
                  <a:pt x="430911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C7F2C69-A22B-29C4-1491-F8CC9C58CC11}"/>
              </a:ext>
            </a:extLst>
          </p:cNvPr>
          <p:cNvSpPr/>
          <p:nvPr/>
        </p:nvSpPr>
        <p:spPr>
          <a:xfrm>
            <a:off x="6535891" y="6670281"/>
            <a:ext cx="323544" cy="127480"/>
          </a:xfrm>
          <a:custGeom>
            <a:avLst/>
            <a:gdLst>
              <a:gd name="connsiteX0" fmla="*/ 1434 w 323544"/>
              <a:gd name="connsiteY0" fmla="*/ 127394 h 127480"/>
              <a:gd name="connsiteX1" fmla="*/ 144309 w 323544"/>
              <a:gd name="connsiteY1" fmla="*/ 89294 h 127480"/>
              <a:gd name="connsiteX2" fmla="*/ 131609 w 323544"/>
              <a:gd name="connsiteY2" fmla="*/ 111519 h 127480"/>
              <a:gd name="connsiteX3" fmla="*/ 233209 w 323544"/>
              <a:gd name="connsiteY3" fmla="*/ 92469 h 127480"/>
              <a:gd name="connsiteX4" fmla="*/ 172884 w 323544"/>
              <a:gd name="connsiteY4" fmla="*/ 121044 h 127480"/>
              <a:gd name="connsiteX5" fmla="*/ 226859 w 323544"/>
              <a:gd name="connsiteY5" fmla="*/ 86119 h 127480"/>
              <a:gd name="connsiteX6" fmla="*/ 252259 w 323544"/>
              <a:gd name="connsiteY6" fmla="*/ 13094 h 127480"/>
              <a:gd name="connsiteX7" fmla="*/ 242734 w 323544"/>
              <a:gd name="connsiteY7" fmla="*/ 76594 h 127480"/>
              <a:gd name="connsiteX8" fmla="*/ 322109 w 323544"/>
              <a:gd name="connsiteY8" fmla="*/ 394 h 127480"/>
              <a:gd name="connsiteX9" fmla="*/ 290359 w 323544"/>
              <a:gd name="connsiteY9" fmla="*/ 48019 h 127480"/>
              <a:gd name="connsiteX10" fmla="*/ 245909 w 323544"/>
              <a:gd name="connsiteY10" fmla="*/ 76594 h 127480"/>
              <a:gd name="connsiteX11" fmla="*/ 1434 w 323544"/>
              <a:gd name="connsiteY11" fmla="*/ 127394 h 12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544" h="127480">
                <a:moveTo>
                  <a:pt x="1434" y="127394"/>
                </a:moveTo>
                <a:cubicBezTo>
                  <a:pt x="-15499" y="129511"/>
                  <a:pt x="122613" y="91940"/>
                  <a:pt x="144309" y="89294"/>
                </a:cubicBezTo>
                <a:cubicBezTo>
                  <a:pt x="166005" y="86648"/>
                  <a:pt x="116792" y="110990"/>
                  <a:pt x="131609" y="111519"/>
                </a:cubicBezTo>
                <a:cubicBezTo>
                  <a:pt x="146426" y="112048"/>
                  <a:pt x="226330" y="90882"/>
                  <a:pt x="233209" y="92469"/>
                </a:cubicBezTo>
                <a:cubicBezTo>
                  <a:pt x="240088" y="94056"/>
                  <a:pt x="173942" y="122102"/>
                  <a:pt x="172884" y="121044"/>
                </a:cubicBezTo>
                <a:cubicBezTo>
                  <a:pt x="171826" y="119986"/>
                  <a:pt x="213630" y="104111"/>
                  <a:pt x="226859" y="86119"/>
                </a:cubicBezTo>
                <a:cubicBezTo>
                  <a:pt x="240088" y="68127"/>
                  <a:pt x="249613" y="14681"/>
                  <a:pt x="252259" y="13094"/>
                </a:cubicBezTo>
                <a:cubicBezTo>
                  <a:pt x="254905" y="11506"/>
                  <a:pt x="231092" y="78711"/>
                  <a:pt x="242734" y="76594"/>
                </a:cubicBezTo>
                <a:cubicBezTo>
                  <a:pt x="254376" y="74477"/>
                  <a:pt x="314172" y="5156"/>
                  <a:pt x="322109" y="394"/>
                </a:cubicBezTo>
                <a:cubicBezTo>
                  <a:pt x="330047" y="-4369"/>
                  <a:pt x="303059" y="35319"/>
                  <a:pt x="290359" y="48019"/>
                </a:cubicBezTo>
                <a:cubicBezTo>
                  <a:pt x="277659" y="60719"/>
                  <a:pt x="295122" y="63365"/>
                  <a:pt x="245909" y="76594"/>
                </a:cubicBezTo>
                <a:cubicBezTo>
                  <a:pt x="196697" y="89823"/>
                  <a:pt x="18367" y="125277"/>
                  <a:pt x="1434" y="127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77E93DD7-764F-BF3E-0B20-149017A61990}"/>
              </a:ext>
            </a:extLst>
          </p:cNvPr>
          <p:cNvSpPr/>
          <p:nvPr/>
        </p:nvSpPr>
        <p:spPr>
          <a:xfrm>
            <a:off x="6469997" y="6777876"/>
            <a:ext cx="324824" cy="147362"/>
          </a:xfrm>
          <a:custGeom>
            <a:avLst/>
            <a:gdLst>
              <a:gd name="connsiteX0" fmla="*/ 653 w 324824"/>
              <a:gd name="connsiteY0" fmla="*/ 3924 h 147362"/>
              <a:gd name="connsiteX1" fmla="*/ 140353 w 324824"/>
              <a:gd name="connsiteY1" fmla="*/ 26149 h 147362"/>
              <a:gd name="connsiteX2" fmla="*/ 299103 w 324824"/>
              <a:gd name="connsiteY2" fmla="*/ 22974 h 147362"/>
              <a:gd name="connsiteX3" fmla="*/ 248303 w 324824"/>
              <a:gd name="connsiteY3" fmla="*/ 22974 h 147362"/>
              <a:gd name="connsiteX4" fmla="*/ 324503 w 324824"/>
              <a:gd name="connsiteY4" fmla="*/ 57899 h 147362"/>
              <a:gd name="connsiteX5" fmla="*/ 273703 w 324824"/>
              <a:gd name="connsiteY5" fmla="*/ 45199 h 147362"/>
              <a:gd name="connsiteX6" fmla="*/ 226078 w 324824"/>
              <a:gd name="connsiteY6" fmla="*/ 89649 h 147362"/>
              <a:gd name="connsiteX7" fmla="*/ 245128 w 324824"/>
              <a:gd name="connsiteY7" fmla="*/ 57899 h 147362"/>
              <a:gd name="connsiteX8" fmla="*/ 241953 w 324824"/>
              <a:gd name="connsiteY8" fmla="*/ 146799 h 147362"/>
              <a:gd name="connsiteX9" fmla="*/ 207028 w 324824"/>
              <a:gd name="connsiteY9" fmla="*/ 92824 h 147362"/>
              <a:gd name="connsiteX10" fmla="*/ 127653 w 324824"/>
              <a:gd name="connsiteY10" fmla="*/ 32499 h 147362"/>
              <a:gd name="connsiteX11" fmla="*/ 191153 w 324824"/>
              <a:gd name="connsiteY11" fmla="*/ 137274 h 147362"/>
              <a:gd name="connsiteX12" fmla="*/ 92728 w 324824"/>
              <a:gd name="connsiteY12" fmla="*/ 45199 h 147362"/>
              <a:gd name="connsiteX13" fmla="*/ 86378 w 324824"/>
              <a:gd name="connsiteY13" fmla="*/ 118224 h 147362"/>
              <a:gd name="connsiteX14" fmla="*/ 653 w 324824"/>
              <a:gd name="connsiteY14" fmla="*/ 3924 h 1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824" h="147362">
                <a:moveTo>
                  <a:pt x="653" y="3924"/>
                </a:moveTo>
                <a:cubicBezTo>
                  <a:pt x="9649" y="-11422"/>
                  <a:pt x="90611" y="22974"/>
                  <a:pt x="140353" y="26149"/>
                </a:cubicBezTo>
                <a:cubicBezTo>
                  <a:pt x="190095" y="29324"/>
                  <a:pt x="281111" y="23503"/>
                  <a:pt x="299103" y="22974"/>
                </a:cubicBezTo>
                <a:cubicBezTo>
                  <a:pt x="317095" y="22445"/>
                  <a:pt x="244070" y="17153"/>
                  <a:pt x="248303" y="22974"/>
                </a:cubicBezTo>
                <a:cubicBezTo>
                  <a:pt x="252536" y="28795"/>
                  <a:pt x="320270" y="54195"/>
                  <a:pt x="324503" y="57899"/>
                </a:cubicBezTo>
                <a:cubicBezTo>
                  <a:pt x="328736" y="61603"/>
                  <a:pt x="290107" y="39907"/>
                  <a:pt x="273703" y="45199"/>
                </a:cubicBezTo>
                <a:cubicBezTo>
                  <a:pt x="257299" y="50491"/>
                  <a:pt x="230840" y="87532"/>
                  <a:pt x="226078" y="89649"/>
                </a:cubicBezTo>
                <a:cubicBezTo>
                  <a:pt x="221316" y="91766"/>
                  <a:pt x="242482" y="48374"/>
                  <a:pt x="245128" y="57899"/>
                </a:cubicBezTo>
                <a:cubicBezTo>
                  <a:pt x="247774" y="67424"/>
                  <a:pt x="248303" y="140978"/>
                  <a:pt x="241953" y="146799"/>
                </a:cubicBezTo>
                <a:cubicBezTo>
                  <a:pt x="235603" y="152620"/>
                  <a:pt x="226078" y="111874"/>
                  <a:pt x="207028" y="92824"/>
                </a:cubicBezTo>
                <a:cubicBezTo>
                  <a:pt x="187978" y="73774"/>
                  <a:pt x="130299" y="25091"/>
                  <a:pt x="127653" y="32499"/>
                </a:cubicBezTo>
                <a:cubicBezTo>
                  <a:pt x="125007" y="39907"/>
                  <a:pt x="196974" y="135157"/>
                  <a:pt x="191153" y="137274"/>
                </a:cubicBezTo>
                <a:cubicBezTo>
                  <a:pt x="185332" y="139391"/>
                  <a:pt x="110191" y="48374"/>
                  <a:pt x="92728" y="45199"/>
                </a:cubicBezTo>
                <a:cubicBezTo>
                  <a:pt x="75266" y="42024"/>
                  <a:pt x="94316" y="121399"/>
                  <a:pt x="86378" y="118224"/>
                </a:cubicBezTo>
                <a:cubicBezTo>
                  <a:pt x="78440" y="115049"/>
                  <a:pt x="-8343" y="19270"/>
                  <a:pt x="653" y="3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D21234C-9828-561F-60F0-0AD30023CA10}"/>
              </a:ext>
            </a:extLst>
          </p:cNvPr>
          <p:cNvSpPr/>
          <p:nvPr/>
        </p:nvSpPr>
        <p:spPr>
          <a:xfrm>
            <a:off x="6212579" y="6721475"/>
            <a:ext cx="588792" cy="98671"/>
          </a:xfrm>
          <a:custGeom>
            <a:avLst/>
            <a:gdLst>
              <a:gd name="connsiteX0" fmla="*/ 896 w 588792"/>
              <a:gd name="connsiteY0" fmla="*/ 15875 h 98671"/>
              <a:gd name="connsiteX1" fmla="*/ 197746 w 588792"/>
              <a:gd name="connsiteY1" fmla="*/ 0 h 98671"/>
              <a:gd name="connsiteX2" fmla="*/ 140596 w 588792"/>
              <a:gd name="connsiteY2" fmla="*/ 15875 h 98671"/>
              <a:gd name="connsiteX3" fmla="*/ 204096 w 588792"/>
              <a:gd name="connsiteY3" fmla="*/ 9525 h 98671"/>
              <a:gd name="connsiteX4" fmla="*/ 318396 w 588792"/>
              <a:gd name="connsiteY4" fmla="*/ 66675 h 98671"/>
              <a:gd name="connsiteX5" fmla="*/ 448571 w 588792"/>
              <a:gd name="connsiteY5" fmla="*/ 60325 h 98671"/>
              <a:gd name="connsiteX6" fmla="*/ 375546 w 588792"/>
              <a:gd name="connsiteY6" fmla="*/ 73025 h 98671"/>
              <a:gd name="connsiteX7" fmla="*/ 588271 w 588792"/>
              <a:gd name="connsiteY7" fmla="*/ 28575 h 98671"/>
              <a:gd name="connsiteX8" fmla="*/ 429521 w 588792"/>
              <a:gd name="connsiteY8" fmla="*/ 50800 h 98671"/>
              <a:gd name="connsiteX9" fmla="*/ 239021 w 588792"/>
              <a:gd name="connsiteY9" fmla="*/ 44450 h 98671"/>
              <a:gd name="connsiteX10" fmla="*/ 169171 w 588792"/>
              <a:gd name="connsiteY10" fmla="*/ 53975 h 98671"/>
              <a:gd name="connsiteX11" fmla="*/ 137421 w 588792"/>
              <a:gd name="connsiteY11" fmla="*/ 98425 h 98671"/>
              <a:gd name="connsiteX12" fmla="*/ 175521 w 588792"/>
              <a:gd name="connsiteY12" fmla="*/ 31750 h 98671"/>
              <a:gd name="connsiteX13" fmla="*/ 140596 w 588792"/>
              <a:gd name="connsiteY13" fmla="*/ 38100 h 98671"/>
              <a:gd name="connsiteX14" fmla="*/ 124721 w 588792"/>
              <a:gd name="connsiteY14" fmla="*/ 31750 h 98671"/>
              <a:gd name="connsiteX15" fmla="*/ 896 w 588792"/>
              <a:gd name="connsiteY15" fmla="*/ 15875 h 9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792" h="98671">
                <a:moveTo>
                  <a:pt x="896" y="15875"/>
                </a:moveTo>
                <a:cubicBezTo>
                  <a:pt x="13067" y="10583"/>
                  <a:pt x="174463" y="0"/>
                  <a:pt x="197746" y="0"/>
                </a:cubicBezTo>
                <a:cubicBezTo>
                  <a:pt x="221029" y="0"/>
                  <a:pt x="139538" y="14287"/>
                  <a:pt x="140596" y="15875"/>
                </a:cubicBezTo>
                <a:cubicBezTo>
                  <a:pt x="141654" y="17463"/>
                  <a:pt x="174463" y="1058"/>
                  <a:pt x="204096" y="9525"/>
                </a:cubicBezTo>
                <a:cubicBezTo>
                  <a:pt x="233729" y="17992"/>
                  <a:pt x="277650" y="58208"/>
                  <a:pt x="318396" y="66675"/>
                </a:cubicBezTo>
                <a:cubicBezTo>
                  <a:pt x="359142" y="75142"/>
                  <a:pt x="439046" y="59267"/>
                  <a:pt x="448571" y="60325"/>
                </a:cubicBezTo>
                <a:cubicBezTo>
                  <a:pt x="458096" y="61383"/>
                  <a:pt x="352263" y="78317"/>
                  <a:pt x="375546" y="73025"/>
                </a:cubicBezTo>
                <a:cubicBezTo>
                  <a:pt x="398829" y="67733"/>
                  <a:pt x="579275" y="32279"/>
                  <a:pt x="588271" y="28575"/>
                </a:cubicBezTo>
                <a:cubicBezTo>
                  <a:pt x="597267" y="24871"/>
                  <a:pt x="487729" y="48154"/>
                  <a:pt x="429521" y="50800"/>
                </a:cubicBezTo>
                <a:cubicBezTo>
                  <a:pt x="371313" y="53446"/>
                  <a:pt x="282413" y="43921"/>
                  <a:pt x="239021" y="44450"/>
                </a:cubicBezTo>
                <a:cubicBezTo>
                  <a:pt x="195629" y="44979"/>
                  <a:pt x="186104" y="44979"/>
                  <a:pt x="169171" y="53975"/>
                </a:cubicBezTo>
                <a:cubicBezTo>
                  <a:pt x="152238" y="62971"/>
                  <a:pt x="136363" y="102129"/>
                  <a:pt x="137421" y="98425"/>
                </a:cubicBezTo>
                <a:cubicBezTo>
                  <a:pt x="138479" y="94721"/>
                  <a:pt x="174992" y="41804"/>
                  <a:pt x="175521" y="31750"/>
                </a:cubicBezTo>
                <a:cubicBezTo>
                  <a:pt x="176050" y="21696"/>
                  <a:pt x="149063" y="38100"/>
                  <a:pt x="140596" y="38100"/>
                </a:cubicBezTo>
                <a:cubicBezTo>
                  <a:pt x="132129" y="38100"/>
                  <a:pt x="145358" y="33867"/>
                  <a:pt x="124721" y="31750"/>
                </a:cubicBezTo>
                <a:cubicBezTo>
                  <a:pt x="104084" y="29633"/>
                  <a:pt x="-11275" y="21167"/>
                  <a:pt x="896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D664F5F-ECD3-2191-D4A9-AC2E71F6BBC4}"/>
              </a:ext>
            </a:extLst>
          </p:cNvPr>
          <p:cNvSpPr/>
          <p:nvPr/>
        </p:nvSpPr>
        <p:spPr>
          <a:xfrm>
            <a:off x="6309739" y="6504627"/>
            <a:ext cx="393392" cy="286809"/>
          </a:xfrm>
          <a:custGeom>
            <a:avLst/>
            <a:gdLst>
              <a:gd name="connsiteX0" fmla="*/ 8511 w 393392"/>
              <a:gd name="connsiteY0" fmla="*/ 89848 h 286809"/>
              <a:gd name="connsiteX1" fmla="*/ 30736 w 393392"/>
              <a:gd name="connsiteY1" fmla="*/ 175573 h 286809"/>
              <a:gd name="connsiteX2" fmla="*/ 91061 w 393392"/>
              <a:gd name="connsiteY2" fmla="*/ 220023 h 286809"/>
              <a:gd name="connsiteX3" fmla="*/ 214886 w 393392"/>
              <a:gd name="connsiteY3" fmla="*/ 283523 h 286809"/>
              <a:gd name="connsiteX4" fmla="*/ 268861 w 393392"/>
              <a:gd name="connsiteY4" fmla="*/ 267648 h 286809"/>
              <a:gd name="connsiteX5" fmla="*/ 367286 w 393392"/>
              <a:gd name="connsiteY5" fmla="*/ 181923 h 286809"/>
              <a:gd name="connsiteX6" fmla="*/ 379986 w 393392"/>
              <a:gd name="connsiteY6" fmla="*/ 124773 h 286809"/>
              <a:gd name="connsiteX7" fmla="*/ 386336 w 393392"/>
              <a:gd name="connsiteY7" fmla="*/ 61273 h 286809"/>
              <a:gd name="connsiteX8" fmla="*/ 383161 w 393392"/>
              <a:gd name="connsiteY8" fmla="*/ 16823 h 286809"/>
              <a:gd name="connsiteX9" fmla="*/ 383161 w 393392"/>
              <a:gd name="connsiteY9" fmla="*/ 948 h 286809"/>
              <a:gd name="connsiteX10" fmla="*/ 243461 w 393392"/>
              <a:gd name="connsiteY10" fmla="*/ 4123 h 286809"/>
              <a:gd name="connsiteX11" fmla="*/ 173611 w 393392"/>
              <a:gd name="connsiteY11" fmla="*/ 23173 h 286809"/>
              <a:gd name="connsiteX12" fmla="*/ 8511 w 393392"/>
              <a:gd name="connsiteY12" fmla="*/ 89848 h 28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392" h="286809">
                <a:moveTo>
                  <a:pt x="8511" y="89848"/>
                </a:moveTo>
                <a:cubicBezTo>
                  <a:pt x="-15302" y="115248"/>
                  <a:pt x="16978" y="153877"/>
                  <a:pt x="30736" y="175573"/>
                </a:cubicBezTo>
                <a:cubicBezTo>
                  <a:pt x="44494" y="197269"/>
                  <a:pt x="60369" y="202031"/>
                  <a:pt x="91061" y="220023"/>
                </a:cubicBezTo>
                <a:cubicBezTo>
                  <a:pt x="121753" y="238015"/>
                  <a:pt x="185253" y="275586"/>
                  <a:pt x="214886" y="283523"/>
                </a:cubicBezTo>
                <a:cubicBezTo>
                  <a:pt x="244519" y="291460"/>
                  <a:pt x="243461" y="284581"/>
                  <a:pt x="268861" y="267648"/>
                </a:cubicBezTo>
                <a:cubicBezTo>
                  <a:pt x="294261" y="250715"/>
                  <a:pt x="348765" y="205735"/>
                  <a:pt x="367286" y="181923"/>
                </a:cubicBezTo>
                <a:cubicBezTo>
                  <a:pt x="385807" y="158111"/>
                  <a:pt x="376811" y="144881"/>
                  <a:pt x="379986" y="124773"/>
                </a:cubicBezTo>
                <a:cubicBezTo>
                  <a:pt x="383161" y="104665"/>
                  <a:pt x="385807" y="79265"/>
                  <a:pt x="386336" y="61273"/>
                </a:cubicBezTo>
                <a:cubicBezTo>
                  <a:pt x="386865" y="43281"/>
                  <a:pt x="383161" y="16823"/>
                  <a:pt x="383161" y="16823"/>
                </a:cubicBezTo>
                <a:cubicBezTo>
                  <a:pt x="382632" y="6769"/>
                  <a:pt x="406444" y="3065"/>
                  <a:pt x="383161" y="948"/>
                </a:cubicBezTo>
                <a:cubicBezTo>
                  <a:pt x="359878" y="-1169"/>
                  <a:pt x="278386" y="419"/>
                  <a:pt x="243461" y="4123"/>
                </a:cubicBezTo>
                <a:cubicBezTo>
                  <a:pt x="208536" y="7827"/>
                  <a:pt x="214886" y="7827"/>
                  <a:pt x="173611" y="23173"/>
                </a:cubicBezTo>
                <a:cubicBezTo>
                  <a:pt x="132336" y="38519"/>
                  <a:pt x="32324" y="64448"/>
                  <a:pt x="8511" y="898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A4903509-B381-C509-D403-792DDB26BFD7}"/>
              </a:ext>
            </a:extLst>
          </p:cNvPr>
          <p:cNvSpPr/>
          <p:nvPr/>
        </p:nvSpPr>
        <p:spPr>
          <a:xfrm rot="20966291">
            <a:off x="6457788" y="6567621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69629F71-BFB9-8F23-DD51-383AE82E8132}"/>
              </a:ext>
            </a:extLst>
          </p:cNvPr>
          <p:cNvSpPr/>
          <p:nvPr/>
        </p:nvSpPr>
        <p:spPr>
          <a:xfrm>
            <a:off x="6506435" y="654645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B1199A0D-E91E-7B25-CCD8-FB09A230626B}"/>
              </a:ext>
            </a:extLst>
          </p:cNvPr>
          <p:cNvSpPr/>
          <p:nvPr/>
        </p:nvSpPr>
        <p:spPr>
          <a:xfrm rot="659214">
            <a:off x="6604607" y="6587629"/>
            <a:ext cx="45719" cy="1016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A5511D2D-5B70-6A10-E349-6F810C88D164}"/>
              </a:ext>
            </a:extLst>
          </p:cNvPr>
          <p:cNvSpPr/>
          <p:nvPr/>
        </p:nvSpPr>
        <p:spPr>
          <a:xfrm>
            <a:off x="6330966" y="6013392"/>
            <a:ext cx="171440" cy="402878"/>
          </a:xfrm>
          <a:custGeom>
            <a:avLst/>
            <a:gdLst>
              <a:gd name="connsiteX0" fmla="*/ 63484 w 171440"/>
              <a:gd name="connsiteY0" fmla="*/ 79433 h 402878"/>
              <a:gd name="connsiteX1" fmla="*/ 69834 w 171440"/>
              <a:gd name="connsiteY1" fmla="*/ 209608 h 402878"/>
              <a:gd name="connsiteX2" fmla="*/ 25384 w 171440"/>
              <a:gd name="connsiteY2" fmla="*/ 298508 h 402878"/>
              <a:gd name="connsiteX3" fmla="*/ 73009 w 171440"/>
              <a:gd name="connsiteY3" fmla="*/ 241358 h 402878"/>
              <a:gd name="connsiteX4" fmla="*/ 3159 w 171440"/>
              <a:gd name="connsiteY4" fmla="*/ 396933 h 402878"/>
              <a:gd name="connsiteX5" fmla="*/ 25384 w 171440"/>
              <a:gd name="connsiteY5" fmla="*/ 352483 h 402878"/>
              <a:gd name="connsiteX6" fmla="*/ 142859 w 171440"/>
              <a:gd name="connsiteY6" fmla="*/ 184208 h 402878"/>
              <a:gd name="connsiteX7" fmla="*/ 136509 w 171440"/>
              <a:gd name="connsiteY7" fmla="*/ 276283 h 402878"/>
              <a:gd name="connsiteX8" fmla="*/ 171434 w 171440"/>
              <a:gd name="connsiteY8" fmla="*/ 47683 h 402878"/>
              <a:gd name="connsiteX9" fmla="*/ 133334 w 171440"/>
              <a:gd name="connsiteY9" fmla="*/ 190558 h 402878"/>
              <a:gd name="connsiteX10" fmla="*/ 146034 w 171440"/>
              <a:gd name="connsiteY10" fmla="*/ 117533 h 402878"/>
              <a:gd name="connsiteX11" fmla="*/ 117459 w 171440"/>
              <a:gd name="connsiteY11" fmla="*/ 58 h 402878"/>
              <a:gd name="connsiteX12" fmla="*/ 126984 w 171440"/>
              <a:gd name="connsiteY12" fmla="*/ 133408 h 402878"/>
              <a:gd name="connsiteX13" fmla="*/ 120634 w 171440"/>
              <a:gd name="connsiteY13" fmla="*/ 200083 h 402878"/>
              <a:gd name="connsiteX14" fmla="*/ 22209 w 171440"/>
              <a:gd name="connsiteY14" fmla="*/ 393758 h 402878"/>
              <a:gd name="connsiteX15" fmla="*/ 50784 w 171440"/>
              <a:gd name="connsiteY15" fmla="*/ 311208 h 402878"/>
              <a:gd name="connsiteX16" fmla="*/ 31734 w 171440"/>
              <a:gd name="connsiteY16" fmla="*/ 330258 h 402878"/>
              <a:gd name="connsiteX17" fmla="*/ 79359 w 171440"/>
              <a:gd name="connsiteY17" fmla="*/ 235008 h 402878"/>
              <a:gd name="connsiteX18" fmla="*/ 63484 w 171440"/>
              <a:gd name="connsiteY18" fmla="*/ 79433 h 40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440" h="402878">
                <a:moveTo>
                  <a:pt x="63484" y="79433"/>
                </a:moveTo>
                <a:cubicBezTo>
                  <a:pt x="61897" y="75200"/>
                  <a:pt x="76184" y="173096"/>
                  <a:pt x="69834" y="209608"/>
                </a:cubicBezTo>
                <a:cubicBezTo>
                  <a:pt x="63484" y="246120"/>
                  <a:pt x="24855" y="293216"/>
                  <a:pt x="25384" y="298508"/>
                </a:cubicBezTo>
                <a:cubicBezTo>
                  <a:pt x="25913" y="303800"/>
                  <a:pt x="76713" y="224954"/>
                  <a:pt x="73009" y="241358"/>
                </a:cubicBezTo>
                <a:cubicBezTo>
                  <a:pt x="69305" y="257762"/>
                  <a:pt x="11096" y="378412"/>
                  <a:pt x="3159" y="396933"/>
                </a:cubicBezTo>
                <a:cubicBezTo>
                  <a:pt x="-4778" y="415454"/>
                  <a:pt x="2101" y="387937"/>
                  <a:pt x="25384" y="352483"/>
                </a:cubicBezTo>
                <a:cubicBezTo>
                  <a:pt x="48667" y="317029"/>
                  <a:pt x="124338" y="196908"/>
                  <a:pt x="142859" y="184208"/>
                </a:cubicBezTo>
                <a:cubicBezTo>
                  <a:pt x="161380" y="171508"/>
                  <a:pt x="131746" y="299037"/>
                  <a:pt x="136509" y="276283"/>
                </a:cubicBezTo>
                <a:cubicBezTo>
                  <a:pt x="141272" y="253529"/>
                  <a:pt x="171963" y="61970"/>
                  <a:pt x="171434" y="47683"/>
                </a:cubicBezTo>
                <a:cubicBezTo>
                  <a:pt x="170905" y="33395"/>
                  <a:pt x="137567" y="178916"/>
                  <a:pt x="133334" y="190558"/>
                </a:cubicBezTo>
                <a:cubicBezTo>
                  <a:pt x="129101" y="202200"/>
                  <a:pt x="148680" y="149283"/>
                  <a:pt x="146034" y="117533"/>
                </a:cubicBezTo>
                <a:cubicBezTo>
                  <a:pt x="143388" y="85783"/>
                  <a:pt x="120634" y="-2588"/>
                  <a:pt x="117459" y="58"/>
                </a:cubicBezTo>
                <a:cubicBezTo>
                  <a:pt x="114284" y="2704"/>
                  <a:pt x="126455" y="100071"/>
                  <a:pt x="126984" y="133408"/>
                </a:cubicBezTo>
                <a:cubicBezTo>
                  <a:pt x="127513" y="166745"/>
                  <a:pt x="138096" y="156691"/>
                  <a:pt x="120634" y="200083"/>
                </a:cubicBezTo>
                <a:cubicBezTo>
                  <a:pt x="103172" y="243475"/>
                  <a:pt x="33851" y="375237"/>
                  <a:pt x="22209" y="393758"/>
                </a:cubicBezTo>
                <a:cubicBezTo>
                  <a:pt x="10567" y="412279"/>
                  <a:pt x="49196" y="321791"/>
                  <a:pt x="50784" y="311208"/>
                </a:cubicBezTo>
                <a:cubicBezTo>
                  <a:pt x="52371" y="300625"/>
                  <a:pt x="26971" y="342958"/>
                  <a:pt x="31734" y="330258"/>
                </a:cubicBezTo>
                <a:cubicBezTo>
                  <a:pt x="36497" y="317558"/>
                  <a:pt x="74067" y="271521"/>
                  <a:pt x="79359" y="235008"/>
                </a:cubicBezTo>
                <a:cubicBezTo>
                  <a:pt x="84651" y="198495"/>
                  <a:pt x="65071" y="83666"/>
                  <a:pt x="63484" y="79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9275421-F416-2481-CF38-4577390B23F0}"/>
              </a:ext>
            </a:extLst>
          </p:cNvPr>
          <p:cNvSpPr/>
          <p:nvPr/>
        </p:nvSpPr>
        <p:spPr>
          <a:xfrm>
            <a:off x="6440881" y="5943547"/>
            <a:ext cx="289953" cy="415299"/>
          </a:xfrm>
          <a:custGeom>
            <a:avLst/>
            <a:gdLst>
              <a:gd name="connsiteX0" fmla="*/ 99619 w 289953"/>
              <a:gd name="connsiteY0" fmla="*/ 104828 h 415299"/>
              <a:gd name="connsiteX1" fmla="*/ 194869 w 289953"/>
              <a:gd name="connsiteY1" fmla="*/ 19103 h 415299"/>
              <a:gd name="connsiteX2" fmla="*/ 178994 w 289953"/>
              <a:gd name="connsiteY2" fmla="*/ 76253 h 415299"/>
              <a:gd name="connsiteX3" fmla="*/ 112319 w 289953"/>
              <a:gd name="connsiteY3" fmla="*/ 196903 h 415299"/>
              <a:gd name="connsiteX4" fmla="*/ 67869 w 289953"/>
              <a:gd name="connsiteY4" fmla="*/ 323903 h 415299"/>
              <a:gd name="connsiteX5" fmla="*/ 86919 w 289953"/>
              <a:gd name="connsiteY5" fmla="*/ 269928 h 415299"/>
              <a:gd name="connsiteX6" fmla="*/ 4369 w 289953"/>
              <a:gd name="connsiteY6" fmla="*/ 412803 h 415299"/>
              <a:gd name="connsiteX7" fmla="*/ 23419 w 289953"/>
              <a:gd name="connsiteY7" fmla="*/ 355653 h 415299"/>
              <a:gd name="connsiteX8" fmla="*/ 125019 w 289953"/>
              <a:gd name="connsiteY8" fmla="*/ 288978 h 415299"/>
              <a:gd name="connsiteX9" fmla="*/ 242494 w 289953"/>
              <a:gd name="connsiteY9" fmla="*/ 171503 h 415299"/>
              <a:gd name="connsiteX10" fmla="*/ 112319 w 289953"/>
              <a:gd name="connsiteY10" fmla="*/ 295328 h 415299"/>
              <a:gd name="connsiteX11" fmla="*/ 153594 w 289953"/>
              <a:gd name="connsiteY11" fmla="*/ 193728 h 415299"/>
              <a:gd name="connsiteX12" fmla="*/ 286944 w 289953"/>
              <a:gd name="connsiteY12" fmla="*/ 3228 h 415299"/>
              <a:gd name="connsiteX13" fmla="*/ 242494 w 289953"/>
              <a:gd name="connsiteY13" fmla="*/ 76253 h 415299"/>
              <a:gd name="connsiteX14" fmla="*/ 194869 w 289953"/>
              <a:gd name="connsiteY14" fmla="*/ 108003 h 415299"/>
              <a:gd name="connsiteX15" fmla="*/ 93269 w 289953"/>
              <a:gd name="connsiteY15" fmla="*/ 273103 h 415299"/>
              <a:gd name="connsiteX16" fmla="*/ 175819 w 289953"/>
              <a:gd name="connsiteY16" fmla="*/ 47678 h 415299"/>
              <a:gd name="connsiteX17" fmla="*/ 99619 w 289953"/>
              <a:gd name="connsiteY17" fmla="*/ 104828 h 4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9953" h="415299">
                <a:moveTo>
                  <a:pt x="99619" y="104828"/>
                </a:moveTo>
                <a:cubicBezTo>
                  <a:pt x="102794" y="100066"/>
                  <a:pt x="181640" y="23865"/>
                  <a:pt x="194869" y="19103"/>
                </a:cubicBezTo>
                <a:cubicBezTo>
                  <a:pt x="208098" y="14341"/>
                  <a:pt x="192752" y="46620"/>
                  <a:pt x="178994" y="76253"/>
                </a:cubicBezTo>
                <a:cubicBezTo>
                  <a:pt x="165236" y="105886"/>
                  <a:pt x="130840" y="155628"/>
                  <a:pt x="112319" y="196903"/>
                </a:cubicBezTo>
                <a:cubicBezTo>
                  <a:pt x="93798" y="238178"/>
                  <a:pt x="72102" y="311732"/>
                  <a:pt x="67869" y="323903"/>
                </a:cubicBezTo>
                <a:cubicBezTo>
                  <a:pt x="63636" y="336074"/>
                  <a:pt x="97502" y="255111"/>
                  <a:pt x="86919" y="269928"/>
                </a:cubicBezTo>
                <a:cubicBezTo>
                  <a:pt x="76336" y="284745"/>
                  <a:pt x="14952" y="398516"/>
                  <a:pt x="4369" y="412803"/>
                </a:cubicBezTo>
                <a:cubicBezTo>
                  <a:pt x="-6214" y="427091"/>
                  <a:pt x="3311" y="376290"/>
                  <a:pt x="23419" y="355653"/>
                </a:cubicBezTo>
                <a:cubicBezTo>
                  <a:pt x="43527" y="335016"/>
                  <a:pt x="88506" y="319670"/>
                  <a:pt x="125019" y="288978"/>
                </a:cubicBezTo>
                <a:cubicBezTo>
                  <a:pt x="161532" y="258286"/>
                  <a:pt x="244611" y="170445"/>
                  <a:pt x="242494" y="171503"/>
                </a:cubicBezTo>
                <a:cubicBezTo>
                  <a:pt x="240377" y="172561"/>
                  <a:pt x="127136" y="291624"/>
                  <a:pt x="112319" y="295328"/>
                </a:cubicBezTo>
                <a:cubicBezTo>
                  <a:pt x="97502" y="299032"/>
                  <a:pt x="124490" y="242411"/>
                  <a:pt x="153594" y="193728"/>
                </a:cubicBezTo>
                <a:cubicBezTo>
                  <a:pt x="182698" y="145045"/>
                  <a:pt x="272127" y="22807"/>
                  <a:pt x="286944" y="3228"/>
                </a:cubicBezTo>
                <a:cubicBezTo>
                  <a:pt x="301761" y="-16351"/>
                  <a:pt x="257840" y="58791"/>
                  <a:pt x="242494" y="76253"/>
                </a:cubicBezTo>
                <a:cubicBezTo>
                  <a:pt x="227148" y="93715"/>
                  <a:pt x="219740" y="75195"/>
                  <a:pt x="194869" y="108003"/>
                </a:cubicBezTo>
                <a:cubicBezTo>
                  <a:pt x="169998" y="140811"/>
                  <a:pt x="96444" y="283157"/>
                  <a:pt x="93269" y="273103"/>
                </a:cubicBezTo>
                <a:cubicBezTo>
                  <a:pt x="90094" y="263049"/>
                  <a:pt x="172115" y="77840"/>
                  <a:pt x="175819" y="47678"/>
                </a:cubicBezTo>
                <a:cubicBezTo>
                  <a:pt x="179523" y="17515"/>
                  <a:pt x="96444" y="109590"/>
                  <a:pt x="99619" y="104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9301F72-5FAC-F81F-C26A-0D821592002C}"/>
              </a:ext>
            </a:extLst>
          </p:cNvPr>
          <p:cNvSpPr/>
          <p:nvPr/>
        </p:nvSpPr>
        <p:spPr>
          <a:xfrm>
            <a:off x="6517731" y="6150828"/>
            <a:ext cx="324711" cy="180856"/>
          </a:xfrm>
          <a:custGeom>
            <a:avLst/>
            <a:gdLst>
              <a:gd name="connsiteX0" fmla="*/ 544 w 324711"/>
              <a:gd name="connsiteY0" fmla="*/ 180122 h 180856"/>
              <a:gd name="connsiteX1" fmla="*/ 216444 w 324711"/>
              <a:gd name="connsiteY1" fmla="*/ 2322 h 180856"/>
              <a:gd name="connsiteX2" fmla="*/ 146594 w 324711"/>
              <a:gd name="connsiteY2" fmla="*/ 81697 h 180856"/>
              <a:gd name="connsiteX3" fmla="*/ 130719 w 324711"/>
              <a:gd name="connsiteY3" fmla="*/ 126147 h 180856"/>
              <a:gd name="connsiteX4" fmla="*/ 203744 w 324711"/>
              <a:gd name="connsiteY4" fmla="*/ 110272 h 180856"/>
              <a:gd name="connsiteX5" fmla="*/ 168819 w 324711"/>
              <a:gd name="connsiteY5" fmla="*/ 142022 h 180856"/>
              <a:gd name="connsiteX6" fmla="*/ 324394 w 324711"/>
              <a:gd name="connsiteY6" fmla="*/ 53122 h 180856"/>
              <a:gd name="connsiteX7" fmla="*/ 121194 w 324711"/>
              <a:gd name="connsiteY7" fmla="*/ 135672 h 180856"/>
              <a:gd name="connsiteX8" fmla="*/ 152944 w 324711"/>
              <a:gd name="connsiteY8" fmla="*/ 68997 h 180856"/>
              <a:gd name="connsiteX9" fmla="*/ 544 w 324711"/>
              <a:gd name="connsiteY9" fmla="*/ 180122 h 18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711" h="180856">
                <a:moveTo>
                  <a:pt x="544" y="180122"/>
                </a:moveTo>
                <a:cubicBezTo>
                  <a:pt x="11127" y="169010"/>
                  <a:pt x="192102" y="18726"/>
                  <a:pt x="216444" y="2322"/>
                </a:cubicBezTo>
                <a:cubicBezTo>
                  <a:pt x="240786" y="-14082"/>
                  <a:pt x="160881" y="61060"/>
                  <a:pt x="146594" y="81697"/>
                </a:cubicBezTo>
                <a:cubicBezTo>
                  <a:pt x="132307" y="102334"/>
                  <a:pt x="121194" y="121384"/>
                  <a:pt x="130719" y="126147"/>
                </a:cubicBezTo>
                <a:cubicBezTo>
                  <a:pt x="140244" y="130910"/>
                  <a:pt x="197394" y="107626"/>
                  <a:pt x="203744" y="110272"/>
                </a:cubicBezTo>
                <a:cubicBezTo>
                  <a:pt x="210094" y="112918"/>
                  <a:pt x="148711" y="151547"/>
                  <a:pt x="168819" y="142022"/>
                </a:cubicBezTo>
                <a:cubicBezTo>
                  <a:pt x="188927" y="132497"/>
                  <a:pt x="332331" y="54180"/>
                  <a:pt x="324394" y="53122"/>
                </a:cubicBezTo>
                <a:cubicBezTo>
                  <a:pt x="316457" y="52064"/>
                  <a:pt x="149769" y="133026"/>
                  <a:pt x="121194" y="135672"/>
                </a:cubicBezTo>
                <a:cubicBezTo>
                  <a:pt x="92619" y="138318"/>
                  <a:pt x="168819" y="65293"/>
                  <a:pt x="152944" y="68997"/>
                </a:cubicBezTo>
                <a:cubicBezTo>
                  <a:pt x="137069" y="72701"/>
                  <a:pt x="-10039" y="191234"/>
                  <a:pt x="544" y="180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09268AF-A903-3FC4-EBE2-E85AFA23617B}"/>
              </a:ext>
            </a:extLst>
          </p:cNvPr>
          <p:cNvSpPr/>
          <p:nvPr/>
        </p:nvSpPr>
        <p:spPr>
          <a:xfrm>
            <a:off x="6570855" y="5962554"/>
            <a:ext cx="284948" cy="226046"/>
          </a:xfrm>
          <a:custGeom>
            <a:avLst/>
            <a:gdLst>
              <a:gd name="connsiteX0" fmla="*/ 1395 w 284948"/>
              <a:gd name="connsiteY0" fmla="*/ 225521 h 226046"/>
              <a:gd name="connsiteX1" fmla="*/ 122045 w 284948"/>
              <a:gd name="connsiteY1" fmla="*/ 92171 h 226046"/>
              <a:gd name="connsiteX2" fmla="*/ 169670 w 284948"/>
              <a:gd name="connsiteY2" fmla="*/ 25496 h 226046"/>
              <a:gd name="connsiteX3" fmla="*/ 172845 w 284948"/>
              <a:gd name="connsiteY3" fmla="*/ 54071 h 226046"/>
              <a:gd name="connsiteX4" fmla="*/ 134745 w 284948"/>
              <a:gd name="connsiteY4" fmla="*/ 96 h 226046"/>
              <a:gd name="connsiteX5" fmla="*/ 283970 w 284948"/>
              <a:gd name="connsiteY5" fmla="*/ 69946 h 226046"/>
              <a:gd name="connsiteX6" fmla="*/ 198245 w 284948"/>
              <a:gd name="connsiteY6" fmla="*/ 47721 h 226046"/>
              <a:gd name="connsiteX7" fmla="*/ 176020 w 284948"/>
              <a:gd name="connsiteY7" fmla="*/ 133446 h 226046"/>
              <a:gd name="connsiteX8" fmla="*/ 195070 w 284948"/>
              <a:gd name="connsiteY8" fmla="*/ 108046 h 226046"/>
              <a:gd name="connsiteX9" fmla="*/ 90295 w 284948"/>
              <a:gd name="connsiteY9" fmla="*/ 209646 h 226046"/>
              <a:gd name="connsiteX10" fmla="*/ 210945 w 284948"/>
              <a:gd name="connsiteY10" fmla="*/ 38196 h 226046"/>
              <a:gd name="connsiteX11" fmla="*/ 1395 w 284948"/>
              <a:gd name="connsiteY11" fmla="*/ 225521 h 22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948" h="226046">
                <a:moveTo>
                  <a:pt x="1395" y="225521"/>
                </a:moveTo>
                <a:cubicBezTo>
                  <a:pt x="-13422" y="234517"/>
                  <a:pt x="93999" y="125509"/>
                  <a:pt x="122045" y="92171"/>
                </a:cubicBezTo>
                <a:cubicBezTo>
                  <a:pt x="150091" y="58833"/>
                  <a:pt x="161203" y="31846"/>
                  <a:pt x="169670" y="25496"/>
                </a:cubicBezTo>
                <a:cubicBezTo>
                  <a:pt x="178137" y="19146"/>
                  <a:pt x="178666" y="58304"/>
                  <a:pt x="172845" y="54071"/>
                </a:cubicBezTo>
                <a:cubicBezTo>
                  <a:pt x="167024" y="49838"/>
                  <a:pt x="116224" y="-2550"/>
                  <a:pt x="134745" y="96"/>
                </a:cubicBezTo>
                <a:cubicBezTo>
                  <a:pt x="153266" y="2742"/>
                  <a:pt x="273387" y="62009"/>
                  <a:pt x="283970" y="69946"/>
                </a:cubicBezTo>
                <a:cubicBezTo>
                  <a:pt x="294553" y="77883"/>
                  <a:pt x="216237" y="37138"/>
                  <a:pt x="198245" y="47721"/>
                </a:cubicBezTo>
                <a:cubicBezTo>
                  <a:pt x="180253" y="58304"/>
                  <a:pt x="176549" y="123392"/>
                  <a:pt x="176020" y="133446"/>
                </a:cubicBezTo>
                <a:cubicBezTo>
                  <a:pt x="175491" y="143500"/>
                  <a:pt x="209358" y="95346"/>
                  <a:pt x="195070" y="108046"/>
                </a:cubicBezTo>
                <a:cubicBezTo>
                  <a:pt x="180783" y="120746"/>
                  <a:pt x="87649" y="221288"/>
                  <a:pt x="90295" y="209646"/>
                </a:cubicBezTo>
                <a:cubicBezTo>
                  <a:pt x="92941" y="198004"/>
                  <a:pt x="222057" y="40313"/>
                  <a:pt x="210945" y="38196"/>
                </a:cubicBezTo>
                <a:cubicBezTo>
                  <a:pt x="199833" y="36079"/>
                  <a:pt x="16212" y="216525"/>
                  <a:pt x="1395" y="225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37FD89F-941E-A598-B989-1E578F263719}"/>
              </a:ext>
            </a:extLst>
          </p:cNvPr>
          <p:cNvSpPr/>
          <p:nvPr/>
        </p:nvSpPr>
        <p:spPr>
          <a:xfrm>
            <a:off x="6120190" y="6619760"/>
            <a:ext cx="174722" cy="739756"/>
          </a:xfrm>
          <a:custGeom>
            <a:avLst/>
            <a:gdLst>
              <a:gd name="connsiteX0" fmla="*/ 26610 w 174722"/>
              <a:gd name="connsiteY0" fmla="*/ 115 h 739756"/>
              <a:gd name="connsiteX1" fmla="*/ 61535 w 174722"/>
              <a:gd name="connsiteY1" fmla="*/ 298565 h 739756"/>
              <a:gd name="connsiteX2" fmla="*/ 55185 w 174722"/>
              <a:gd name="connsiteY2" fmla="*/ 289040 h 739756"/>
              <a:gd name="connsiteX3" fmla="*/ 118685 w 174722"/>
              <a:gd name="connsiteY3" fmla="*/ 577965 h 739756"/>
              <a:gd name="connsiteX4" fmla="*/ 121860 w 174722"/>
              <a:gd name="connsiteY4" fmla="*/ 562090 h 739756"/>
              <a:gd name="connsiteX5" fmla="*/ 172660 w 174722"/>
              <a:gd name="connsiteY5" fmla="*/ 736715 h 739756"/>
              <a:gd name="connsiteX6" fmla="*/ 156785 w 174722"/>
              <a:gd name="connsiteY6" fmla="*/ 657340 h 739756"/>
              <a:gd name="connsiteX7" fmla="*/ 83760 w 174722"/>
              <a:gd name="connsiteY7" fmla="*/ 460490 h 739756"/>
              <a:gd name="connsiteX8" fmla="*/ 1210 w 174722"/>
              <a:gd name="connsiteY8" fmla="*/ 200140 h 739756"/>
              <a:gd name="connsiteX9" fmla="*/ 36135 w 174722"/>
              <a:gd name="connsiteY9" fmla="*/ 336665 h 739756"/>
              <a:gd name="connsiteX10" fmla="*/ 26610 w 174722"/>
              <a:gd name="connsiteY10" fmla="*/ 115 h 73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722" h="739756">
                <a:moveTo>
                  <a:pt x="26610" y="115"/>
                </a:moveTo>
                <a:cubicBezTo>
                  <a:pt x="30843" y="-6235"/>
                  <a:pt x="56773" y="250411"/>
                  <a:pt x="61535" y="298565"/>
                </a:cubicBezTo>
                <a:cubicBezTo>
                  <a:pt x="66297" y="346719"/>
                  <a:pt x="45660" y="242473"/>
                  <a:pt x="55185" y="289040"/>
                </a:cubicBezTo>
                <a:cubicBezTo>
                  <a:pt x="64710" y="335607"/>
                  <a:pt x="107572" y="532457"/>
                  <a:pt x="118685" y="577965"/>
                </a:cubicBezTo>
                <a:cubicBezTo>
                  <a:pt x="129798" y="623473"/>
                  <a:pt x="112864" y="535632"/>
                  <a:pt x="121860" y="562090"/>
                </a:cubicBezTo>
                <a:cubicBezTo>
                  <a:pt x="130856" y="588548"/>
                  <a:pt x="166839" y="720840"/>
                  <a:pt x="172660" y="736715"/>
                </a:cubicBezTo>
                <a:cubicBezTo>
                  <a:pt x="178481" y="752590"/>
                  <a:pt x="171602" y="703377"/>
                  <a:pt x="156785" y="657340"/>
                </a:cubicBezTo>
                <a:cubicBezTo>
                  <a:pt x="141968" y="611303"/>
                  <a:pt x="109689" y="536690"/>
                  <a:pt x="83760" y="460490"/>
                </a:cubicBezTo>
                <a:cubicBezTo>
                  <a:pt x="57831" y="384290"/>
                  <a:pt x="9147" y="220778"/>
                  <a:pt x="1210" y="200140"/>
                </a:cubicBezTo>
                <a:cubicBezTo>
                  <a:pt x="-6728" y="179503"/>
                  <a:pt x="26610" y="371061"/>
                  <a:pt x="36135" y="336665"/>
                </a:cubicBezTo>
                <a:cubicBezTo>
                  <a:pt x="45660" y="302269"/>
                  <a:pt x="22377" y="6465"/>
                  <a:pt x="26610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6C1BA5E-F128-4156-289A-E9098822EF0F}"/>
              </a:ext>
            </a:extLst>
          </p:cNvPr>
          <p:cNvSpPr/>
          <p:nvPr/>
        </p:nvSpPr>
        <p:spPr>
          <a:xfrm>
            <a:off x="6426065" y="7663903"/>
            <a:ext cx="46096" cy="236056"/>
          </a:xfrm>
          <a:custGeom>
            <a:avLst/>
            <a:gdLst>
              <a:gd name="connsiteX0" fmla="*/ 135 w 46096"/>
              <a:gd name="connsiteY0" fmla="*/ 547 h 236056"/>
              <a:gd name="connsiteX1" fmla="*/ 22360 w 46096"/>
              <a:gd name="connsiteY1" fmla="*/ 159297 h 236056"/>
              <a:gd name="connsiteX2" fmla="*/ 6485 w 46096"/>
              <a:gd name="connsiteY2" fmla="*/ 235497 h 236056"/>
              <a:gd name="connsiteX3" fmla="*/ 6485 w 46096"/>
              <a:gd name="connsiteY3" fmla="*/ 187872 h 236056"/>
              <a:gd name="connsiteX4" fmla="*/ 44585 w 46096"/>
              <a:gd name="connsiteY4" fmla="*/ 79922 h 236056"/>
              <a:gd name="connsiteX5" fmla="*/ 35060 w 46096"/>
              <a:gd name="connsiteY5" fmla="*/ 105322 h 236056"/>
              <a:gd name="connsiteX6" fmla="*/ 135 w 46096"/>
              <a:gd name="connsiteY6" fmla="*/ 547 h 23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96" h="236056">
                <a:moveTo>
                  <a:pt x="135" y="547"/>
                </a:moveTo>
                <a:cubicBezTo>
                  <a:pt x="-1982" y="9543"/>
                  <a:pt x="21302" y="120139"/>
                  <a:pt x="22360" y="159297"/>
                </a:cubicBezTo>
                <a:cubicBezTo>
                  <a:pt x="23418" y="198455"/>
                  <a:pt x="9131" y="230735"/>
                  <a:pt x="6485" y="235497"/>
                </a:cubicBezTo>
                <a:cubicBezTo>
                  <a:pt x="3839" y="240259"/>
                  <a:pt x="135" y="213801"/>
                  <a:pt x="6485" y="187872"/>
                </a:cubicBezTo>
                <a:cubicBezTo>
                  <a:pt x="12835" y="161943"/>
                  <a:pt x="39823" y="93680"/>
                  <a:pt x="44585" y="79922"/>
                </a:cubicBezTo>
                <a:cubicBezTo>
                  <a:pt x="49347" y="66164"/>
                  <a:pt x="41939" y="114318"/>
                  <a:pt x="35060" y="105322"/>
                </a:cubicBezTo>
                <a:cubicBezTo>
                  <a:pt x="28181" y="96326"/>
                  <a:pt x="2252" y="-8449"/>
                  <a:pt x="1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8832A00-99CE-D36B-7F44-AC661C808027}"/>
              </a:ext>
            </a:extLst>
          </p:cNvPr>
          <p:cNvSpPr/>
          <p:nvPr/>
        </p:nvSpPr>
        <p:spPr>
          <a:xfrm>
            <a:off x="6007050" y="6648436"/>
            <a:ext cx="209688" cy="683087"/>
          </a:xfrm>
          <a:custGeom>
            <a:avLst/>
            <a:gdLst>
              <a:gd name="connsiteX0" fmla="*/ 28625 w 209688"/>
              <a:gd name="connsiteY0" fmla="*/ 14 h 683087"/>
              <a:gd name="connsiteX1" fmla="*/ 98475 w 209688"/>
              <a:gd name="connsiteY1" fmla="*/ 206389 h 683087"/>
              <a:gd name="connsiteX2" fmla="*/ 50 w 209688"/>
              <a:gd name="connsiteY2" fmla="*/ 307989 h 683087"/>
              <a:gd name="connsiteX3" fmla="*/ 85775 w 209688"/>
              <a:gd name="connsiteY3" fmla="*/ 263539 h 683087"/>
              <a:gd name="connsiteX4" fmla="*/ 136575 w 209688"/>
              <a:gd name="connsiteY4" fmla="*/ 546114 h 683087"/>
              <a:gd name="connsiteX5" fmla="*/ 142925 w 209688"/>
              <a:gd name="connsiteY5" fmla="*/ 508014 h 683087"/>
              <a:gd name="connsiteX6" fmla="*/ 209600 w 209688"/>
              <a:gd name="connsiteY6" fmla="*/ 682639 h 683087"/>
              <a:gd name="connsiteX7" fmla="*/ 127050 w 209688"/>
              <a:gd name="connsiteY7" fmla="*/ 447689 h 683087"/>
              <a:gd name="connsiteX8" fmla="*/ 92125 w 209688"/>
              <a:gd name="connsiteY8" fmla="*/ 196864 h 683087"/>
              <a:gd name="connsiteX9" fmla="*/ 28625 w 209688"/>
              <a:gd name="connsiteY9" fmla="*/ 14 h 68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688" h="683087">
                <a:moveTo>
                  <a:pt x="28625" y="14"/>
                </a:moveTo>
                <a:cubicBezTo>
                  <a:pt x="29683" y="1602"/>
                  <a:pt x="103237" y="155060"/>
                  <a:pt x="98475" y="206389"/>
                </a:cubicBezTo>
                <a:cubicBezTo>
                  <a:pt x="93713" y="257718"/>
                  <a:pt x="2167" y="298464"/>
                  <a:pt x="50" y="307989"/>
                </a:cubicBezTo>
                <a:cubicBezTo>
                  <a:pt x="-2067" y="317514"/>
                  <a:pt x="63021" y="223852"/>
                  <a:pt x="85775" y="263539"/>
                </a:cubicBezTo>
                <a:cubicBezTo>
                  <a:pt x="108529" y="303226"/>
                  <a:pt x="127050" y="505368"/>
                  <a:pt x="136575" y="546114"/>
                </a:cubicBezTo>
                <a:cubicBezTo>
                  <a:pt x="146100" y="586860"/>
                  <a:pt x="130754" y="485260"/>
                  <a:pt x="142925" y="508014"/>
                </a:cubicBezTo>
                <a:cubicBezTo>
                  <a:pt x="155096" y="530768"/>
                  <a:pt x="212246" y="692693"/>
                  <a:pt x="209600" y="682639"/>
                </a:cubicBezTo>
                <a:cubicBezTo>
                  <a:pt x="206954" y="672585"/>
                  <a:pt x="146629" y="528651"/>
                  <a:pt x="127050" y="447689"/>
                </a:cubicBezTo>
                <a:cubicBezTo>
                  <a:pt x="107471" y="366727"/>
                  <a:pt x="110646" y="266185"/>
                  <a:pt x="92125" y="196864"/>
                </a:cubicBezTo>
                <a:cubicBezTo>
                  <a:pt x="73604" y="127543"/>
                  <a:pt x="27567" y="-1574"/>
                  <a:pt x="2862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2657A571-6786-06E9-4705-97292E67DD37}"/>
              </a:ext>
            </a:extLst>
          </p:cNvPr>
          <p:cNvSpPr/>
          <p:nvPr/>
        </p:nvSpPr>
        <p:spPr>
          <a:xfrm>
            <a:off x="6286462" y="7499289"/>
            <a:ext cx="90121" cy="435242"/>
          </a:xfrm>
          <a:custGeom>
            <a:avLst/>
            <a:gdLst>
              <a:gd name="connsiteX0" fmla="*/ 38 w 90121"/>
              <a:gd name="connsiteY0" fmla="*/ 61 h 435242"/>
              <a:gd name="connsiteX1" fmla="*/ 69888 w 90121"/>
              <a:gd name="connsiteY1" fmla="*/ 235011 h 435242"/>
              <a:gd name="connsiteX2" fmla="*/ 54013 w 90121"/>
              <a:gd name="connsiteY2" fmla="*/ 174686 h 435242"/>
              <a:gd name="connsiteX3" fmla="*/ 57188 w 90121"/>
              <a:gd name="connsiteY3" fmla="*/ 327086 h 435242"/>
              <a:gd name="connsiteX4" fmla="*/ 57188 w 90121"/>
              <a:gd name="connsiteY4" fmla="*/ 387411 h 435242"/>
              <a:gd name="connsiteX5" fmla="*/ 73063 w 90121"/>
              <a:gd name="connsiteY5" fmla="*/ 295336 h 435242"/>
              <a:gd name="connsiteX6" fmla="*/ 88938 w 90121"/>
              <a:gd name="connsiteY6" fmla="*/ 435036 h 435242"/>
              <a:gd name="connsiteX7" fmla="*/ 85763 w 90121"/>
              <a:gd name="connsiteY7" fmla="*/ 323911 h 435242"/>
              <a:gd name="connsiteX8" fmla="*/ 60363 w 90121"/>
              <a:gd name="connsiteY8" fmla="*/ 212786 h 435242"/>
              <a:gd name="connsiteX9" fmla="*/ 38 w 90121"/>
              <a:gd name="connsiteY9" fmla="*/ 61 h 4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21" h="435242">
                <a:moveTo>
                  <a:pt x="38" y="61"/>
                </a:moveTo>
                <a:cubicBezTo>
                  <a:pt x="1625" y="3765"/>
                  <a:pt x="60892" y="205907"/>
                  <a:pt x="69888" y="235011"/>
                </a:cubicBezTo>
                <a:cubicBezTo>
                  <a:pt x="78884" y="264115"/>
                  <a:pt x="56130" y="159340"/>
                  <a:pt x="54013" y="174686"/>
                </a:cubicBezTo>
                <a:cubicBezTo>
                  <a:pt x="51896" y="190032"/>
                  <a:pt x="56659" y="291632"/>
                  <a:pt x="57188" y="327086"/>
                </a:cubicBezTo>
                <a:cubicBezTo>
                  <a:pt x="57717" y="362540"/>
                  <a:pt x="54542" y="392703"/>
                  <a:pt x="57188" y="387411"/>
                </a:cubicBezTo>
                <a:cubicBezTo>
                  <a:pt x="59834" y="382119"/>
                  <a:pt x="67771" y="287399"/>
                  <a:pt x="73063" y="295336"/>
                </a:cubicBezTo>
                <a:cubicBezTo>
                  <a:pt x="78355" y="303273"/>
                  <a:pt x="86821" y="430274"/>
                  <a:pt x="88938" y="435036"/>
                </a:cubicBezTo>
                <a:cubicBezTo>
                  <a:pt x="91055" y="439798"/>
                  <a:pt x="90525" y="360953"/>
                  <a:pt x="85763" y="323911"/>
                </a:cubicBezTo>
                <a:cubicBezTo>
                  <a:pt x="81001" y="286869"/>
                  <a:pt x="74650" y="265173"/>
                  <a:pt x="60363" y="212786"/>
                </a:cubicBezTo>
                <a:cubicBezTo>
                  <a:pt x="46076" y="160399"/>
                  <a:pt x="-1549" y="-3643"/>
                  <a:pt x="38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E434871E-ED9B-A36D-0188-11266A94B833}"/>
              </a:ext>
            </a:extLst>
          </p:cNvPr>
          <p:cNvSpPr/>
          <p:nvPr/>
        </p:nvSpPr>
        <p:spPr>
          <a:xfrm>
            <a:off x="6346635" y="7467588"/>
            <a:ext cx="94373" cy="309233"/>
          </a:xfrm>
          <a:custGeom>
            <a:avLst/>
            <a:gdLst>
              <a:gd name="connsiteX0" fmla="*/ 190 w 94373"/>
              <a:gd name="connsiteY0" fmla="*/ 12 h 309233"/>
              <a:gd name="connsiteX1" fmla="*/ 54165 w 94373"/>
              <a:gd name="connsiteY1" fmla="*/ 190512 h 309233"/>
              <a:gd name="connsiteX2" fmla="*/ 38290 w 94373"/>
              <a:gd name="connsiteY2" fmla="*/ 123837 h 309233"/>
              <a:gd name="connsiteX3" fmla="*/ 92265 w 94373"/>
              <a:gd name="connsiteY3" fmla="*/ 304812 h 309233"/>
              <a:gd name="connsiteX4" fmla="*/ 82740 w 94373"/>
              <a:gd name="connsiteY4" fmla="*/ 247662 h 309233"/>
              <a:gd name="connsiteX5" fmla="*/ 76390 w 94373"/>
              <a:gd name="connsiteY5" fmla="*/ 180987 h 309233"/>
              <a:gd name="connsiteX6" fmla="*/ 190 w 94373"/>
              <a:gd name="connsiteY6" fmla="*/ 12 h 30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73" h="309233">
                <a:moveTo>
                  <a:pt x="190" y="12"/>
                </a:moveTo>
                <a:cubicBezTo>
                  <a:pt x="-3514" y="1599"/>
                  <a:pt x="47815" y="169875"/>
                  <a:pt x="54165" y="190512"/>
                </a:cubicBezTo>
                <a:cubicBezTo>
                  <a:pt x="60515" y="211149"/>
                  <a:pt x="31940" y="104787"/>
                  <a:pt x="38290" y="123837"/>
                </a:cubicBezTo>
                <a:cubicBezTo>
                  <a:pt x="44640" y="142887"/>
                  <a:pt x="84857" y="284175"/>
                  <a:pt x="92265" y="304812"/>
                </a:cubicBezTo>
                <a:cubicBezTo>
                  <a:pt x="99673" y="325449"/>
                  <a:pt x="85386" y="268299"/>
                  <a:pt x="82740" y="247662"/>
                </a:cubicBezTo>
                <a:cubicBezTo>
                  <a:pt x="80094" y="227025"/>
                  <a:pt x="92265" y="219087"/>
                  <a:pt x="76390" y="180987"/>
                </a:cubicBezTo>
                <a:cubicBezTo>
                  <a:pt x="60515" y="142887"/>
                  <a:pt x="3894" y="-1575"/>
                  <a:pt x="19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22EB1BA-453E-3EC5-7D42-CC184C8793D4}"/>
              </a:ext>
            </a:extLst>
          </p:cNvPr>
          <p:cNvSpPr/>
          <p:nvPr/>
        </p:nvSpPr>
        <p:spPr>
          <a:xfrm>
            <a:off x="5452104" y="7784234"/>
            <a:ext cx="187259" cy="290165"/>
          </a:xfrm>
          <a:custGeom>
            <a:avLst/>
            <a:gdLst>
              <a:gd name="connsiteX0" fmla="*/ 78746 w 187259"/>
              <a:gd name="connsiteY0" fmla="*/ 866 h 290165"/>
              <a:gd name="connsiteX1" fmla="*/ 37471 w 187259"/>
              <a:gd name="connsiteY1" fmla="*/ 77066 h 290165"/>
              <a:gd name="connsiteX2" fmla="*/ 37471 w 187259"/>
              <a:gd name="connsiteY2" fmla="*/ 131041 h 290165"/>
              <a:gd name="connsiteX3" fmla="*/ 2546 w 187259"/>
              <a:gd name="connsiteY3" fmla="*/ 102466 h 290165"/>
              <a:gd name="connsiteX4" fmla="*/ 116846 w 187259"/>
              <a:gd name="connsiteY4" fmla="*/ 232641 h 290165"/>
              <a:gd name="connsiteX5" fmla="*/ 94621 w 187259"/>
              <a:gd name="connsiteY5" fmla="*/ 204066 h 290165"/>
              <a:gd name="connsiteX6" fmla="*/ 186696 w 187259"/>
              <a:gd name="connsiteY6" fmla="*/ 289791 h 290165"/>
              <a:gd name="connsiteX7" fmla="*/ 132721 w 187259"/>
              <a:gd name="connsiteY7" fmla="*/ 232641 h 290165"/>
              <a:gd name="connsiteX8" fmla="*/ 120021 w 187259"/>
              <a:gd name="connsiteY8" fmla="*/ 169141 h 290165"/>
              <a:gd name="connsiteX9" fmla="*/ 123196 w 187259"/>
              <a:gd name="connsiteY9" fmla="*/ 223116 h 290165"/>
              <a:gd name="connsiteX10" fmla="*/ 43821 w 187259"/>
              <a:gd name="connsiteY10" fmla="*/ 156441 h 290165"/>
              <a:gd name="connsiteX11" fmla="*/ 21596 w 187259"/>
              <a:gd name="connsiteY11" fmla="*/ 131041 h 290165"/>
              <a:gd name="connsiteX12" fmla="*/ 78746 w 187259"/>
              <a:gd name="connsiteY12" fmla="*/ 866 h 29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259" h="290165">
                <a:moveTo>
                  <a:pt x="78746" y="866"/>
                </a:moveTo>
                <a:cubicBezTo>
                  <a:pt x="81392" y="-8130"/>
                  <a:pt x="44350" y="55370"/>
                  <a:pt x="37471" y="77066"/>
                </a:cubicBezTo>
                <a:cubicBezTo>
                  <a:pt x="30592" y="98762"/>
                  <a:pt x="43292" y="126808"/>
                  <a:pt x="37471" y="131041"/>
                </a:cubicBezTo>
                <a:cubicBezTo>
                  <a:pt x="31650" y="135274"/>
                  <a:pt x="-10683" y="85533"/>
                  <a:pt x="2546" y="102466"/>
                </a:cubicBezTo>
                <a:cubicBezTo>
                  <a:pt x="15775" y="119399"/>
                  <a:pt x="101500" y="215708"/>
                  <a:pt x="116846" y="232641"/>
                </a:cubicBezTo>
                <a:cubicBezTo>
                  <a:pt x="132192" y="249574"/>
                  <a:pt x="82979" y="194541"/>
                  <a:pt x="94621" y="204066"/>
                </a:cubicBezTo>
                <a:cubicBezTo>
                  <a:pt x="106263" y="213591"/>
                  <a:pt x="180346" y="285029"/>
                  <a:pt x="186696" y="289791"/>
                </a:cubicBezTo>
                <a:cubicBezTo>
                  <a:pt x="193046" y="294553"/>
                  <a:pt x="143833" y="252749"/>
                  <a:pt x="132721" y="232641"/>
                </a:cubicBezTo>
                <a:cubicBezTo>
                  <a:pt x="121609" y="212533"/>
                  <a:pt x="121608" y="170728"/>
                  <a:pt x="120021" y="169141"/>
                </a:cubicBezTo>
                <a:cubicBezTo>
                  <a:pt x="118434" y="167554"/>
                  <a:pt x="135896" y="225233"/>
                  <a:pt x="123196" y="223116"/>
                </a:cubicBezTo>
                <a:cubicBezTo>
                  <a:pt x="110496" y="220999"/>
                  <a:pt x="60754" y="171787"/>
                  <a:pt x="43821" y="156441"/>
                </a:cubicBezTo>
                <a:cubicBezTo>
                  <a:pt x="26888" y="141095"/>
                  <a:pt x="15246" y="152737"/>
                  <a:pt x="21596" y="131041"/>
                </a:cubicBezTo>
                <a:cubicBezTo>
                  <a:pt x="27946" y="109345"/>
                  <a:pt x="76100" y="9862"/>
                  <a:pt x="78746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D6A93FF-829A-F6EC-E2D6-7CB541079215}"/>
              </a:ext>
            </a:extLst>
          </p:cNvPr>
          <p:cNvSpPr/>
          <p:nvPr/>
        </p:nvSpPr>
        <p:spPr>
          <a:xfrm>
            <a:off x="5925911" y="7751477"/>
            <a:ext cx="314813" cy="243494"/>
          </a:xfrm>
          <a:custGeom>
            <a:avLst/>
            <a:gdLst>
              <a:gd name="connsiteX0" fmla="*/ 160564 w 314813"/>
              <a:gd name="connsiteY0" fmla="*/ 1873 h 243494"/>
              <a:gd name="connsiteX1" fmla="*/ 147864 w 314813"/>
              <a:gd name="connsiteY1" fmla="*/ 62198 h 243494"/>
              <a:gd name="connsiteX2" fmla="*/ 198664 w 314813"/>
              <a:gd name="connsiteY2" fmla="*/ 135223 h 243494"/>
              <a:gd name="connsiteX3" fmla="*/ 157389 w 314813"/>
              <a:gd name="connsiteY3" fmla="*/ 116173 h 243494"/>
              <a:gd name="connsiteX4" fmla="*/ 303439 w 314813"/>
              <a:gd name="connsiteY4" fmla="*/ 236823 h 243494"/>
              <a:gd name="connsiteX5" fmla="*/ 284389 w 314813"/>
              <a:gd name="connsiteY5" fmla="*/ 224123 h 243494"/>
              <a:gd name="connsiteX6" fmla="*/ 119289 w 314813"/>
              <a:gd name="connsiteY6" fmla="*/ 192373 h 243494"/>
              <a:gd name="connsiteX7" fmla="*/ 1814 w 314813"/>
              <a:gd name="connsiteY7" fmla="*/ 176498 h 243494"/>
              <a:gd name="connsiteX8" fmla="*/ 211364 w 314813"/>
              <a:gd name="connsiteY8" fmla="*/ 211423 h 243494"/>
              <a:gd name="connsiteX9" fmla="*/ 205014 w 314813"/>
              <a:gd name="connsiteY9" fmla="*/ 182848 h 243494"/>
              <a:gd name="connsiteX10" fmla="*/ 58964 w 314813"/>
              <a:gd name="connsiteY10" fmla="*/ 78073 h 243494"/>
              <a:gd name="connsiteX11" fmla="*/ 131989 w 314813"/>
              <a:gd name="connsiteY11" fmla="*/ 135223 h 243494"/>
              <a:gd name="connsiteX12" fmla="*/ 160564 w 314813"/>
              <a:gd name="connsiteY12" fmla="*/ 1873 h 24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813" h="243494">
                <a:moveTo>
                  <a:pt x="160564" y="1873"/>
                </a:moveTo>
                <a:cubicBezTo>
                  <a:pt x="163210" y="-10298"/>
                  <a:pt x="141514" y="39973"/>
                  <a:pt x="147864" y="62198"/>
                </a:cubicBezTo>
                <a:cubicBezTo>
                  <a:pt x="154214" y="84423"/>
                  <a:pt x="197077" y="126227"/>
                  <a:pt x="198664" y="135223"/>
                </a:cubicBezTo>
                <a:cubicBezTo>
                  <a:pt x="200251" y="144219"/>
                  <a:pt x="139927" y="99240"/>
                  <a:pt x="157389" y="116173"/>
                </a:cubicBezTo>
                <a:cubicBezTo>
                  <a:pt x="174851" y="133106"/>
                  <a:pt x="303439" y="236823"/>
                  <a:pt x="303439" y="236823"/>
                </a:cubicBezTo>
                <a:cubicBezTo>
                  <a:pt x="324606" y="254815"/>
                  <a:pt x="315081" y="231531"/>
                  <a:pt x="284389" y="224123"/>
                </a:cubicBezTo>
                <a:cubicBezTo>
                  <a:pt x="253697" y="216715"/>
                  <a:pt x="166385" y="200310"/>
                  <a:pt x="119289" y="192373"/>
                </a:cubicBezTo>
                <a:cubicBezTo>
                  <a:pt x="72193" y="184436"/>
                  <a:pt x="-13532" y="173323"/>
                  <a:pt x="1814" y="176498"/>
                </a:cubicBezTo>
                <a:cubicBezTo>
                  <a:pt x="17160" y="179673"/>
                  <a:pt x="177497" y="210365"/>
                  <a:pt x="211364" y="211423"/>
                </a:cubicBezTo>
                <a:cubicBezTo>
                  <a:pt x="245231" y="212481"/>
                  <a:pt x="230414" y="205073"/>
                  <a:pt x="205014" y="182848"/>
                </a:cubicBezTo>
                <a:cubicBezTo>
                  <a:pt x="179614" y="160623"/>
                  <a:pt x="71135" y="86010"/>
                  <a:pt x="58964" y="78073"/>
                </a:cubicBezTo>
                <a:cubicBezTo>
                  <a:pt x="46793" y="70136"/>
                  <a:pt x="113468" y="142631"/>
                  <a:pt x="131989" y="135223"/>
                </a:cubicBezTo>
                <a:cubicBezTo>
                  <a:pt x="150510" y="127815"/>
                  <a:pt x="157918" y="14044"/>
                  <a:pt x="160564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7A460BAB-7C9F-DE3E-057C-A7257421901A}"/>
              </a:ext>
            </a:extLst>
          </p:cNvPr>
          <p:cNvSpPr/>
          <p:nvPr/>
        </p:nvSpPr>
        <p:spPr>
          <a:xfrm>
            <a:off x="5958624" y="6702358"/>
            <a:ext cx="169887" cy="648713"/>
          </a:xfrm>
          <a:custGeom>
            <a:avLst/>
            <a:gdLst>
              <a:gd name="connsiteX0" fmla="*/ 29426 w 169887"/>
              <a:gd name="connsiteY0" fmla="*/ 67 h 648713"/>
              <a:gd name="connsiteX1" fmla="*/ 35776 w 169887"/>
              <a:gd name="connsiteY1" fmla="*/ 266767 h 648713"/>
              <a:gd name="connsiteX2" fmla="*/ 118326 w 169887"/>
              <a:gd name="connsiteY2" fmla="*/ 444567 h 648713"/>
              <a:gd name="connsiteX3" fmla="*/ 83401 w 169887"/>
              <a:gd name="connsiteY3" fmla="*/ 435042 h 648713"/>
              <a:gd name="connsiteX4" fmla="*/ 169126 w 169887"/>
              <a:gd name="connsiteY4" fmla="*/ 647767 h 648713"/>
              <a:gd name="connsiteX5" fmla="*/ 118326 w 169887"/>
              <a:gd name="connsiteY5" fmla="*/ 508067 h 648713"/>
              <a:gd name="connsiteX6" fmla="*/ 851 w 169887"/>
              <a:gd name="connsiteY6" fmla="*/ 387417 h 648713"/>
              <a:gd name="connsiteX7" fmla="*/ 64351 w 169887"/>
              <a:gd name="connsiteY7" fmla="*/ 409642 h 648713"/>
              <a:gd name="connsiteX8" fmla="*/ 45301 w 169887"/>
              <a:gd name="connsiteY8" fmla="*/ 314392 h 648713"/>
              <a:gd name="connsiteX9" fmla="*/ 13551 w 169887"/>
              <a:gd name="connsiteY9" fmla="*/ 241367 h 648713"/>
              <a:gd name="connsiteX10" fmla="*/ 29426 w 169887"/>
              <a:gd name="connsiteY10" fmla="*/ 67 h 64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87" h="648713">
                <a:moveTo>
                  <a:pt x="29426" y="67"/>
                </a:moveTo>
                <a:cubicBezTo>
                  <a:pt x="33130" y="4300"/>
                  <a:pt x="20959" y="192684"/>
                  <a:pt x="35776" y="266767"/>
                </a:cubicBezTo>
                <a:cubicBezTo>
                  <a:pt x="50593" y="340850"/>
                  <a:pt x="110389" y="416521"/>
                  <a:pt x="118326" y="444567"/>
                </a:cubicBezTo>
                <a:cubicBezTo>
                  <a:pt x="126264" y="472613"/>
                  <a:pt x="74934" y="401175"/>
                  <a:pt x="83401" y="435042"/>
                </a:cubicBezTo>
                <a:cubicBezTo>
                  <a:pt x="91868" y="468909"/>
                  <a:pt x="163305" y="635596"/>
                  <a:pt x="169126" y="647767"/>
                </a:cubicBezTo>
                <a:cubicBezTo>
                  <a:pt x="174947" y="659938"/>
                  <a:pt x="146372" y="551459"/>
                  <a:pt x="118326" y="508067"/>
                </a:cubicBezTo>
                <a:cubicBezTo>
                  <a:pt x="90280" y="464675"/>
                  <a:pt x="9847" y="403821"/>
                  <a:pt x="851" y="387417"/>
                </a:cubicBezTo>
                <a:cubicBezTo>
                  <a:pt x="-8145" y="371013"/>
                  <a:pt x="56943" y="421813"/>
                  <a:pt x="64351" y="409642"/>
                </a:cubicBezTo>
                <a:cubicBezTo>
                  <a:pt x="71759" y="397471"/>
                  <a:pt x="53768" y="342438"/>
                  <a:pt x="45301" y="314392"/>
                </a:cubicBezTo>
                <a:cubicBezTo>
                  <a:pt x="36834" y="286346"/>
                  <a:pt x="13022" y="292167"/>
                  <a:pt x="13551" y="241367"/>
                </a:cubicBezTo>
                <a:cubicBezTo>
                  <a:pt x="14080" y="190567"/>
                  <a:pt x="25722" y="-4166"/>
                  <a:pt x="29426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F4B0FD-16B6-822E-FC26-1D75355501D8}"/>
              </a:ext>
            </a:extLst>
          </p:cNvPr>
          <p:cNvSpPr/>
          <p:nvPr/>
        </p:nvSpPr>
        <p:spPr>
          <a:xfrm>
            <a:off x="6003148" y="7645399"/>
            <a:ext cx="80517" cy="165651"/>
          </a:xfrm>
          <a:custGeom>
            <a:avLst/>
            <a:gdLst>
              <a:gd name="connsiteX0" fmla="*/ 80152 w 80517"/>
              <a:gd name="connsiteY0" fmla="*/ 1 h 165651"/>
              <a:gd name="connsiteX1" fmla="*/ 45227 w 80517"/>
              <a:gd name="connsiteY1" fmla="*/ 107951 h 165651"/>
              <a:gd name="connsiteX2" fmla="*/ 48402 w 80517"/>
              <a:gd name="connsiteY2" fmla="*/ 165101 h 165651"/>
              <a:gd name="connsiteX3" fmla="*/ 42052 w 80517"/>
              <a:gd name="connsiteY3" fmla="*/ 130176 h 165651"/>
              <a:gd name="connsiteX4" fmla="*/ 777 w 80517"/>
              <a:gd name="connsiteY4" fmla="*/ 25401 h 165651"/>
              <a:gd name="connsiteX5" fmla="*/ 19827 w 80517"/>
              <a:gd name="connsiteY5" fmla="*/ 104776 h 165651"/>
              <a:gd name="connsiteX6" fmla="*/ 80152 w 80517"/>
              <a:gd name="connsiteY6" fmla="*/ 1 h 16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17" h="165651">
                <a:moveTo>
                  <a:pt x="80152" y="1"/>
                </a:moveTo>
                <a:cubicBezTo>
                  <a:pt x="84385" y="530"/>
                  <a:pt x="50519" y="80434"/>
                  <a:pt x="45227" y="107951"/>
                </a:cubicBezTo>
                <a:cubicBezTo>
                  <a:pt x="39935" y="135468"/>
                  <a:pt x="48931" y="161397"/>
                  <a:pt x="48402" y="165101"/>
                </a:cubicBezTo>
                <a:cubicBezTo>
                  <a:pt x="47873" y="168805"/>
                  <a:pt x="49989" y="153459"/>
                  <a:pt x="42052" y="130176"/>
                </a:cubicBezTo>
                <a:cubicBezTo>
                  <a:pt x="34114" y="106893"/>
                  <a:pt x="4481" y="29634"/>
                  <a:pt x="777" y="25401"/>
                </a:cubicBezTo>
                <a:cubicBezTo>
                  <a:pt x="-2927" y="21168"/>
                  <a:pt x="7127" y="103189"/>
                  <a:pt x="19827" y="104776"/>
                </a:cubicBezTo>
                <a:cubicBezTo>
                  <a:pt x="32527" y="106363"/>
                  <a:pt x="75919" y="-528"/>
                  <a:pt x="801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8D4BD71-BA36-2DA5-EB59-22ADBB255330}"/>
              </a:ext>
            </a:extLst>
          </p:cNvPr>
          <p:cNvSpPr/>
          <p:nvPr/>
        </p:nvSpPr>
        <p:spPr>
          <a:xfrm>
            <a:off x="5885646" y="7642171"/>
            <a:ext cx="156503" cy="241381"/>
          </a:xfrm>
          <a:custGeom>
            <a:avLst/>
            <a:gdLst>
              <a:gd name="connsiteX0" fmla="*/ 130979 w 156503"/>
              <a:gd name="connsiteY0" fmla="*/ 54 h 241381"/>
              <a:gd name="connsiteX1" fmla="*/ 26204 w 156503"/>
              <a:gd name="connsiteY1" fmla="*/ 88954 h 241381"/>
              <a:gd name="connsiteX2" fmla="*/ 7154 w 156503"/>
              <a:gd name="connsiteY2" fmla="*/ 187379 h 241381"/>
              <a:gd name="connsiteX3" fmla="*/ 7154 w 156503"/>
              <a:gd name="connsiteY3" fmla="*/ 241354 h 241381"/>
              <a:gd name="connsiteX4" fmla="*/ 19854 w 156503"/>
              <a:gd name="connsiteY4" fmla="*/ 181029 h 241381"/>
              <a:gd name="connsiteX5" fmla="*/ 86529 w 156503"/>
              <a:gd name="connsiteY5" fmla="*/ 171504 h 241381"/>
              <a:gd name="connsiteX6" fmla="*/ 156379 w 156503"/>
              <a:gd name="connsiteY6" fmla="*/ 171504 h 241381"/>
              <a:gd name="connsiteX7" fmla="*/ 102404 w 156503"/>
              <a:gd name="connsiteY7" fmla="*/ 155629 h 241381"/>
              <a:gd name="connsiteX8" fmla="*/ 57954 w 156503"/>
              <a:gd name="connsiteY8" fmla="*/ 104829 h 241381"/>
              <a:gd name="connsiteX9" fmla="*/ 80179 w 156503"/>
              <a:gd name="connsiteY9" fmla="*/ 142929 h 241381"/>
              <a:gd name="connsiteX10" fmla="*/ 13504 w 156503"/>
              <a:gd name="connsiteY10" fmla="*/ 158804 h 241381"/>
              <a:gd name="connsiteX11" fmla="*/ 13504 w 156503"/>
              <a:gd name="connsiteY11" fmla="*/ 101654 h 241381"/>
              <a:gd name="connsiteX12" fmla="*/ 130979 w 156503"/>
              <a:gd name="connsiteY12" fmla="*/ 54 h 24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503" h="241381">
                <a:moveTo>
                  <a:pt x="130979" y="54"/>
                </a:moveTo>
                <a:cubicBezTo>
                  <a:pt x="133096" y="-2063"/>
                  <a:pt x="46841" y="57733"/>
                  <a:pt x="26204" y="88954"/>
                </a:cubicBezTo>
                <a:cubicBezTo>
                  <a:pt x="5567" y="120175"/>
                  <a:pt x="10329" y="161979"/>
                  <a:pt x="7154" y="187379"/>
                </a:cubicBezTo>
                <a:cubicBezTo>
                  <a:pt x="3979" y="212779"/>
                  <a:pt x="5037" y="242412"/>
                  <a:pt x="7154" y="241354"/>
                </a:cubicBezTo>
                <a:cubicBezTo>
                  <a:pt x="9271" y="240296"/>
                  <a:pt x="6625" y="192671"/>
                  <a:pt x="19854" y="181029"/>
                </a:cubicBezTo>
                <a:cubicBezTo>
                  <a:pt x="33083" y="169387"/>
                  <a:pt x="63775" y="173091"/>
                  <a:pt x="86529" y="171504"/>
                </a:cubicBezTo>
                <a:cubicBezTo>
                  <a:pt x="109283" y="169917"/>
                  <a:pt x="153733" y="174150"/>
                  <a:pt x="156379" y="171504"/>
                </a:cubicBezTo>
                <a:cubicBezTo>
                  <a:pt x="159025" y="168858"/>
                  <a:pt x="118808" y="166741"/>
                  <a:pt x="102404" y="155629"/>
                </a:cubicBezTo>
                <a:cubicBezTo>
                  <a:pt x="86000" y="144517"/>
                  <a:pt x="61658" y="106946"/>
                  <a:pt x="57954" y="104829"/>
                </a:cubicBezTo>
                <a:cubicBezTo>
                  <a:pt x="54250" y="102712"/>
                  <a:pt x="87587" y="133933"/>
                  <a:pt x="80179" y="142929"/>
                </a:cubicBezTo>
                <a:cubicBezTo>
                  <a:pt x="72771" y="151925"/>
                  <a:pt x="24616" y="165683"/>
                  <a:pt x="13504" y="158804"/>
                </a:cubicBezTo>
                <a:cubicBezTo>
                  <a:pt x="2392" y="151925"/>
                  <a:pt x="-10308" y="125466"/>
                  <a:pt x="13504" y="101654"/>
                </a:cubicBezTo>
                <a:cubicBezTo>
                  <a:pt x="37316" y="77842"/>
                  <a:pt x="128862" y="2171"/>
                  <a:pt x="130979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AC8D3BB-A7A6-AA64-C9BB-452044577372}"/>
              </a:ext>
            </a:extLst>
          </p:cNvPr>
          <p:cNvSpPr/>
          <p:nvPr/>
        </p:nvSpPr>
        <p:spPr>
          <a:xfrm>
            <a:off x="6041947" y="7292775"/>
            <a:ext cx="250986" cy="314923"/>
          </a:xfrm>
          <a:custGeom>
            <a:avLst/>
            <a:gdLst>
              <a:gd name="connsiteX0" fmla="*/ 130253 w 250986"/>
              <a:gd name="connsiteY0" fmla="*/ 200 h 314923"/>
              <a:gd name="connsiteX1" fmla="*/ 117553 w 250986"/>
              <a:gd name="connsiteY1" fmla="*/ 155775 h 314923"/>
              <a:gd name="connsiteX2" fmla="*/ 177878 w 250986"/>
              <a:gd name="connsiteY2" fmla="*/ 231975 h 314923"/>
              <a:gd name="connsiteX3" fmla="*/ 146128 w 250986"/>
              <a:gd name="connsiteY3" fmla="*/ 225625 h 314923"/>
              <a:gd name="connsiteX4" fmla="*/ 250903 w 250986"/>
              <a:gd name="connsiteY4" fmla="*/ 314525 h 314923"/>
              <a:gd name="connsiteX5" fmla="*/ 165178 w 250986"/>
              <a:gd name="connsiteY5" fmla="*/ 260550 h 314923"/>
              <a:gd name="connsiteX6" fmla="*/ 78 w 250986"/>
              <a:gd name="connsiteY6" fmla="*/ 158950 h 314923"/>
              <a:gd name="connsiteX7" fmla="*/ 142953 w 250986"/>
              <a:gd name="connsiteY7" fmla="*/ 247850 h 314923"/>
              <a:gd name="connsiteX8" fmla="*/ 104853 w 250986"/>
              <a:gd name="connsiteY8" fmla="*/ 190700 h 314923"/>
              <a:gd name="connsiteX9" fmla="*/ 130253 w 250986"/>
              <a:gd name="connsiteY9" fmla="*/ 200 h 3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986" h="314923">
                <a:moveTo>
                  <a:pt x="130253" y="200"/>
                </a:moveTo>
                <a:cubicBezTo>
                  <a:pt x="132370" y="-5621"/>
                  <a:pt x="109615" y="117146"/>
                  <a:pt x="117553" y="155775"/>
                </a:cubicBezTo>
                <a:cubicBezTo>
                  <a:pt x="125490" y="194404"/>
                  <a:pt x="173116" y="220333"/>
                  <a:pt x="177878" y="231975"/>
                </a:cubicBezTo>
                <a:cubicBezTo>
                  <a:pt x="182640" y="243617"/>
                  <a:pt x="133957" y="211867"/>
                  <a:pt x="146128" y="225625"/>
                </a:cubicBezTo>
                <a:cubicBezTo>
                  <a:pt x="158299" y="239383"/>
                  <a:pt x="247728" y="308704"/>
                  <a:pt x="250903" y="314525"/>
                </a:cubicBezTo>
                <a:cubicBezTo>
                  <a:pt x="254078" y="320346"/>
                  <a:pt x="165178" y="260550"/>
                  <a:pt x="165178" y="260550"/>
                </a:cubicBezTo>
                <a:lnTo>
                  <a:pt x="78" y="158950"/>
                </a:lnTo>
                <a:cubicBezTo>
                  <a:pt x="-3626" y="156833"/>
                  <a:pt x="125491" y="242558"/>
                  <a:pt x="142953" y="247850"/>
                </a:cubicBezTo>
                <a:cubicBezTo>
                  <a:pt x="160415" y="253142"/>
                  <a:pt x="108028" y="225096"/>
                  <a:pt x="104853" y="190700"/>
                </a:cubicBezTo>
                <a:cubicBezTo>
                  <a:pt x="101678" y="156304"/>
                  <a:pt x="128136" y="6021"/>
                  <a:pt x="13025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4A5D984-54F1-1298-84F3-9E3CA247CB3B}"/>
              </a:ext>
            </a:extLst>
          </p:cNvPr>
          <p:cNvSpPr/>
          <p:nvPr/>
        </p:nvSpPr>
        <p:spPr>
          <a:xfrm>
            <a:off x="6149964" y="7689790"/>
            <a:ext cx="165123" cy="403342"/>
          </a:xfrm>
          <a:custGeom>
            <a:avLst/>
            <a:gdLst>
              <a:gd name="connsiteX0" fmla="*/ 31761 w 165123"/>
              <a:gd name="connsiteY0" fmla="*/ 196910 h 403342"/>
              <a:gd name="connsiteX1" fmla="*/ 9536 w 165123"/>
              <a:gd name="connsiteY1" fmla="*/ 123885 h 403342"/>
              <a:gd name="connsiteX2" fmla="*/ 15886 w 165123"/>
              <a:gd name="connsiteY2" fmla="*/ 38160 h 403342"/>
              <a:gd name="connsiteX3" fmla="*/ 82561 w 165123"/>
              <a:gd name="connsiteY3" fmla="*/ 69910 h 403342"/>
              <a:gd name="connsiteX4" fmla="*/ 38111 w 165123"/>
              <a:gd name="connsiteY4" fmla="*/ 15935 h 403342"/>
              <a:gd name="connsiteX5" fmla="*/ 152411 w 165123"/>
              <a:gd name="connsiteY5" fmla="*/ 76260 h 403342"/>
              <a:gd name="connsiteX6" fmla="*/ 136536 w 165123"/>
              <a:gd name="connsiteY6" fmla="*/ 123885 h 403342"/>
              <a:gd name="connsiteX7" fmla="*/ 165111 w 165123"/>
              <a:gd name="connsiteY7" fmla="*/ 181035 h 403342"/>
              <a:gd name="connsiteX8" fmla="*/ 139711 w 165123"/>
              <a:gd name="connsiteY8" fmla="*/ 225485 h 403342"/>
              <a:gd name="connsiteX9" fmla="*/ 107961 w 165123"/>
              <a:gd name="connsiteY9" fmla="*/ 269935 h 403342"/>
              <a:gd name="connsiteX10" fmla="*/ 133361 w 165123"/>
              <a:gd name="connsiteY10" fmla="*/ 336610 h 403342"/>
              <a:gd name="connsiteX11" fmla="*/ 127011 w 165123"/>
              <a:gd name="connsiteY11" fmla="*/ 403285 h 403342"/>
              <a:gd name="connsiteX12" fmla="*/ 117486 w 165123"/>
              <a:gd name="connsiteY12" fmla="*/ 346135 h 403342"/>
              <a:gd name="connsiteX13" fmla="*/ 130186 w 165123"/>
              <a:gd name="connsiteY13" fmla="*/ 241360 h 403342"/>
              <a:gd name="connsiteX14" fmla="*/ 149236 w 165123"/>
              <a:gd name="connsiteY14" fmla="*/ 146110 h 403342"/>
              <a:gd name="connsiteX15" fmla="*/ 139711 w 165123"/>
              <a:gd name="connsiteY15" fmla="*/ 76260 h 403342"/>
              <a:gd name="connsiteX16" fmla="*/ 38111 w 165123"/>
              <a:gd name="connsiteY16" fmla="*/ 60 h 403342"/>
              <a:gd name="connsiteX17" fmla="*/ 25411 w 165123"/>
              <a:gd name="connsiteY17" fmla="*/ 88960 h 403342"/>
              <a:gd name="connsiteX18" fmla="*/ 22236 w 165123"/>
              <a:gd name="connsiteY18" fmla="*/ 25460 h 403342"/>
              <a:gd name="connsiteX19" fmla="*/ 11 w 165123"/>
              <a:gd name="connsiteY19" fmla="*/ 88960 h 403342"/>
              <a:gd name="connsiteX20" fmla="*/ 31761 w 165123"/>
              <a:gd name="connsiteY20" fmla="*/ 196910 h 40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123" h="403342">
                <a:moveTo>
                  <a:pt x="31761" y="196910"/>
                </a:moveTo>
                <a:cubicBezTo>
                  <a:pt x="33349" y="202731"/>
                  <a:pt x="12182" y="150343"/>
                  <a:pt x="9536" y="123885"/>
                </a:cubicBezTo>
                <a:cubicBezTo>
                  <a:pt x="6890" y="97427"/>
                  <a:pt x="3715" y="47156"/>
                  <a:pt x="15886" y="38160"/>
                </a:cubicBezTo>
                <a:cubicBezTo>
                  <a:pt x="28057" y="29164"/>
                  <a:pt x="78857" y="73614"/>
                  <a:pt x="82561" y="69910"/>
                </a:cubicBezTo>
                <a:cubicBezTo>
                  <a:pt x="86265" y="66206"/>
                  <a:pt x="26469" y="14877"/>
                  <a:pt x="38111" y="15935"/>
                </a:cubicBezTo>
                <a:cubicBezTo>
                  <a:pt x="49753" y="16993"/>
                  <a:pt x="136007" y="58268"/>
                  <a:pt x="152411" y="76260"/>
                </a:cubicBezTo>
                <a:cubicBezTo>
                  <a:pt x="168815" y="94252"/>
                  <a:pt x="134419" y="106423"/>
                  <a:pt x="136536" y="123885"/>
                </a:cubicBezTo>
                <a:cubicBezTo>
                  <a:pt x="138653" y="141347"/>
                  <a:pt x="164582" y="164102"/>
                  <a:pt x="165111" y="181035"/>
                </a:cubicBezTo>
                <a:cubicBezTo>
                  <a:pt x="165640" y="197968"/>
                  <a:pt x="149236" y="210668"/>
                  <a:pt x="139711" y="225485"/>
                </a:cubicBezTo>
                <a:cubicBezTo>
                  <a:pt x="130186" y="240302"/>
                  <a:pt x="109019" y="251414"/>
                  <a:pt x="107961" y="269935"/>
                </a:cubicBezTo>
                <a:cubicBezTo>
                  <a:pt x="106903" y="288456"/>
                  <a:pt x="130186" y="314385"/>
                  <a:pt x="133361" y="336610"/>
                </a:cubicBezTo>
                <a:cubicBezTo>
                  <a:pt x="136536" y="358835"/>
                  <a:pt x="129657" y="401698"/>
                  <a:pt x="127011" y="403285"/>
                </a:cubicBezTo>
                <a:cubicBezTo>
                  <a:pt x="124365" y="404873"/>
                  <a:pt x="116957" y="373122"/>
                  <a:pt x="117486" y="346135"/>
                </a:cubicBezTo>
                <a:cubicBezTo>
                  <a:pt x="118015" y="319148"/>
                  <a:pt x="124894" y="274697"/>
                  <a:pt x="130186" y="241360"/>
                </a:cubicBezTo>
                <a:cubicBezTo>
                  <a:pt x="135478" y="208023"/>
                  <a:pt x="147649" y="173627"/>
                  <a:pt x="149236" y="146110"/>
                </a:cubicBezTo>
                <a:cubicBezTo>
                  <a:pt x="150823" y="118593"/>
                  <a:pt x="158232" y="100602"/>
                  <a:pt x="139711" y="76260"/>
                </a:cubicBezTo>
                <a:cubicBezTo>
                  <a:pt x="121190" y="51918"/>
                  <a:pt x="57161" y="-2057"/>
                  <a:pt x="38111" y="60"/>
                </a:cubicBezTo>
                <a:cubicBezTo>
                  <a:pt x="19061" y="2177"/>
                  <a:pt x="28057" y="84727"/>
                  <a:pt x="25411" y="88960"/>
                </a:cubicBezTo>
                <a:cubicBezTo>
                  <a:pt x="22765" y="93193"/>
                  <a:pt x="26469" y="25460"/>
                  <a:pt x="22236" y="25460"/>
                </a:cubicBezTo>
                <a:cubicBezTo>
                  <a:pt x="18003" y="25460"/>
                  <a:pt x="-518" y="58797"/>
                  <a:pt x="11" y="88960"/>
                </a:cubicBezTo>
                <a:cubicBezTo>
                  <a:pt x="540" y="119122"/>
                  <a:pt x="30173" y="191089"/>
                  <a:pt x="31761" y="196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9472686-9769-391D-6419-44EB422E4E64}"/>
              </a:ext>
            </a:extLst>
          </p:cNvPr>
          <p:cNvSpPr/>
          <p:nvPr/>
        </p:nvSpPr>
        <p:spPr>
          <a:xfrm>
            <a:off x="5737211" y="7670736"/>
            <a:ext cx="99623" cy="212713"/>
          </a:xfrm>
          <a:custGeom>
            <a:avLst/>
            <a:gdLst>
              <a:gd name="connsiteX0" fmla="*/ 57164 w 99623"/>
              <a:gd name="connsiteY0" fmla="*/ 64 h 212713"/>
              <a:gd name="connsiteX1" fmla="*/ 15889 w 99623"/>
              <a:gd name="connsiteY1" fmla="*/ 120714 h 212713"/>
              <a:gd name="connsiteX2" fmla="*/ 98439 w 99623"/>
              <a:gd name="connsiteY2" fmla="*/ 209614 h 212713"/>
              <a:gd name="connsiteX3" fmla="*/ 60339 w 99623"/>
              <a:gd name="connsiteY3" fmla="*/ 184214 h 212713"/>
              <a:gd name="connsiteX4" fmla="*/ 14 w 99623"/>
              <a:gd name="connsiteY4" fmla="*/ 104839 h 212713"/>
              <a:gd name="connsiteX5" fmla="*/ 57164 w 99623"/>
              <a:gd name="connsiteY5" fmla="*/ 64 h 21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23" h="212713">
                <a:moveTo>
                  <a:pt x="57164" y="64"/>
                </a:moveTo>
                <a:cubicBezTo>
                  <a:pt x="59810" y="2710"/>
                  <a:pt x="9010" y="85789"/>
                  <a:pt x="15889" y="120714"/>
                </a:cubicBezTo>
                <a:cubicBezTo>
                  <a:pt x="22768" y="155639"/>
                  <a:pt x="91031" y="199031"/>
                  <a:pt x="98439" y="209614"/>
                </a:cubicBezTo>
                <a:cubicBezTo>
                  <a:pt x="105847" y="220197"/>
                  <a:pt x="76743" y="201677"/>
                  <a:pt x="60339" y="184214"/>
                </a:cubicBezTo>
                <a:cubicBezTo>
                  <a:pt x="43935" y="166752"/>
                  <a:pt x="1072" y="132356"/>
                  <a:pt x="14" y="104839"/>
                </a:cubicBezTo>
                <a:cubicBezTo>
                  <a:pt x="-1044" y="77322"/>
                  <a:pt x="54518" y="-2582"/>
                  <a:pt x="5716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601162C4-D73B-2F49-6CA3-E9657C97AD82}"/>
              </a:ext>
            </a:extLst>
          </p:cNvPr>
          <p:cNvSpPr/>
          <p:nvPr/>
        </p:nvSpPr>
        <p:spPr>
          <a:xfrm>
            <a:off x="5590909" y="7794517"/>
            <a:ext cx="299138" cy="222419"/>
          </a:xfrm>
          <a:custGeom>
            <a:avLst/>
            <a:gdLst>
              <a:gd name="connsiteX0" fmla="*/ 111391 w 299138"/>
              <a:gd name="connsiteY0" fmla="*/ 108 h 222419"/>
              <a:gd name="connsiteX1" fmla="*/ 95516 w 299138"/>
              <a:gd name="connsiteY1" fmla="*/ 82658 h 222419"/>
              <a:gd name="connsiteX2" fmla="*/ 114566 w 299138"/>
              <a:gd name="connsiteY2" fmla="*/ 108058 h 222419"/>
              <a:gd name="connsiteX3" fmla="*/ 51066 w 299138"/>
              <a:gd name="connsiteY3" fmla="*/ 184258 h 222419"/>
              <a:gd name="connsiteX4" fmla="*/ 111391 w 299138"/>
              <a:gd name="connsiteY4" fmla="*/ 165208 h 222419"/>
              <a:gd name="connsiteX5" fmla="*/ 266 w 299138"/>
              <a:gd name="connsiteY5" fmla="*/ 222358 h 222419"/>
              <a:gd name="connsiteX6" fmla="*/ 149491 w 299138"/>
              <a:gd name="connsiteY6" fmla="*/ 152508 h 222419"/>
              <a:gd name="connsiteX7" fmla="*/ 298716 w 299138"/>
              <a:gd name="connsiteY7" fmla="*/ 76308 h 222419"/>
              <a:gd name="connsiteX8" fmla="*/ 190766 w 299138"/>
              <a:gd name="connsiteY8" fmla="*/ 130283 h 222419"/>
              <a:gd name="connsiteX9" fmla="*/ 82816 w 299138"/>
              <a:gd name="connsiteY9" fmla="*/ 162033 h 222419"/>
              <a:gd name="connsiteX10" fmla="*/ 101866 w 299138"/>
              <a:gd name="connsiteY10" fmla="*/ 133458 h 222419"/>
              <a:gd name="connsiteX11" fmla="*/ 73291 w 299138"/>
              <a:gd name="connsiteY11" fmla="*/ 76308 h 222419"/>
              <a:gd name="connsiteX12" fmla="*/ 85991 w 299138"/>
              <a:gd name="connsiteY12" fmla="*/ 101708 h 222419"/>
              <a:gd name="connsiteX13" fmla="*/ 111391 w 299138"/>
              <a:gd name="connsiteY13" fmla="*/ 108 h 22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9138" h="222419">
                <a:moveTo>
                  <a:pt x="111391" y="108"/>
                </a:moveTo>
                <a:cubicBezTo>
                  <a:pt x="112978" y="-3067"/>
                  <a:pt x="94987" y="64666"/>
                  <a:pt x="95516" y="82658"/>
                </a:cubicBezTo>
                <a:cubicBezTo>
                  <a:pt x="96045" y="100650"/>
                  <a:pt x="121974" y="91125"/>
                  <a:pt x="114566" y="108058"/>
                </a:cubicBezTo>
                <a:cubicBezTo>
                  <a:pt x="107158" y="124991"/>
                  <a:pt x="51595" y="174733"/>
                  <a:pt x="51066" y="184258"/>
                </a:cubicBezTo>
                <a:cubicBezTo>
                  <a:pt x="50537" y="193783"/>
                  <a:pt x="119858" y="158858"/>
                  <a:pt x="111391" y="165208"/>
                </a:cubicBezTo>
                <a:cubicBezTo>
                  <a:pt x="102924" y="171558"/>
                  <a:pt x="-6084" y="224475"/>
                  <a:pt x="266" y="222358"/>
                </a:cubicBezTo>
                <a:cubicBezTo>
                  <a:pt x="6616" y="220241"/>
                  <a:pt x="99749" y="176850"/>
                  <a:pt x="149491" y="152508"/>
                </a:cubicBezTo>
                <a:cubicBezTo>
                  <a:pt x="199233" y="128166"/>
                  <a:pt x="291837" y="80012"/>
                  <a:pt x="298716" y="76308"/>
                </a:cubicBezTo>
                <a:cubicBezTo>
                  <a:pt x="305595" y="72604"/>
                  <a:pt x="226749" y="115996"/>
                  <a:pt x="190766" y="130283"/>
                </a:cubicBezTo>
                <a:cubicBezTo>
                  <a:pt x="154783" y="144570"/>
                  <a:pt x="97633" y="161504"/>
                  <a:pt x="82816" y="162033"/>
                </a:cubicBezTo>
                <a:cubicBezTo>
                  <a:pt x="67999" y="162562"/>
                  <a:pt x="103453" y="147745"/>
                  <a:pt x="101866" y="133458"/>
                </a:cubicBezTo>
                <a:cubicBezTo>
                  <a:pt x="100279" y="119171"/>
                  <a:pt x="73291" y="76308"/>
                  <a:pt x="73291" y="76308"/>
                </a:cubicBezTo>
                <a:cubicBezTo>
                  <a:pt x="70645" y="71016"/>
                  <a:pt x="78583" y="112821"/>
                  <a:pt x="85991" y="101708"/>
                </a:cubicBezTo>
                <a:cubicBezTo>
                  <a:pt x="93399" y="90596"/>
                  <a:pt x="109804" y="3283"/>
                  <a:pt x="11139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A7FA40A0-E308-F396-C924-C496061B8A78}"/>
              </a:ext>
            </a:extLst>
          </p:cNvPr>
          <p:cNvSpPr/>
          <p:nvPr/>
        </p:nvSpPr>
        <p:spPr>
          <a:xfrm>
            <a:off x="5709402" y="7897307"/>
            <a:ext cx="172138" cy="123613"/>
          </a:xfrm>
          <a:custGeom>
            <a:avLst/>
            <a:gdLst>
              <a:gd name="connsiteX0" fmla="*/ 2423 w 172138"/>
              <a:gd name="connsiteY0" fmla="*/ 122743 h 123613"/>
              <a:gd name="connsiteX1" fmla="*/ 170698 w 172138"/>
              <a:gd name="connsiteY1" fmla="*/ 2093 h 123613"/>
              <a:gd name="connsiteX2" fmla="*/ 78623 w 172138"/>
              <a:gd name="connsiteY2" fmla="*/ 52893 h 123613"/>
              <a:gd name="connsiteX3" fmla="*/ 2423 w 172138"/>
              <a:gd name="connsiteY3" fmla="*/ 122743 h 1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138" h="123613">
                <a:moveTo>
                  <a:pt x="2423" y="122743"/>
                </a:moveTo>
                <a:cubicBezTo>
                  <a:pt x="17769" y="114276"/>
                  <a:pt x="157998" y="13735"/>
                  <a:pt x="170698" y="2093"/>
                </a:cubicBezTo>
                <a:cubicBezTo>
                  <a:pt x="183398" y="-9549"/>
                  <a:pt x="108785" y="30139"/>
                  <a:pt x="78623" y="52893"/>
                </a:cubicBezTo>
                <a:cubicBezTo>
                  <a:pt x="48461" y="75647"/>
                  <a:pt x="-12923" y="131210"/>
                  <a:pt x="2423" y="122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2E79F98-B1F0-30F1-2456-3C3F0D681EF6}"/>
              </a:ext>
            </a:extLst>
          </p:cNvPr>
          <p:cNvSpPr/>
          <p:nvPr/>
        </p:nvSpPr>
        <p:spPr>
          <a:xfrm>
            <a:off x="5994397" y="8007209"/>
            <a:ext cx="209556" cy="155821"/>
          </a:xfrm>
          <a:custGeom>
            <a:avLst/>
            <a:gdLst>
              <a:gd name="connsiteX0" fmla="*/ 6353 w 209556"/>
              <a:gd name="connsiteY0" fmla="*/ 141 h 155821"/>
              <a:gd name="connsiteX1" fmla="*/ 69853 w 209556"/>
              <a:gd name="connsiteY1" fmla="*/ 31891 h 155821"/>
              <a:gd name="connsiteX2" fmla="*/ 69853 w 209556"/>
              <a:gd name="connsiteY2" fmla="*/ 69991 h 155821"/>
              <a:gd name="connsiteX3" fmla="*/ 107953 w 209556"/>
              <a:gd name="connsiteY3" fmla="*/ 57291 h 155821"/>
              <a:gd name="connsiteX4" fmla="*/ 73028 w 209556"/>
              <a:gd name="connsiteY4" fmla="*/ 111266 h 155821"/>
              <a:gd name="connsiteX5" fmla="*/ 3 w 209556"/>
              <a:gd name="connsiteY5" fmla="*/ 155716 h 155821"/>
              <a:gd name="connsiteX6" fmla="*/ 76203 w 209556"/>
              <a:gd name="connsiteY6" fmla="*/ 98566 h 155821"/>
              <a:gd name="connsiteX7" fmla="*/ 111128 w 209556"/>
              <a:gd name="connsiteY7" fmla="*/ 60466 h 155821"/>
              <a:gd name="connsiteX8" fmla="*/ 111128 w 209556"/>
              <a:gd name="connsiteY8" fmla="*/ 41416 h 155821"/>
              <a:gd name="connsiteX9" fmla="*/ 209553 w 209556"/>
              <a:gd name="connsiteY9" fmla="*/ 38241 h 155821"/>
              <a:gd name="connsiteX10" fmla="*/ 114303 w 209556"/>
              <a:gd name="connsiteY10" fmla="*/ 44591 h 155821"/>
              <a:gd name="connsiteX11" fmla="*/ 6353 w 209556"/>
              <a:gd name="connsiteY11" fmla="*/ 141 h 15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556" h="155821">
                <a:moveTo>
                  <a:pt x="6353" y="141"/>
                </a:moveTo>
                <a:cubicBezTo>
                  <a:pt x="-1055" y="-1976"/>
                  <a:pt x="59270" y="20249"/>
                  <a:pt x="69853" y="31891"/>
                </a:cubicBezTo>
                <a:cubicBezTo>
                  <a:pt x="80436" y="43533"/>
                  <a:pt x="63503" y="65758"/>
                  <a:pt x="69853" y="69991"/>
                </a:cubicBezTo>
                <a:cubicBezTo>
                  <a:pt x="76203" y="74224"/>
                  <a:pt x="107424" y="50412"/>
                  <a:pt x="107953" y="57291"/>
                </a:cubicBezTo>
                <a:cubicBezTo>
                  <a:pt x="108482" y="64170"/>
                  <a:pt x="91020" y="94862"/>
                  <a:pt x="73028" y="111266"/>
                </a:cubicBezTo>
                <a:cubicBezTo>
                  <a:pt x="55036" y="127670"/>
                  <a:pt x="-526" y="157833"/>
                  <a:pt x="3" y="155716"/>
                </a:cubicBezTo>
                <a:cubicBezTo>
                  <a:pt x="532" y="153599"/>
                  <a:pt x="57682" y="114441"/>
                  <a:pt x="76203" y="98566"/>
                </a:cubicBezTo>
                <a:cubicBezTo>
                  <a:pt x="94724" y="82691"/>
                  <a:pt x="111128" y="60466"/>
                  <a:pt x="111128" y="60466"/>
                </a:cubicBezTo>
                <a:cubicBezTo>
                  <a:pt x="116949" y="50941"/>
                  <a:pt x="94724" y="45120"/>
                  <a:pt x="111128" y="41416"/>
                </a:cubicBezTo>
                <a:cubicBezTo>
                  <a:pt x="127532" y="37712"/>
                  <a:pt x="209024" y="37712"/>
                  <a:pt x="209553" y="38241"/>
                </a:cubicBezTo>
                <a:cubicBezTo>
                  <a:pt x="210082" y="38770"/>
                  <a:pt x="144465" y="46178"/>
                  <a:pt x="114303" y="44591"/>
                </a:cubicBezTo>
                <a:cubicBezTo>
                  <a:pt x="84141" y="43004"/>
                  <a:pt x="13761" y="2258"/>
                  <a:pt x="635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D47AC718-AC11-755E-8DA2-5FD8B1ECAC29}"/>
              </a:ext>
            </a:extLst>
          </p:cNvPr>
          <p:cNvSpPr/>
          <p:nvPr/>
        </p:nvSpPr>
        <p:spPr>
          <a:xfrm>
            <a:off x="5876081" y="6657505"/>
            <a:ext cx="200075" cy="759543"/>
          </a:xfrm>
          <a:custGeom>
            <a:avLst/>
            <a:gdLst>
              <a:gd name="connsiteX0" fmla="*/ 38944 w 200075"/>
              <a:gd name="connsiteY0" fmla="*/ 3645 h 759543"/>
              <a:gd name="connsiteX1" fmla="*/ 29419 w 200075"/>
              <a:gd name="connsiteY1" fmla="*/ 146520 h 759543"/>
              <a:gd name="connsiteX2" fmla="*/ 67519 w 200075"/>
              <a:gd name="connsiteY2" fmla="*/ 387820 h 759543"/>
              <a:gd name="connsiteX3" fmla="*/ 51644 w 200075"/>
              <a:gd name="connsiteY3" fmla="*/ 362420 h 759543"/>
              <a:gd name="connsiteX4" fmla="*/ 99269 w 200075"/>
              <a:gd name="connsiteY4" fmla="*/ 638645 h 759543"/>
              <a:gd name="connsiteX5" fmla="*/ 99269 w 200075"/>
              <a:gd name="connsiteY5" fmla="*/ 556095 h 759543"/>
              <a:gd name="connsiteX6" fmla="*/ 194519 w 200075"/>
              <a:gd name="connsiteY6" fmla="*/ 752945 h 759543"/>
              <a:gd name="connsiteX7" fmla="*/ 169119 w 200075"/>
              <a:gd name="connsiteY7" fmla="*/ 667220 h 759543"/>
              <a:gd name="connsiteX8" fmla="*/ 7194 w 200075"/>
              <a:gd name="connsiteY8" fmla="*/ 235420 h 759543"/>
              <a:gd name="connsiteX9" fmla="*/ 29419 w 200075"/>
              <a:gd name="connsiteY9" fmla="*/ 292570 h 759543"/>
              <a:gd name="connsiteX10" fmla="*/ 38944 w 200075"/>
              <a:gd name="connsiteY10" fmla="*/ 3645 h 75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075" h="759543">
                <a:moveTo>
                  <a:pt x="38944" y="3645"/>
                </a:moveTo>
                <a:cubicBezTo>
                  <a:pt x="38944" y="-20697"/>
                  <a:pt x="24656" y="82491"/>
                  <a:pt x="29419" y="146520"/>
                </a:cubicBezTo>
                <a:cubicBezTo>
                  <a:pt x="34182" y="210549"/>
                  <a:pt x="63815" y="351837"/>
                  <a:pt x="67519" y="387820"/>
                </a:cubicBezTo>
                <a:cubicBezTo>
                  <a:pt x="71223" y="423803"/>
                  <a:pt x="46352" y="320616"/>
                  <a:pt x="51644" y="362420"/>
                </a:cubicBezTo>
                <a:cubicBezTo>
                  <a:pt x="56936" y="404224"/>
                  <a:pt x="91332" y="606366"/>
                  <a:pt x="99269" y="638645"/>
                </a:cubicBezTo>
                <a:cubicBezTo>
                  <a:pt x="107206" y="670924"/>
                  <a:pt x="83394" y="537045"/>
                  <a:pt x="99269" y="556095"/>
                </a:cubicBezTo>
                <a:cubicBezTo>
                  <a:pt x="115144" y="575145"/>
                  <a:pt x="182877" y="734424"/>
                  <a:pt x="194519" y="752945"/>
                </a:cubicBezTo>
                <a:cubicBezTo>
                  <a:pt x="206161" y="771466"/>
                  <a:pt x="200340" y="753474"/>
                  <a:pt x="169119" y="667220"/>
                </a:cubicBezTo>
                <a:cubicBezTo>
                  <a:pt x="137898" y="580966"/>
                  <a:pt x="30477" y="297862"/>
                  <a:pt x="7194" y="235420"/>
                </a:cubicBezTo>
                <a:cubicBezTo>
                  <a:pt x="-16089" y="172978"/>
                  <a:pt x="24127" y="325907"/>
                  <a:pt x="29419" y="292570"/>
                </a:cubicBezTo>
                <a:cubicBezTo>
                  <a:pt x="34711" y="259233"/>
                  <a:pt x="38944" y="27987"/>
                  <a:pt x="38944" y="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5EDAB2C-BC99-1C66-633F-FE90CC8094FF}"/>
              </a:ext>
            </a:extLst>
          </p:cNvPr>
          <p:cNvSpPr/>
          <p:nvPr/>
        </p:nvSpPr>
        <p:spPr>
          <a:xfrm>
            <a:off x="5936684" y="7143434"/>
            <a:ext cx="152970" cy="466480"/>
          </a:xfrm>
          <a:custGeom>
            <a:avLst/>
            <a:gdLst>
              <a:gd name="connsiteX0" fmla="*/ 152966 w 152970"/>
              <a:gd name="connsiteY0" fmla="*/ 316 h 466480"/>
              <a:gd name="connsiteX1" fmla="*/ 92641 w 152970"/>
              <a:gd name="connsiteY1" fmla="*/ 197166 h 466480"/>
              <a:gd name="connsiteX2" fmla="*/ 124391 w 152970"/>
              <a:gd name="connsiteY2" fmla="*/ 301941 h 466480"/>
              <a:gd name="connsiteX3" fmla="*/ 86291 w 152970"/>
              <a:gd name="connsiteY3" fmla="*/ 251141 h 466480"/>
              <a:gd name="connsiteX4" fmla="*/ 137091 w 152970"/>
              <a:gd name="connsiteY4" fmla="*/ 463866 h 466480"/>
              <a:gd name="connsiteX5" fmla="*/ 108516 w 152970"/>
              <a:gd name="connsiteY5" fmla="*/ 349566 h 466480"/>
              <a:gd name="connsiteX6" fmla="*/ 566 w 152970"/>
              <a:gd name="connsiteY6" fmla="*/ 60641 h 466480"/>
              <a:gd name="connsiteX7" fmla="*/ 67241 w 152970"/>
              <a:gd name="connsiteY7" fmla="*/ 232091 h 466480"/>
              <a:gd name="connsiteX8" fmla="*/ 95816 w 152970"/>
              <a:gd name="connsiteY8" fmla="*/ 152716 h 466480"/>
              <a:gd name="connsiteX9" fmla="*/ 152966 w 152970"/>
              <a:gd name="connsiteY9" fmla="*/ 316 h 46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70" h="466480">
                <a:moveTo>
                  <a:pt x="152966" y="316"/>
                </a:moveTo>
                <a:cubicBezTo>
                  <a:pt x="152437" y="7724"/>
                  <a:pt x="97403" y="146895"/>
                  <a:pt x="92641" y="197166"/>
                </a:cubicBezTo>
                <a:cubicBezTo>
                  <a:pt x="87879" y="247437"/>
                  <a:pt x="125449" y="292945"/>
                  <a:pt x="124391" y="301941"/>
                </a:cubicBezTo>
                <a:cubicBezTo>
                  <a:pt x="123333" y="310937"/>
                  <a:pt x="84174" y="224154"/>
                  <a:pt x="86291" y="251141"/>
                </a:cubicBezTo>
                <a:cubicBezTo>
                  <a:pt x="88408" y="278129"/>
                  <a:pt x="133387" y="447462"/>
                  <a:pt x="137091" y="463866"/>
                </a:cubicBezTo>
                <a:cubicBezTo>
                  <a:pt x="140795" y="480270"/>
                  <a:pt x="131270" y="416770"/>
                  <a:pt x="108516" y="349566"/>
                </a:cubicBezTo>
                <a:cubicBezTo>
                  <a:pt x="85762" y="282362"/>
                  <a:pt x="7445" y="80220"/>
                  <a:pt x="566" y="60641"/>
                </a:cubicBezTo>
                <a:cubicBezTo>
                  <a:pt x="-6313" y="41062"/>
                  <a:pt x="51366" y="216745"/>
                  <a:pt x="67241" y="232091"/>
                </a:cubicBezTo>
                <a:cubicBezTo>
                  <a:pt x="83116" y="247437"/>
                  <a:pt x="84703" y="187641"/>
                  <a:pt x="95816" y="152716"/>
                </a:cubicBezTo>
                <a:cubicBezTo>
                  <a:pt x="106928" y="117791"/>
                  <a:pt x="153495" y="-7092"/>
                  <a:pt x="152966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91BA773-7F09-BC0E-B029-6A035E42F2D8}"/>
              </a:ext>
            </a:extLst>
          </p:cNvPr>
          <p:cNvSpPr/>
          <p:nvPr/>
        </p:nvSpPr>
        <p:spPr>
          <a:xfrm>
            <a:off x="6022766" y="6083281"/>
            <a:ext cx="38316" cy="114343"/>
          </a:xfrm>
          <a:custGeom>
            <a:avLst/>
            <a:gdLst>
              <a:gd name="connsiteX0" fmla="*/ 9734 w 38316"/>
              <a:gd name="connsiteY0" fmla="*/ 19 h 114343"/>
              <a:gd name="connsiteX1" fmla="*/ 22434 w 38316"/>
              <a:gd name="connsiteY1" fmla="*/ 63519 h 114343"/>
              <a:gd name="connsiteX2" fmla="*/ 209 w 38316"/>
              <a:gd name="connsiteY2" fmla="*/ 114319 h 114343"/>
              <a:gd name="connsiteX3" fmla="*/ 38309 w 38316"/>
              <a:gd name="connsiteY3" fmla="*/ 57169 h 114343"/>
              <a:gd name="connsiteX4" fmla="*/ 9734 w 38316"/>
              <a:gd name="connsiteY4" fmla="*/ 19 h 11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6" h="114343">
                <a:moveTo>
                  <a:pt x="9734" y="19"/>
                </a:moveTo>
                <a:cubicBezTo>
                  <a:pt x="7088" y="1077"/>
                  <a:pt x="24021" y="44469"/>
                  <a:pt x="22434" y="63519"/>
                </a:cubicBezTo>
                <a:cubicBezTo>
                  <a:pt x="20847" y="82569"/>
                  <a:pt x="-2437" y="115377"/>
                  <a:pt x="209" y="114319"/>
                </a:cubicBezTo>
                <a:cubicBezTo>
                  <a:pt x="2855" y="113261"/>
                  <a:pt x="37780" y="74102"/>
                  <a:pt x="38309" y="57169"/>
                </a:cubicBezTo>
                <a:cubicBezTo>
                  <a:pt x="38838" y="40236"/>
                  <a:pt x="12380" y="-1039"/>
                  <a:pt x="973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DA0C67B5-08D0-AE79-A05D-E4E1DDCFB8F6}"/>
              </a:ext>
            </a:extLst>
          </p:cNvPr>
          <p:cNvSpPr/>
          <p:nvPr/>
        </p:nvSpPr>
        <p:spPr>
          <a:xfrm>
            <a:off x="6162612" y="6102332"/>
            <a:ext cx="42551" cy="120690"/>
          </a:xfrm>
          <a:custGeom>
            <a:avLst/>
            <a:gdLst>
              <a:gd name="connsiteX0" fmla="*/ 28638 w 42551"/>
              <a:gd name="connsiteY0" fmla="*/ 18 h 120690"/>
              <a:gd name="connsiteX1" fmla="*/ 31813 w 42551"/>
              <a:gd name="connsiteY1" fmla="*/ 63518 h 120690"/>
              <a:gd name="connsiteX2" fmla="*/ 63 w 42551"/>
              <a:gd name="connsiteY2" fmla="*/ 120668 h 120690"/>
              <a:gd name="connsiteX3" fmla="*/ 41338 w 42551"/>
              <a:gd name="connsiteY3" fmla="*/ 69868 h 120690"/>
              <a:gd name="connsiteX4" fmla="*/ 28638 w 42551"/>
              <a:gd name="connsiteY4" fmla="*/ 18 h 12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51" h="120690">
                <a:moveTo>
                  <a:pt x="28638" y="18"/>
                </a:moveTo>
                <a:cubicBezTo>
                  <a:pt x="27050" y="-1040"/>
                  <a:pt x="36575" y="43410"/>
                  <a:pt x="31813" y="63518"/>
                </a:cubicBezTo>
                <a:cubicBezTo>
                  <a:pt x="27051" y="83626"/>
                  <a:pt x="-1525" y="119610"/>
                  <a:pt x="63" y="120668"/>
                </a:cubicBezTo>
                <a:cubicBezTo>
                  <a:pt x="1651" y="121726"/>
                  <a:pt x="35517" y="85214"/>
                  <a:pt x="41338" y="69868"/>
                </a:cubicBezTo>
                <a:cubicBezTo>
                  <a:pt x="47159" y="54522"/>
                  <a:pt x="30226" y="1076"/>
                  <a:pt x="2863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1ED63AAC-005F-16A4-FC94-5CBE8957BAF5}"/>
              </a:ext>
            </a:extLst>
          </p:cNvPr>
          <p:cNvSpPr/>
          <p:nvPr/>
        </p:nvSpPr>
        <p:spPr>
          <a:xfrm>
            <a:off x="5875394" y="6322942"/>
            <a:ext cx="155858" cy="100764"/>
          </a:xfrm>
          <a:custGeom>
            <a:avLst/>
            <a:gdLst>
              <a:gd name="connsiteX0" fmla="*/ 1531 w 155858"/>
              <a:gd name="connsiteY0" fmla="*/ 100083 h 100764"/>
              <a:gd name="connsiteX1" fmla="*/ 153931 w 155858"/>
              <a:gd name="connsiteY1" fmla="*/ 1658 h 100764"/>
              <a:gd name="connsiteX2" fmla="*/ 80906 w 155858"/>
              <a:gd name="connsiteY2" fmla="*/ 42933 h 100764"/>
              <a:gd name="connsiteX3" fmla="*/ 1531 w 155858"/>
              <a:gd name="connsiteY3" fmla="*/ 100083 h 10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58" h="100764">
                <a:moveTo>
                  <a:pt x="1531" y="100083"/>
                </a:moveTo>
                <a:cubicBezTo>
                  <a:pt x="13702" y="93204"/>
                  <a:pt x="140702" y="11183"/>
                  <a:pt x="153931" y="1658"/>
                </a:cubicBezTo>
                <a:cubicBezTo>
                  <a:pt x="167160" y="-7867"/>
                  <a:pt x="108952" y="26000"/>
                  <a:pt x="80906" y="42933"/>
                </a:cubicBezTo>
                <a:cubicBezTo>
                  <a:pt x="52860" y="59866"/>
                  <a:pt x="-10640" y="106962"/>
                  <a:pt x="1531" y="10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1F3AC52-05C9-EDFC-8DBE-F7016351419D}"/>
              </a:ext>
            </a:extLst>
          </p:cNvPr>
          <p:cNvSpPr/>
          <p:nvPr/>
        </p:nvSpPr>
        <p:spPr>
          <a:xfrm>
            <a:off x="6321405" y="6028805"/>
            <a:ext cx="12847" cy="141508"/>
          </a:xfrm>
          <a:custGeom>
            <a:avLst/>
            <a:gdLst>
              <a:gd name="connsiteX0" fmla="*/ 20 w 12847"/>
              <a:gd name="connsiteY0" fmla="*/ 520 h 141508"/>
              <a:gd name="connsiteX1" fmla="*/ 9545 w 12847"/>
              <a:gd name="connsiteY1" fmla="*/ 105295 h 141508"/>
              <a:gd name="connsiteX2" fmla="*/ 20 w 12847"/>
              <a:gd name="connsiteY2" fmla="*/ 140220 h 141508"/>
              <a:gd name="connsiteX3" fmla="*/ 12720 w 12847"/>
              <a:gd name="connsiteY3" fmla="*/ 67195 h 141508"/>
              <a:gd name="connsiteX4" fmla="*/ 20 w 12847"/>
              <a:gd name="connsiteY4" fmla="*/ 520 h 14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7" h="141508">
                <a:moveTo>
                  <a:pt x="20" y="520"/>
                </a:moveTo>
                <a:cubicBezTo>
                  <a:pt x="-509" y="6870"/>
                  <a:pt x="9545" y="82012"/>
                  <a:pt x="9545" y="105295"/>
                </a:cubicBezTo>
                <a:cubicBezTo>
                  <a:pt x="9545" y="128578"/>
                  <a:pt x="-509" y="146570"/>
                  <a:pt x="20" y="140220"/>
                </a:cubicBezTo>
                <a:cubicBezTo>
                  <a:pt x="549" y="133870"/>
                  <a:pt x="11133" y="86774"/>
                  <a:pt x="12720" y="67195"/>
                </a:cubicBezTo>
                <a:cubicBezTo>
                  <a:pt x="14307" y="47616"/>
                  <a:pt x="549" y="-5830"/>
                  <a:pt x="2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32E5548-98D4-27BC-EFC6-61324359AE29}"/>
              </a:ext>
            </a:extLst>
          </p:cNvPr>
          <p:cNvSpPr/>
          <p:nvPr/>
        </p:nvSpPr>
        <p:spPr>
          <a:xfrm>
            <a:off x="5999650" y="5470275"/>
            <a:ext cx="52141" cy="222677"/>
          </a:xfrm>
          <a:custGeom>
            <a:avLst/>
            <a:gdLst>
              <a:gd name="connsiteX0" fmla="*/ 51900 w 52141"/>
              <a:gd name="connsiteY0" fmla="*/ 250 h 222677"/>
              <a:gd name="connsiteX1" fmla="*/ 20150 w 52141"/>
              <a:gd name="connsiteY1" fmla="*/ 82800 h 222677"/>
              <a:gd name="connsiteX2" fmla="*/ 16975 w 52141"/>
              <a:gd name="connsiteY2" fmla="*/ 219325 h 222677"/>
              <a:gd name="connsiteX3" fmla="*/ 16975 w 52141"/>
              <a:gd name="connsiteY3" fmla="*/ 174875 h 222677"/>
              <a:gd name="connsiteX4" fmla="*/ 1100 w 52141"/>
              <a:gd name="connsiteY4" fmla="*/ 108200 h 222677"/>
              <a:gd name="connsiteX5" fmla="*/ 51900 w 52141"/>
              <a:gd name="connsiteY5" fmla="*/ 250 h 22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41" h="222677">
                <a:moveTo>
                  <a:pt x="51900" y="250"/>
                </a:moveTo>
                <a:cubicBezTo>
                  <a:pt x="55075" y="-3983"/>
                  <a:pt x="25971" y="46288"/>
                  <a:pt x="20150" y="82800"/>
                </a:cubicBezTo>
                <a:cubicBezTo>
                  <a:pt x="14329" y="119312"/>
                  <a:pt x="17504" y="203979"/>
                  <a:pt x="16975" y="219325"/>
                </a:cubicBezTo>
                <a:cubicBezTo>
                  <a:pt x="16446" y="234671"/>
                  <a:pt x="19621" y="193396"/>
                  <a:pt x="16975" y="174875"/>
                </a:cubicBezTo>
                <a:cubicBezTo>
                  <a:pt x="14329" y="156354"/>
                  <a:pt x="-4721" y="133071"/>
                  <a:pt x="1100" y="108200"/>
                </a:cubicBezTo>
                <a:cubicBezTo>
                  <a:pt x="6921" y="83329"/>
                  <a:pt x="48725" y="4483"/>
                  <a:pt x="51900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18467B1-6CF1-E5B3-FBA3-A3B2CCE690D1}"/>
              </a:ext>
            </a:extLst>
          </p:cNvPr>
          <p:cNvSpPr/>
          <p:nvPr/>
        </p:nvSpPr>
        <p:spPr>
          <a:xfrm>
            <a:off x="6280098" y="5365750"/>
            <a:ext cx="85015" cy="396878"/>
          </a:xfrm>
          <a:custGeom>
            <a:avLst/>
            <a:gdLst>
              <a:gd name="connsiteX0" fmla="*/ 52 w 85015"/>
              <a:gd name="connsiteY0" fmla="*/ 0 h 396878"/>
              <a:gd name="connsiteX1" fmla="*/ 82602 w 85015"/>
              <a:gd name="connsiteY1" fmla="*/ 276225 h 396878"/>
              <a:gd name="connsiteX2" fmla="*/ 63552 w 85015"/>
              <a:gd name="connsiteY2" fmla="*/ 396875 h 396878"/>
              <a:gd name="connsiteX3" fmla="*/ 69902 w 85015"/>
              <a:gd name="connsiteY3" fmla="*/ 279400 h 396878"/>
              <a:gd name="connsiteX4" fmla="*/ 52 w 85015"/>
              <a:gd name="connsiteY4" fmla="*/ 0 h 39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5" h="396878">
                <a:moveTo>
                  <a:pt x="52" y="0"/>
                </a:moveTo>
                <a:cubicBezTo>
                  <a:pt x="2169" y="-529"/>
                  <a:pt x="72019" y="210079"/>
                  <a:pt x="82602" y="276225"/>
                </a:cubicBezTo>
                <a:cubicBezTo>
                  <a:pt x="93185" y="342371"/>
                  <a:pt x="65669" y="396346"/>
                  <a:pt x="63552" y="396875"/>
                </a:cubicBezTo>
                <a:cubicBezTo>
                  <a:pt x="61435" y="397404"/>
                  <a:pt x="79427" y="341313"/>
                  <a:pt x="69902" y="279400"/>
                </a:cubicBezTo>
                <a:cubicBezTo>
                  <a:pt x="60377" y="217488"/>
                  <a:pt x="-2065" y="529"/>
                  <a:pt x="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9978D0C4-A6BF-768A-3070-1C20C77EA7E9}"/>
              </a:ext>
            </a:extLst>
          </p:cNvPr>
          <p:cNvSpPr/>
          <p:nvPr/>
        </p:nvSpPr>
        <p:spPr>
          <a:xfrm>
            <a:off x="5714596" y="7539740"/>
            <a:ext cx="83720" cy="172490"/>
          </a:xfrm>
          <a:custGeom>
            <a:avLst/>
            <a:gdLst>
              <a:gd name="connsiteX0" fmla="*/ 82954 w 83720"/>
              <a:gd name="connsiteY0" fmla="*/ 885 h 172490"/>
              <a:gd name="connsiteX1" fmla="*/ 44854 w 83720"/>
              <a:gd name="connsiteY1" fmla="*/ 45335 h 172490"/>
              <a:gd name="connsiteX2" fmla="*/ 25804 w 83720"/>
              <a:gd name="connsiteY2" fmla="*/ 99310 h 172490"/>
              <a:gd name="connsiteX3" fmla="*/ 32154 w 83720"/>
              <a:gd name="connsiteY3" fmla="*/ 64385 h 172490"/>
              <a:gd name="connsiteX4" fmla="*/ 3579 w 83720"/>
              <a:gd name="connsiteY4" fmla="*/ 172335 h 172490"/>
              <a:gd name="connsiteX5" fmla="*/ 6754 w 83720"/>
              <a:gd name="connsiteY5" fmla="*/ 86610 h 172490"/>
              <a:gd name="connsiteX6" fmla="*/ 82954 w 83720"/>
              <a:gd name="connsiteY6" fmla="*/ 885 h 17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20" h="172490">
                <a:moveTo>
                  <a:pt x="82954" y="885"/>
                </a:moveTo>
                <a:cubicBezTo>
                  <a:pt x="89304" y="-5994"/>
                  <a:pt x="54379" y="28931"/>
                  <a:pt x="44854" y="45335"/>
                </a:cubicBezTo>
                <a:cubicBezTo>
                  <a:pt x="35329" y="61739"/>
                  <a:pt x="27921" y="96135"/>
                  <a:pt x="25804" y="99310"/>
                </a:cubicBezTo>
                <a:cubicBezTo>
                  <a:pt x="23687" y="102485"/>
                  <a:pt x="35858" y="52214"/>
                  <a:pt x="32154" y="64385"/>
                </a:cubicBezTo>
                <a:cubicBezTo>
                  <a:pt x="28450" y="76556"/>
                  <a:pt x="7812" y="168631"/>
                  <a:pt x="3579" y="172335"/>
                </a:cubicBezTo>
                <a:cubicBezTo>
                  <a:pt x="-654" y="176039"/>
                  <a:pt x="-2771" y="112539"/>
                  <a:pt x="6754" y="86610"/>
                </a:cubicBezTo>
                <a:cubicBezTo>
                  <a:pt x="16279" y="60681"/>
                  <a:pt x="76604" y="7764"/>
                  <a:pt x="82954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A875D1B-0427-C736-9402-8650F181B309}"/>
              </a:ext>
            </a:extLst>
          </p:cNvPr>
          <p:cNvSpPr/>
          <p:nvPr/>
        </p:nvSpPr>
        <p:spPr>
          <a:xfrm>
            <a:off x="5581533" y="7708146"/>
            <a:ext cx="73781" cy="124933"/>
          </a:xfrm>
          <a:custGeom>
            <a:avLst/>
            <a:gdLst>
              <a:gd name="connsiteX0" fmla="*/ 117 w 73781"/>
              <a:gd name="connsiteY0" fmla="*/ 754 h 124933"/>
              <a:gd name="connsiteX1" fmla="*/ 66792 w 73781"/>
              <a:gd name="connsiteY1" fmla="*/ 64254 h 124933"/>
              <a:gd name="connsiteX2" fmla="*/ 69967 w 73781"/>
              <a:gd name="connsiteY2" fmla="*/ 124579 h 124933"/>
              <a:gd name="connsiteX3" fmla="*/ 50917 w 73781"/>
              <a:gd name="connsiteY3" fmla="*/ 35679 h 124933"/>
              <a:gd name="connsiteX4" fmla="*/ 117 w 73781"/>
              <a:gd name="connsiteY4" fmla="*/ 754 h 1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1" h="124933">
                <a:moveTo>
                  <a:pt x="117" y="754"/>
                </a:moveTo>
                <a:cubicBezTo>
                  <a:pt x="2763" y="5516"/>
                  <a:pt x="55150" y="43617"/>
                  <a:pt x="66792" y="64254"/>
                </a:cubicBezTo>
                <a:cubicBezTo>
                  <a:pt x="78434" y="84891"/>
                  <a:pt x="72613" y="129341"/>
                  <a:pt x="69967" y="124579"/>
                </a:cubicBezTo>
                <a:cubicBezTo>
                  <a:pt x="67321" y="119817"/>
                  <a:pt x="61500" y="56846"/>
                  <a:pt x="50917" y="35679"/>
                </a:cubicBezTo>
                <a:cubicBezTo>
                  <a:pt x="40334" y="14512"/>
                  <a:pt x="-2529" y="-4008"/>
                  <a:pt x="117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732F5CA-EE5B-BCC0-24C4-D9FCC753750C}"/>
              </a:ext>
            </a:extLst>
          </p:cNvPr>
          <p:cNvSpPr/>
          <p:nvPr/>
        </p:nvSpPr>
        <p:spPr>
          <a:xfrm>
            <a:off x="5473697" y="7702547"/>
            <a:ext cx="50808" cy="130372"/>
          </a:xfrm>
          <a:custGeom>
            <a:avLst/>
            <a:gdLst>
              <a:gd name="connsiteX0" fmla="*/ 50803 w 50808"/>
              <a:gd name="connsiteY0" fmla="*/ 3 h 130372"/>
              <a:gd name="connsiteX1" fmla="*/ 6353 w 50808"/>
              <a:gd name="connsiteY1" fmla="*/ 66678 h 130372"/>
              <a:gd name="connsiteX2" fmla="*/ 6353 w 50808"/>
              <a:gd name="connsiteY2" fmla="*/ 130178 h 130372"/>
              <a:gd name="connsiteX3" fmla="*/ 3178 w 50808"/>
              <a:gd name="connsiteY3" fmla="*/ 85728 h 130372"/>
              <a:gd name="connsiteX4" fmla="*/ 3178 w 50808"/>
              <a:gd name="connsiteY4" fmla="*/ 63503 h 130372"/>
              <a:gd name="connsiteX5" fmla="*/ 50803 w 50808"/>
              <a:gd name="connsiteY5" fmla="*/ 3 h 13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8" h="130372">
                <a:moveTo>
                  <a:pt x="50803" y="3"/>
                </a:moveTo>
                <a:cubicBezTo>
                  <a:pt x="51332" y="532"/>
                  <a:pt x="13761" y="44982"/>
                  <a:pt x="6353" y="66678"/>
                </a:cubicBezTo>
                <a:cubicBezTo>
                  <a:pt x="-1055" y="88374"/>
                  <a:pt x="6882" y="127003"/>
                  <a:pt x="6353" y="130178"/>
                </a:cubicBezTo>
                <a:cubicBezTo>
                  <a:pt x="5824" y="133353"/>
                  <a:pt x="3707" y="96840"/>
                  <a:pt x="3178" y="85728"/>
                </a:cubicBezTo>
                <a:cubicBezTo>
                  <a:pt x="2649" y="74616"/>
                  <a:pt x="-3701" y="74615"/>
                  <a:pt x="3178" y="63503"/>
                </a:cubicBezTo>
                <a:cubicBezTo>
                  <a:pt x="10057" y="52391"/>
                  <a:pt x="50274" y="-526"/>
                  <a:pt x="5080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4CDDF1F-FE4F-5BAE-5F99-B1D3EDE0A395}"/>
              </a:ext>
            </a:extLst>
          </p:cNvPr>
          <p:cNvSpPr/>
          <p:nvPr/>
        </p:nvSpPr>
        <p:spPr>
          <a:xfrm>
            <a:off x="6111496" y="6362236"/>
            <a:ext cx="124820" cy="55020"/>
          </a:xfrm>
          <a:custGeom>
            <a:avLst/>
            <a:gdLst>
              <a:gd name="connsiteX0" fmla="*/ 379 w 124820"/>
              <a:gd name="connsiteY0" fmla="*/ 29039 h 55020"/>
              <a:gd name="connsiteX1" fmla="*/ 57529 w 124820"/>
              <a:gd name="connsiteY1" fmla="*/ 54439 h 55020"/>
              <a:gd name="connsiteX2" fmla="*/ 124204 w 124820"/>
              <a:gd name="connsiteY2" fmla="*/ 464 h 55020"/>
              <a:gd name="connsiteX3" fmla="*/ 86104 w 124820"/>
              <a:gd name="connsiteY3" fmla="*/ 29039 h 55020"/>
              <a:gd name="connsiteX4" fmla="*/ 379 w 124820"/>
              <a:gd name="connsiteY4" fmla="*/ 29039 h 5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20" h="55020">
                <a:moveTo>
                  <a:pt x="379" y="29039"/>
                </a:moveTo>
                <a:cubicBezTo>
                  <a:pt x="-4383" y="33272"/>
                  <a:pt x="36892" y="59201"/>
                  <a:pt x="57529" y="54439"/>
                </a:cubicBezTo>
                <a:cubicBezTo>
                  <a:pt x="78166" y="49677"/>
                  <a:pt x="119442" y="4697"/>
                  <a:pt x="124204" y="464"/>
                </a:cubicBezTo>
                <a:cubicBezTo>
                  <a:pt x="128966" y="-3769"/>
                  <a:pt x="105154" y="22160"/>
                  <a:pt x="86104" y="29039"/>
                </a:cubicBezTo>
                <a:cubicBezTo>
                  <a:pt x="67054" y="35918"/>
                  <a:pt x="5141" y="24806"/>
                  <a:pt x="379" y="29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2A93A9-9B50-3C4E-88AF-30EB31634C3D}"/>
              </a:ext>
            </a:extLst>
          </p:cNvPr>
          <p:cNvSpPr/>
          <p:nvPr/>
        </p:nvSpPr>
        <p:spPr>
          <a:xfrm>
            <a:off x="5994307" y="6410242"/>
            <a:ext cx="28835" cy="165300"/>
          </a:xfrm>
          <a:custGeom>
            <a:avLst/>
            <a:gdLst>
              <a:gd name="connsiteX0" fmla="*/ 93 w 28835"/>
              <a:gd name="connsiteY0" fmla="*/ 83 h 165300"/>
              <a:gd name="connsiteX1" fmla="*/ 19143 w 28835"/>
              <a:gd name="connsiteY1" fmla="*/ 85808 h 165300"/>
              <a:gd name="connsiteX2" fmla="*/ 9618 w 28835"/>
              <a:gd name="connsiteY2" fmla="*/ 165183 h 165300"/>
              <a:gd name="connsiteX3" fmla="*/ 28668 w 28835"/>
              <a:gd name="connsiteY3" fmla="*/ 101683 h 165300"/>
              <a:gd name="connsiteX4" fmla="*/ 93 w 28835"/>
              <a:gd name="connsiteY4" fmla="*/ 83 h 16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35" h="165300">
                <a:moveTo>
                  <a:pt x="93" y="83"/>
                </a:moveTo>
                <a:cubicBezTo>
                  <a:pt x="-1495" y="-2563"/>
                  <a:pt x="17556" y="58291"/>
                  <a:pt x="19143" y="85808"/>
                </a:cubicBezTo>
                <a:cubicBezTo>
                  <a:pt x="20730" y="113325"/>
                  <a:pt x="8031" y="162537"/>
                  <a:pt x="9618" y="165183"/>
                </a:cubicBezTo>
                <a:cubicBezTo>
                  <a:pt x="11206" y="167829"/>
                  <a:pt x="26022" y="124966"/>
                  <a:pt x="28668" y="101683"/>
                </a:cubicBezTo>
                <a:cubicBezTo>
                  <a:pt x="31314" y="78400"/>
                  <a:pt x="1681" y="2729"/>
                  <a:pt x="9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957525E-8565-404B-E1B9-427131DDBEE4}"/>
              </a:ext>
            </a:extLst>
          </p:cNvPr>
          <p:cNvSpPr/>
          <p:nvPr/>
        </p:nvSpPr>
        <p:spPr>
          <a:xfrm>
            <a:off x="5851525" y="6470266"/>
            <a:ext cx="38464" cy="342244"/>
          </a:xfrm>
          <a:custGeom>
            <a:avLst/>
            <a:gdLst>
              <a:gd name="connsiteX0" fmla="*/ 38100 w 38464"/>
              <a:gd name="connsiteY0" fmla="*/ 384 h 342244"/>
              <a:gd name="connsiteX1" fmla="*/ 19050 w 38464"/>
              <a:gd name="connsiteY1" fmla="*/ 95634 h 342244"/>
              <a:gd name="connsiteX2" fmla="*/ 15875 w 38464"/>
              <a:gd name="connsiteY2" fmla="*/ 165484 h 342244"/>
              <a:gd name="connsiteX3" fmla="*/ 15875 w 38464"/>
              <a:gd name="connsiteY3" fmla="*/ 149609 h 342244"/>
              <a:gd name="connsiteX4" fmla="*/ 31750 w 38464"/>
              <a:gd name="connsiteY4" fmla="*/ 340109 h 342244"/>
              <a:gd name="connsiteX5" fmla="*/ 25400 w 38464"/>
              <a:gd name="connsiteY5" fmla="*/ 244859 h 342244"/>
              <a:gd name="connsiteX6" fmla="*/ 0 w 38464"/>
              <a:gd name="connsiteY6" fmla="*/ 133734 h 342244"/>
              <a:gd name="connsiteX7" fmla="*/ 38100 w 38464"/>
              <a:gd name="connsiteY7" fmla="*/ 384 h 34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64" h="342244">
                <a:moveTo>
                  <a:pt x="38100" y="384"/>
                </a:moveTo>
                <a:cubicBezTo>
                  <a:pt x="41275" y="-5966"/>
                  <a:pt x="22754" y="68117"/>
                  <a:pt x="19050" y="95634"/>
                </a:cubicBezTo>
                <a:cubicBezTo>
                  <a:pt x="15346" y="123151"/>
                  <a:pt x="15875" y="165484"/>
                  <a:pt x="15875" y="165484"/>
                </a:cubicBezTo>
                <a:cubicBezTo>
                  <a:pt x="15346" y="174480"/>
                  <a:pt x="13229" y="120505"/>
                  <a:pt x="15875" y="149609"/>
                </a:cubicBezTo>
                <a:cubicBezTo>
                  <a:pt x="18521" y="178713"/>
                  <a:pt x="30162" y="324234"/>
                  <a:pt x="31750" y="340109"/>
                </a:cubicBezTo>
                <a:cubicBezTo>
                  <a:pt x="33337" y="355984"/>
                  <a:pt x="30692" y="279255"/>
                  <a:pt x="25400" y="244859"/>
                </a:cubicBezTo>
                <a:cubicBezTo>
                  <a:pt x="20108" y="210463"/>
                  <a:pt x="0" y="175538"/>
                  <a:pt x="0" y="133734"/>
                </a:cubicBezTo>
                <a:cubicBezTo>
                  <a:pt x="0" y="91930"/>
                  <a:pt x="34925" y="6734"/>
                  <a:pt x="38100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DB3C85B-A6D9-B0D0-DC1F-DA95B319750F}"/>
              </a:ext>
            </a:extLst>
          </p:cNvPr>
          <p:cNvSpPr/>
          <p:nvPr/>
        </p:nvSpPr>
        <p:spPr>
          <a:xfrm>
            <a:off x="5883002" y="8213704"/>
            <a:ext cx="121055" cy="282105"/>
          </a:xfrm>
          <a:custGeom>
            <a:avLst/>
            <a:gdLst>
              <a:gd name="connsiteX0" fmla="*/ 60598 w 121055"/>
              <a:gd name="connsiteY0" fmla="*/ 21 h 282105"/>
              <a:gd name="connsiteX1" fmla="*/ 19323 w 121055"/>
              <a:gd name="connsiteY1" fmla="*/ 117496 h 282105"/>
              <a:gd name="connsiteX2" fmla="*/ 28848 w 121055"/>
              <a:gd name="connsiteY2" fmla="*/ 203221 h 282105"/>
              <a:gd name="connsiteX3" fmla="*/ 3448 w 121055"/>
              <a:gd name="connsiteY3" fmla="*/ 158771 h 282105"/>
              <a:gd name="connsiteX4" fmla="*/ 117748 w 121055"/>
              <a:gd name="connsiteY4" fmla="*/ 279421 h 282105"/>
              <a:gd name="connsiteX5" fmla="*/ 85998 w 121055"/>
              <a:gd name="connsiteY5" fmla="*/ 238146 h 282105"/>
              <a:gd name="connsiteX6" fmla="*/ 41548 w 121055"/>
              <a:gd name="connsiteY6" fmla="*/ 187346 h 282105"/>
              <a:gd name="connsiteX7" fmla="*/ 38373 w 121055"/>
              <a:gd name="connsiteY7" fmla="*/ 85746 h 282105"/>
              <a:gd name="connsiteX8" fmla="*/ 25673 w 121055"/>
              <a:gd name="connsiteY8" fmla="*/ 180996 h 282105"/>
              <a:gd name="connsiteX9" fmla="*/ 25673 w 121055"/>
              <a:gd name="connsiteY9" fmla="*/ 127021 h 282105"/>
              <a:gd name="connsiteX10" fmla="*/ 60598 w 121055"/>
              <a:gd name="connsiteY10" fmla="*/ 21 h 28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055" h="282105">
                <a:moveTo>
                  <a:pt x="60598" y="21"/>
                </a:moveTo>
                <a:cubicBezTo>
                  <a:pt x="59540" y="-1567"/>
                  <a:pt x="24615" y="83629"/>
                  <a:pt x="19323" y="117496"/>
                </a:cubicBezTo>
                <a:cubicBezTo>
                  <a:pt x="14031" y="151363"/>
                  <a:pt x="31494" y="196342"/>
                  <a:pt x="28848" y="203221"/>
                </a:cubicBezTo>
                <a:cubicBezTo>
                  <a:pt x="26202" y="210100"/>
                  <a:pt x="-11369" y="146071"/>
                  <a:pt x="3448" y="158771"/>
                </a:cubicBezTo>
                <a:cubicBezTo>
                  <a:pt x="18265" y="171471"/>
                  <a:pt x="103990" y="266192"/>
                  <a:pt x="117748" y="279421"/>
                </a:cubicBezTo>
                <a:cubicBezTo>
                  <a:pt x="131506" y="292650"/>
                  <a:pt x="98698" y="253492"/>
                  <a:pt x="85998" y="238146"/>
                </a:cubicBezTo>
                <a:cubicBezTo>
                  <a:pt x="73298" y="222800"/>
                  <a:pt x="49485" y="212746"/>
                  <a:pt x="41548" y="187346"/>
                </a:cubicBezTo>
                <a:cubicBezTo>
                  <a:pt x="33611" y="161946"/>
                  <a:pt x="41019" y="86804"/>
                  <a:pt x="38373" y="85746"/>
                </a:cubicBezTo>
                <a:cubicBezTo>
                  <a:pt x="35727" y="84688"/>
                  <a:pt x="27790" y="174117"/>
                  <a:pt x="25673" y="180996"/>
                </a:cubicBezTo>
                <a:cubicBezTo>
                  <a:pt x="23556" y="187875"/>
                  <a:pt x="20381" y="151892"/>
                  <a:pt x="25673" y="127021"/>
                </a:cubicBezTo>
                <a:cubicBezTo>
                  <a:pt x="30965" y="102150"/>
                  <a:pt x="61656" y="1609"/>
                  <a:pt x="6059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5863BC4-34FE-32D4-C07A-79B47315FC40}"/>
              </a:ext>
            </a:extLst>
          </p:cNvPr>
          <p:cNvSpPr/>
          <p:nvPr/>
        </p:nvSpPr>
        <p:spPr>
          <a:xfrm>
            <a:off x="5776956" y="8174859"/>
            <a:ext cx="117453" cy="293140"/>
          </a:xfrm>
          <a:custGeom>
            <a:avLst/>
            <a:gdLst>
              <a:gd name="connsiteX0" fmla="*/ 115844 w 117453"/>
              <a:gd name="connsiteY0" fmla="*/ 766 h 293140"/>
              <a:gd name="connsiteX1" fmla="*/ 65044 w 117453"/>
              <a:gd name="connsiteY1" fmla="*/ 149991 h 293140"/>
              <a:gd name="connsiteX2" fmla="*/ 14244 w 117453"/>
              <a:gd name="connsiteY2" fmla="*/ 219841 h 293140"/>
              <a:gd name="connsiteX3" fmla="*/ 42819 w 117453"/>
              <a:gd name="connsiteY3" fmla="*/ 188091 h 293140"/>
              <a:gd name="connsiteX4" fmla="*/ 20594 w 117453"/>
              <a:gd name="connsiteY4" fmla="*/ 261116 h 293140"/>
              <a:gd name="connsiteX5" fmla="*/ 45994 w 117453"/>
              <a:gd name="connsiteY5" fmla="*/ 292866 h 293140"/>
              <a:gd name="connsiteX6" fmla="*/ 20594 w 117453"/>
              <a:gd name="connsiteY6" fmla="*/ 245241 h 293140"/>
              <a:gd name="connsiteX7" fmla="*/ 45994 w 117453"/>
              <a:gd name="connsiteY7" fmla="*/ 137291 h 293140"/>
              <a:gd name="connsiteX8" fmla="*/ 1544 w 117453"/>
              <a:gd name="connsiteY8" fmla="*/ 219841 h 293140"/>
              <a:gd name="connsiteX9" fmla="*/ 115844 w 117453"/>
              <a:gd name="connsiteY9" fmla="*/ 766 h 29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453" h="293140">
                <a:moveTo>
                  <a:pt x="115844" y="766"/>
                </a:moveTo>
                <a:cubicBezTo>
                  <a:pt x="126427" y="-10876"/>
                  <a:pt x="81977" y="113479"/>
                  <a:pt x="65044" y="149991"/>
                </a:cubicBezTo>
                <a:cubicBezTo>
                  <a:pt x="48111" y="186504"/>
                  <a:pt x="17948" y="213491"/>
                  <a:pt x="14244" y="219841"/>
                </a:cubicBezTo>
                <a:cubicBezTo>
                  <a:pt x="10540" y="226191"/>
                  <a:pt x="41761" y="181212"/>
                  <a:pt x="42819" y="188091"/>
                </a:cubicBezTo>
                <a:cubicBezTo>
                  <a:pt x="43877" y="194970"/>
                  <a:pt x="20065" y="243654"/>
                  <a:pt x="20594" y="261116"/>
                </a:cubicBezTo>
                <a:cubicBezTo>
                  <a:pt x="21123" y="278578"/>
                  <a:pt x="45994" y="295512"/>
                  <a:pt x="45994" y="292866"/>
                </a:cubicBezTo>
                <a:cubicBezTo>
                  <a:pt x="45994" y="290220"/>
                  <a:pt x="20594" y="271170"/>
                  <a:pt x="20594" y="245241"/>
                </a:cubicBezTo>
                <a:cubicBezTo>
                  <a:pt x="20594" y="219312"/>
                  <a:pt x="49169" y="141524"/>
                  <a:pt x="45994" y="137291"/>
                </a:cubicBezTo>
                <a:cubicBezTo>
                  <a:pt x="42819" y="133058"/>
                  <a:pt x="-9568" y="236245"/>
                  <a:pt x="1544" y="219841"/>
                </a:cubicBezTo>
                <a:cubicBezTo>
                  <a:pt x="12656" y="203437"/>
                  <a:pt x="105261" y="12408"/>
                  <a:pt x="115844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42E78F-387C-A56F-7063-ED4E6D9F836D}"/>
              </a:ext>
            </a:extLst>
          </p:cNvPr>
          <p:cNvSpPr/>
          <p:nvPr/>
        </p:nvSpPr>
        <p:spPr>
          <a:xfrm>
            <a:off x="6086931" y="8214683"/>
            <a:ext cx="66261" cy="263611"/>
          </a:xfrm>
          <a:custGeom>
            <a:avLst/>
            <a:gdLst>
              <a:gd name="connsiteX0" fmla="*/ 5894 w 66261"/>
              <a:gd name="connsiteY0" fmla="*/ 2217 h 263611"/>
              <a:gd name="connsiteX1" fmla="*/ 2719 w 66261"/>
              <a:gd name="connsiteY1" fmla="*/ 116517 h 263611"/>
              <a:gd name="connsiteX2" fmla="*/ 37644 w 66261"/>
              <a:gd name="connsiteY2" fmla="*/ 218117 h 263611"/>
              <a:gd name="connsiteX3" fmla="*/ 66219 w 66261"/>
              <a:gd name="connsiteY3" fmla="*/ 249867 h 263611"/>
              <a:gd name="connsiteX4" fmla="*/ 31294 w 66261"/>
              <a:gd name="connsiteY4" fmla="*/ 262567 h 263611"/>
              <a:gd name="connsiteX5" fmla="*/ 34469 w 66261"/>
              <a:gd name="connsiteY5" fmla="*/ 224467 h 263611"/>
              <a:gd name="connsiteX6" fmla="*/ 5894 w 66261"/>
              <a:gd name="connsiteY6" fmla="*/ 2217 h 26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61" h="263611">
                <a:moveTo>
                  <a:pt x="5894" y="2217"/>
                </a:moveTo>
                <a:cubicBezTo>
                  <a:pt x="602" y="-15775"/>
                  <a:pt x="-2573" y="80534"/>
                  <a:pt x="2719" y="116517"/>
                </a:cubicBezTo>
                <a:cubicBezTo>
                  <a:pt x="8011" y="152500"/>
                  <a:pt x="27061" y="195892"/>
                  <a:pt x="37644" y="218117"/>
                </a:cubicBezTo>
                <a:cubicBezTo>
                  <a:pt x="48227" y="240342"/>
                  <a:pt x="67277" y="242459"/>
                  <a:pt x="66219" y="249867"/>
                </a:cubicBezTo>
                <a:cubicBezTo>
                  <a:pt x="65161" y="257275"/>
                  <a:pt x="36586" y="266800"/>
                  <a:pt x="31294" y="262567"/>
                </a:cubicBezTo>
                <a:cubicBezTo>
                  <a:pt x="26002" y="258334"/>
                  <a:pt x="41348" y="265213"/>
                  <a:pt x="34469" y="224467"/>
                </a:cubicBezTo>
                <a:cubicBezTo>
                  <a:pt x="27590" y="183721"/>
                  <a:pt x="11186" y="20209"/>
                  <a:pt x="5894" y="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CD0F0E2-C788-A3E2-9EF8-8ABBB90EA7F4}"/>
              </a:ext>
            </a:extLst>
          </p:cNvPr>
          <p:cNvSpPr/>
          <p:nvPr/>
        </p:nvSpPr>
        <p:spPr>
          <a:xfrm>
            <a:off x="6047297" y="8214888"/>
            <a:ext cx="26522" cy="259264"/>
          </a:xfrm>
          <a:custGeom>
            <a:avLst/>
            <a:gdLst>
              <a:gd name="connsiteX0" fmla="*/ 7428 w 26522"/>
              <a:gd name="connsiteY0" fmla="*/ 2012 h 259264"/>
              <a:gd name="connsiteX1" fmla="*/ 7428 w 26522"/>
              <a:gd name="connsiteY1" fmla="*/ 75037 h 259264"/>
              <a:gd name="connsiteX2" fmla="*/ 13778 w 26522"/>
              <a:gd name="connsiteY2" fmla="*/ 160762 h 259264"/>
              <a:gd name="connsiteX3" fmla="*/ 7428 w 26522"/>
              <a:gd name="connsiteY3" fmla="*/ 141712 h 259264"/>
              <a:gd name="connsiteX4" fmla="*/ 26478 w 26522"/>
              <a:gd name="connsiteY4" fmla="*/ 259187 h 259264"/>
              <a:gd name="connsiteX5" fmla="*/ 1078 w 26522"/>
              <a:gd name="connsiteY5" fmla="*/ 157587 h 259264"/>
              <a:gd name="connsiteX6" fmla="*/ 7428 w 26522"/>
              <a:gd name="connsiteY6" fmla="*/ 2012 h 25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2" h="259264">
                <a:moveTo>
                  <a:pt x="7428" y="2012"/>
                </a:moveTo>
                <a:cubicBezTo>
                  <a:pt x="8486" y="-11746"/>
                  <a:pt x="6370" y="48579"/>
                  <a:pt x="7428" y="75037"/>
                </a:cubicBezTo>
                <a:cubicBezTo>
                  <a:pt x="8486" y="101495"/>
                  <a:pt x="13778" y="160762"/>
                  <a:pt x="13778" y="160762"/>
                </a:cubicBezTo>
                <a:cubicBezTo>
                  <a:pt x="13778" y="171874"/>
                  <a:pt x="5311" y="125308"/>
                  <a:pt x="7428" y="141712"/>
                </a:cubicBezTo>
                <a:cubicBezTo>
                  <a:pt x="9545" y="158116"/>
                  <a:pt x="27536" y="256541"/>
                  <a:pt x="26478" y="259187"/>
                </a:cubicBezTo>
                <a:cubicBezTo>
                  <a:pt x="25420" y="261833"/>
                  <a:pt x="5311" y="195687"/>
                  <a:pt x="1078" y="157587"/>
                </a:cubicBezTo>
                <a:cubicBezTo>
                  <a:pt x="-3155" y="119487"/>
                  <a:pt x="6370" y="15770"/>
                  <a:pt x="7428" y="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22292E8-C1E5-E1B3-31D0-34B940438464}"/>
              </a:ext>
            </a:extLst>
          </p:cNvPr>
          <p:cNvSpPr/>
          <p:nvPr/>
        </p:nvSpPr>
        <p:spPr>
          <a:xfrm>
            <a:off x="5987466" y="8219879"/>
            <a:ext cx="16475" cy="160735"/>
          </a:xfrm>
          <a:custGeom>
            <a:avLst/>
            <a:gdLst>
              <a:gd name="connsiteX0" fmla="*/ 16459 w 16475"/>
              <a:gd name="connsiteY0" fmla="*/ 196 h 160735"/>
              <a:gd name="connsiteX1" fmla="*/ 584 w 16475"/>
              <a:gd name="connsiteY1" fmla="*/ 124021 h 160735"/>
              <a:gd name="connsiteX2" fmla="*/ 3759 w 16475"/>
              <a:gd name="connsiteY2" fmla="*/ 155771 h 160735"/>
              <a:gd name="connsiteX3" fmla="*/ 16459 w 16475"/>
              <a:gd name="connsiteY3" fmla="*/ 196 h 16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75" h="160735">
                <a:moveTo>
                  <a:pt x="16459" y="196"/>
                </a:moveTo>
                <a:cubicBezTo>
                  <a:pt x="15930" y="-5096"/>
                  <a:pt x="2701" y="98092"/>
                  <a:pt x="584" y="124021"/>
                </a:cubicBezTo>
                <a:cubicBezTo>
                  <a:pt x="-1533" y="149950"/>
                  <a:pt x="2701" y="170588"/>
                  <a:pt x="3759" y="155771"/>
                </a:cubicBezTo>
                <a:cubicBezTo>
                  <a:pt x="4817" y="140954"/>
                  <a:pt x="16988" y="5488"/>
                  <a:pt x="1645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D6E0CBAB-287D-9C12-FF5B-A48B644F985B}"/>
              </a:ext>
            </a:extLst>
          </p:cNvPr>
          <p:cNvSpPr/>
          <p:nvPr/>
        </p:nvSpPr>
        <p:spPr>
          <a:xfrm>
            <a:off x="6140410" y="8211735"/>
            <a:ext cx="29681" cy="207549"/>
          </a:xfrm>
          <a:custGeom>
            <a:avLst/>
            <a:gdLst>
              <a:gd name="connsiteX0" fmla="*/ 40 w 29681"/>
              <a:gd name="connsiteY0" fmla="*/ 1990 h 207549"/>
              <a:gd name="connsiteX1" fmla="*/ 28615 w 29681"/>
              <a:gd name="connsiteY1" fmla="*/ 205190 h 207549"/>
              <a:gd name="connsiteX2" fmla="*/ 22265 w 29681"/>
              <a:gd name="connsiteY2" fmla="*/ 106765 h 207549"/>
              <a:gd name="connsiteX3" fmla="*/ 40 w 29681"/>
              <a:gd name="connsiteY3" fmla="*/ 1990 h 20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1" h="207549">
                <a:moveTo>
                  <a:pt x="40" y="1990"/>
                </a:moveTo>
                <a:cubicBezTo>
                  <a:pt x="1098" y="18394"/>
                  <a:pt x="24911" y="187728"/>
                  <a:pt x="28615" y="205190"/>
                </a:cubicBezTo>
                <a:cubicBezTo>
                  <a:pt x="32319" y="222652"/>
                  <a:pt x="25440" y="138515"/>
                  <a:pt x="22265" y="106765"/>
                </a:cubicBezTo>
                <a:cubicBezTo>
                  <a:pt x="19090" y="75015"/>
                  <a:pt x="-1018" y="-14414"/>
                  <a:pt x="40" y="1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EF8E140-A8F1-FC39-E03D-EA474F0D0043}"/>
              </a:ext>
            </a:extLst>
          </p:cNvPr>
          <p:cNvSpPr/>
          <p:nvPr/>
        </p:nvSpPr>
        <p:spPr>
          <a:xfrm>
            <a:off x="4995779" y="8550025"/>
            <a:ext cx="1045485" cy="143692"/>
          </a:xfrm>
          <a:custGeom>
            <a:avLst/>
            <a:gdLst>
              <a:gd name="connsiteX0" fmla="*/ 1671 w 1045485"/>
              <a:gd name="connsiteY0" fmla="*/ 143125 h 143692"/>
              <a:gd name="connsiteX1" fmla="*/ 414421 w 1045485"/>
              <a:gd name="connsiteY1" fmla="*/ 101850 h 143692"/>
              <a:gd name="connsiteX2" fmla="*/ 379496 w 1045485"/>
              <a:gd name="connsiteY2" fmla="*/ 127250 h 143692"/>
              <a:gd name="connsiteX3" fmla="*/ 671596 w 1045485"/>
              <a:gd name="connsiteY3" fmla="*/ 51050 h 143692"/>
              <a:gd name="connsiteX4" fmla="*/ 582696 w 1045485"/>
              <a:gd name="connsiteY4" fmla="*/ 73275 h 143692"/>
              <a:gd name="connsiteX5" fmla="*/ 785896 w 1045485"/>
              <a:gd name="connsiteY5" fmla="*/ 19300 h 143692"/>
              <a:gd name="connsiteX6" fmla="*/ 912896 w 1045485"/>
              <a:gd name="connsiteY6" fmla="*/ 38350 h 143692"/>
              <a:gd name="connsiteX7" fmla="*/ 830346 w 1045485"/>
              <a:gd name="connsiteY7" fmla="*/ 250 h 143692"/>
              <a:gd name="connsiteX8" fmla="*/ 1043071 w 1045485"/>
              <a:gd name="connsiteY8" fmla="*/ 60575 h 143692"/>
              <a:gd name="connsiteX9" fmla="*/ 935121 w 1045485"/>
              <a:gd name="connsiteY9" fmla="*/ 19300 h 143692"/>
              <a:gd name="connsiteX10" fmla="*/ 779546 w 1045485"/>
              <a:gd name="connsiteY10" fmla="*/ 12950 h 143692"/>
              <a:gd name="connsiteX11" fmla="*/ 512846 w 1045485"/>
              <a:gd name="connsiteY11" fmla="*/ 85975 h 143692"/>
              <a:gd name="connsiteX12" fmla="*/ 620796 w 1045485"/>
              <a:gd name="connsiteY12" fmla="*/ 32000 h 143692"/>
              <a:gd name="connsiteX13" fmla="*/ 512846 w 1045485"/>
              <a:gd name="connsiteY13" fmla="*/ 76450 h 143692"/>
              <a:gd name="connsiteX14" fmla="*/ 220746 w 1045485"/>
              <a:gd name="connsiteY14" fmla="*/ 85975 h 143692"/>
              <a:gd name="connsiteX15" fmla="*/ 417596 w 1045485"/>
              <a:gd name="connsiteY15" fmla="*/ 98675 h 143692"/>
              <a:gd name="connsiteX16" fmla="*/ 274721 w 1045485"/>
              <a:gd name="connsiteY16" fmla="*/ 124075 h 143692"/>
              <a:gd name="connsiteX17" fmla="*/ 1671 w 1045485"/>
              <a:gd name="connsiteY17" fmla="*/ 143125 h 14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45485" h="143692">
                <a:moveTo>
                  <a:pt x="1671" y="143125"/>
                </a:moveTo>
                <a:cubicBezTo>
                  <a:pt x="24954" y="139421"/>
                  <a:pt x="351450" y="104496"/>
                  <a:pt x="414421" y="101850"/>
                </a:cubicBezTo>
                <a:cubicBezTo>
                  <a:pt x="477392" y="99204"/>
                  <a:pt x="336634" y="135717"/>
                  <a:pt x="379496" y="127250"/>
                </a:cubicBezTo>
                <a:cubicBezTo>
                  <a:pt x="422358" y="118783"/>
                  <a:pt x="637729" y="60046"/>
                  <a:pt x="671596" y="51050"/>
                </a:cubicBezTo>
                <a:cubicBezTo>
                  <a:pt x="705463" y="42054"/>
                  <a:pt x="563646" y="78567"/>
                  <a:pt x="582696" y="73275"/>
                </a:cubicBezTo>
                <a:cubicBezTo>
                  <a:pt x="601746" y="67983"/>
                  <a:pt x="730863" y="25121"/>
                  <a:pt x="785896" y="19300"/>
                </a:cubicBezTo>
                <a:cubicBezTo>
                  <a:pt x="840929" y="13479"/>
                  <a:pt x="905488" y="41525"/>
                  <a:pt x="912896" y="38350"/>
                </a:cubicBezTo>
                <a:cubicBezTo>
                  <a:pt x="920304" y="35175"/>
                  <a:pt x="808650" y="-3454"/>
                  <a:pt x="830346" y="250"/>
                </a:cubicBezTo>
                <a:cubicBezTo>
                  <a:pt x="852042" y="3954"/>
                  <a:pt x="1025609" y="57400"/>
                  <a:pt x="1043071" y="60575"/>
                </a:cubicBezTo>
                <a:cubicBezTo>
                  <a:pt x="1060534" y="63750"/>
                  <a:pt x="979042" y="27237"/>
                  <a:pt x="935121" y="19300"/>
                </a:cubicBezTo>
                <a:cubicBezTo>
                  <a:pt x="891200" y="11362"/>
                  <a:pt x="849925" y="1837"/>
                  <a:pt x="779546" y="12950"/>
                </a:cubicBezTo>
                <a:cubicBezTo>
                  <a:pt x="709167" y="24062"/>
                  <a:pt x="539304" y="82800"/>
                  <a:pt x="512846" y="85975"/>
                </a:cubicBezTo>
                <a:cubicBezTo>
                  <a:pt x="486388" y="89150"/>
                  <a:pt x="620796" y="33587"/>
                  <a:pt x="620796" y="32000"/>
                </a:cubicBezTo>
                <a:cubicBezTo>
                  <a:pt x="620796" y="30413"/>
                  <a:pt x="579521" y="67454"/>
                  <a:pt x="512846" y="76450"/>
                </a:cubicBezTo>
                <a:cubicBezTo>
                  <a:pt x="446171" y="85446"/>
                  <a:pt x="236621" y="82271"/>
                  <a:pt x="220746" y="85975"/>
                </a:cubicBezTo>
                <a:cubicBezTo>
                  <a:pt x="204871" y="89679"/>
                  <a:pt x="408600" y="92325"/>
                  <a:pt x="417596" y="98675"/>
                </a:cubicBezTo>
                <a:cubicBezTo>
                  <a:pt x="426592" y="105025"/>
                  <a:pt x="344571" y="116667"/>
                  <a:pt x="274721" y="124075"/>
                </a:cubicBezTo>
                <a:cubicBezTo>
                  <a:pt x="204871" y="131483"/>
                  <a:pt x="-21612" y="146829"/>
                  <a:pt x="1671" y="143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B667947-85D5-A7F9-156D-36441B4FB3C1}"/>
              </a:ext>
            </a:extLst>
          </p:cNvPr>
          <p:cNvSpPr/>
          <p:nvPr/>
        </p:nvSpPr>
        <p:spPr>
          <a:xfrm>
            <a:off x="5971030" y="8499056"/>
            <a:ext cx="395093" cy="109035"/>
          </a:xfrm>
          <a:custGeom>
            <a:avLst/>
            <a:gdLst>
              <a:gd name="connsiteX0" fmla="*/ 1145 w 395093"/>
              <a:gd name="connsiteY0" fmla="*/ 108369 h 109035"/>
              <a:gd name="connsiteX1" fmla="*/ 121795 w 395093"/>
              <a:gd name="connsiteY1" fmla="*/ 73444 h 109035"/>
              <a:gd name="connsiteX2" fmla="*/ 223395 w 395093"/>
              <a:gd name="connsiteY2" fmla="*/ 419 h 109035"/>
              <a:gd name="connsiteX3" fmla="*/ 118620 w 395093"/>
              <a:gd name="connsiteY3" fmla="*/ 41694 h 109035"/>
              <a:gd name="connsiteX4" fmla="*/ 236095 w 395093"/>
              <a:gd name="connsiteY4" fmla="*/ 419 h 109035"/>
              <a:gd name="connsiteX5" fmla="*/ 366270 w 395093"/>
              <a:gd name="connsiteY5" fmla="*/ 38519 h 109035"/>
              <a:gd name="connsiteX6" fmla="*/ 290070 w 395093"/>
              <a:gd name="connsiteY6" fmla="*/ 9944 h 109035"/>
              <a:gd name="connsiteX7" fmla="*/ 394845 w 395093"/>
              <a:gd name="connsiteY7" fmla="*/ 51219 h 109035"/>
              <a:gd name="connsiteX8" fmla="*/ 315470 w 395093"/>
              <a:gd name="connsiteY8" fmla="*/ 9944 h 109035"/>
              <a:gd name="connsiteX9" fmla="*/ 197995 w 395093"/>
              <a:gd name="connsiteY9" fmla="*/ 44869 h 109035"/>
              <a:gd name="connsiteX10" fmla="*/ 1145 w 395093"/>
              <a:gd name="connsiteY10" fmla="*/ 108369 h 10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093" h="109035">
                <a:moveTo>
                  <a:pt x="1145" y="108369"/>
                </a:moveTo>
                <a:cubicBezTo>
                  <a:pt x="-11555" y="113132"/>
                  <a:pt x="84753" y="91436"/>
                  <a:pt x="121795" y="73444"/>
                </a:cubicBezTo>
                <a:cubicBezTo>
                  <a:pt x="158837" y="55452"/>
                  <a:pt x="223924" y="5711"/>
                  <a:pt x="223395" y="419"/>
                </a:cubicBezTo>
                <a:cubicBezTo>
                  <a:pt x="222866" y="-4873"/>
                  <a:pt x="116503" y="41694"/>
                  <a:pt x="118620" y="41694"/>
                </a:cubicBezTo>
                <a:cubicBezTo>
                  <a:pt x="120737" y="41694"/>
                  <a:pt x="194820" y="948"/>
                  <a:pt x="236095" y="419"/>
                </a:cubicBezTo>
                <a:cubicBezTo>
                  <a:pt x="277370" y="-110"/>
                  <a:pt x="357274" y="36932"/>
                  <a:pt x="366270" y="38519"/>
                </a:cubicBezTo>
                <a:cubicBezTo>
                  <a:pt x="375266" y="40106"/>
                  <a:pt x="285308" y="7827"/>
                  <a:pt x="290070" y="9944"/>
                </a:cubicBezTo>
                <a:cubicBezTo>
                  <a:pt x="294832" y="12061"/>
                  <a:pt x="390612" y="51219"/>
                  <a:pt x="394845" y="51219"/>
                </a:cubicBezTo>
                <a:cubicBezTo>
                  <a:pt x="399078" y="51219"/>
                  <a:pt x="348278" y="11002"/>
                  <a:pt x="315470" y="9944"/>
                </a:cubicBezTo>
                <a:cubicBezTo>
                  <a:pt x="282662" y="8886"/>
                  <a:pt x="245091" y="26877"/>
                  <a:pt x="197995" y="44869"/>
                </a:cubicBezTo>
                <a:cubicBezTo>
                  <a:pt x="150899" y="62861"/>
                  <a:pt x="13845" y="103606"/>
                  <a:pt x="1145" y="108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B0FE6E9E-E073-57D9-3590-AB73E1C25245}"/>
              </a:ext>
            </a:extLst>
          </p:cNvPr>
          <p:cNvSpPr/>
          <p:nvPr/>
        </p:nvSpPr>
        <p:spPr>
          <a:xfrm>
            <a:off x="5013170" y="8651872"/>
            <a:ext cx="975453" cy="102542"/>
          </a:xfrm>
          <a:custGeom>
            <a:avLst/>
            <a:gdLst>
              <a:gd name="connsiteX0" fmla="*/ 155 w 975453"/>
              <a:gd name="connsiteY0" fmla="*/ 44453 h 102542"/>
              <a:gd name="connsiteX1" fmla="*/ 327180 w 975453"/>
              <a:gd name="connsiteY1" fmla="*/ 85728 h 102542"/>
              <a:gd name="connsiteX2" fmla="*/ 285905 w 975453"/>
              <a:gd name="connsiteY2" fmla="*/ 63503 h 102542"/>
              <a:gd name="connsiteX3" fmla="*/ 606580 w 975453"/>
              <a:gd name="connsiteY3" fmla="*/ 44453 h 102542"/>
              <a:gd name="connsiteX4" fmla="*/ 622455 w 975453"/>
              <a:gd name="connsiteY4" fmla="*/ 53978 h 102542"/>
              <a:gd name="connsiteX5" fmla="*/ 866930 w 975453"/>
              <a:gd name="connsiteY5" fmla="*/ 50803 h 102542"/>
              <a:gd name="connsiteX6" fmla="*/ 771680 w 975453"/>
              <a:gd name="connsiteY6" fmla="*/ 66678 h 102542"/>
              <a:gd name="connsiteX7" fmla="*/ 952655 w 975453"/>
              <a:gd name="connsiteY7" fmla="*/ 41278 h 102542"/>
              <a:gd name="connsiteX8" fmla="*/ 920905 w 975453"/>
              <a:gd name="connsiteY8" fmla="*/ 60328 h 102542"/>
              <a:gd name="connsiteX9" fmla="*/ 974880 w 975453"/>
              <a:gd name="connsiteY9" fmla="*/ 3 h 102542"/>
              <a:gd name="connsiteX10" fmla="*/ 879630 w 975453"/>
              <a:gd name="connsiteY10" fmla="*/ 63503 h 102542"/>
              <a:gd name="connsiteX11" fmla="*/ 625630 w 975453"/>
              <a:gd name="connsiteY11" fmla="*/ 50803 h 102542"/>
              <a:gd name="connsiteX12" fmla="*/ 482755 w 975453"/>
              <a:gd name="connsiteY12" fmla="*/ 66678 h 102542"/>
              <a:gd name="connsiteX13" fmla="*/ 285905 w 975453"/>
              <a:gd name="connsiteY13" fmla="*/ 88903 h 102542"/>
              <a:gd name="connsiteX14" fmla="*/ 447830 w 975453"/>
              <a:gd name="connsiteY14" fmla="*/ 101603 h 102542"/>
              <a:gd name="connsiteX15" fmla="*/ 285905 w 975453"/>
              <a:gd name="connsiteY15" fmla="*/ 63503 h 102542"/>
              <a:gd name="connsiteX16" fmla="*/ 155 w 975453"/>
              <a:gd name="connsiteY16" fmla="*/ 44453 h 1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5453" h="102542">
                <a:moveTo>
                  <a:pt x="155" y="44453"/>
                </a:moveTo>
                <a:cubicBezTo>
                  <a:pt x="7034" y="48157"/>
                  <a:pt x="279555" y="82553"/>
                  <a:pt x="327180" y="85728"/>
                </a:cubicBezTo>
                <a:cubicBezTo>
                  <a:pt x="374805" y="88903"/>
                  <a:pt x="239338" y="70382"/>
                  <a:pt x="285905" y="63503"/>
                </a:cubicBezTo>
                <a:cubicBezTo>
                  <a:pt x="332472" y="56624"/>
                  <a:pt x="550488" y="46040"/>
                  <a:pt x="606580" y="44453"/>
                </a:cubicBezTo>
                <a:cubicBezTo>
                  <a:pt x="662672" y="42866"/>
                  <a:pt x="579063" y="52920"/>
                  <a:pt x="622455" y="53978"/>
                </a:cubicBezTo>
                <a:cubicBezTo>
                  <a:pt x="665847" y="55036"/>
                  <a:pt x="842059" y="48686"/>
                  <a:pt x="866930" y="50803"/>
                </a:cubicBezTo>
                <a:cubicBezTo>
                  <a:pt x="891801" y="52920"/>
                  <a:pt x="757393" y="68265"/>
                  <a:pt x="771680" y="66678"/>
                </a:cubicBezTo>
                <a:cubicBezTo>
                  <a:pt x="785967" y="65091"/>
                  <a:pt x="927784" y="42336"/>
                  <a:pt x="952655" y="41278"/>
                </a:cubicBezTo>
                <a:cubicBezTo>
                  <a:pt x="977526" y="40220"/>
                  <a:pt x="917201" y="67207"/>
                  <a:pt x="920905" y="60328"/>
                </a:cubicBezTo>
                <a:cubicBezTo>
                  <a:pt x="924609" y="53449"/>
                  <a:pt x="981759" y="-526"/>
                  <a:pt x="974880" y="3"/>
                </a:cubicBezTo>
                <a:cubicBezTo>
                  <a:pt x="968001" y="532"/>
                  <a:pt x="937838" y="55036"/>
                  <a:pt x="879630" y="63503"/>
                </a:cubicBezTo>
                <a:cubicBezTo>
                  <a:pt x="821422" y="71970"/>
                  <a:pt x="691776" y="50274"/>
                  <a:pt x="625630" y="50803"/>
                </a:cubicBezTo>
                <a:cubicBezTo>
                  <a:pt x="559484" y="51332"/>
                  <a:pt x="482755" y="66678"/>
                  <a:pt x="482755" y="66678"/>
                </a:cubicBezTo>
                <a:cubicBezTo>
                  <a:pt x="426134" y="73028"/>
                  <a:pt x="291726" y="83082"/>
                  <a:pt x="285905" y="88903"/>
                </a:cubicBezTo>
                <a:cubicBezTo>
                  <a:pt x="280084" y="94724"/>
                  <a:pt x="447830" y="105836"/>
                  <a:pt x="447830" y="101603"/>
                </a:cubicBezTo>
                <a:cubicBezTo>
                  <a:pt x="447830" y="97370"/>
                  <a:pt x="355226" y="73557"/>
                  <a:pt x="285905" y="63503"/>
                </a:cubicBezTo>
                <a:cubicBezTo>
                  <a:pt x="216584" y="53449"/>
                  <a:pt x="-6724" y="40749"/>
                  <a:pt x="155" y="44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2177B67-A68E-7648-BBEA-E9FECB09177D}"/>
              </a:ext>
            </a:extLst>
          </p:cNvPr>
          <p:cNvSpPr/>
          <p:nvPr/>
        </p:nvSpPr>
        <p:spPr>
          <a:xfrm>
            <a:off x="5887537" y="8604182"/>
            <a:ext cx="275415" cy="76275"/>
          </a:xfrm>
          <a:custGeom>
            <a:avLst/>
            <a:gdLst>
              <a:gd name="connsiteX0" fmla="*/ 2088 w 275415"/>
              <a:gd name="connsiteY0" fmla="*/ 68 h 76275"/>
              <a:gd name="connsiteX1" fmla="*/ 113213 w 275415"/>
              <a:gd name="connsiteY1" fmla="*/ 34993 h 76275"/>
              <a:gd name="connsiteX2" fmla="*/ 59238 w 275415"/>
              <a:gd name="connsiteY2" fmla="*/ 76268 h 76275"/>
              <a:gd name="connsiteX3" fmla="*/ 138613 w 275415"/>
              <a:gd name="connsiteY3" fmla="*/ 38168 h 76275"/>
              <a:gd name="connsiteX4" fmla="*/ 275138 w 275415"/>
              <a:gd name="connsiteY4" fmla="*/ 9593 h 76275"/>
              <a:gd name="connsiteX5" fmla="*/ 176713 w 275415"/>
              <a:gd name="connsiteY5" fmla="*/ 15943 h 76275"/>
              <a:gd name="connsiteX6" fmla="*/ 49713 w 275415"/>
              <a:gd name="connsiteY6" fmla="*/ 25468 h 76275"/>
              <a:gd name="connsiteX7" fmla="*/ 2088 w 275415"/>
              <a:gd name="connsiteY7" fmla="*/ 68 h 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415" h="76275">
                <a:moveTo>
                  <a:pt x="2088" y="68"/>
                </a:moveTo>
                <a:cubicBezTo>
                  <a:pt x="12671" y="1656"/>
                  <a:pt x="103688" y="22293"/>
                  <a:pt x="113213" y="34993"/>
                </a:cubicBezTo>
                <a:cubicBezTo>
                  <a:pt x="122738" y="47693"/>
                  <a:pt x="55005" y="75739"/>
                  <a:pt x="59238" y="76268"/>
                </a:cubicBezTo>
                <a:cubicBezTo>
                  <a:pt x="63471" y="76797"/>
                  <a:pt x="102630" y="49281"/>
                  <a:pt x="138613" y="38168"/>
                </a:cubicBezTo>
                <a:cubicBezTo>
                  <a:pt x="174596" y="27055"/>
                  <a:pt x="268788" y="13297"/>
                  <a:pt x="275138" y="9593"/>
                </a:cubicBezTo>
                <a:cubicBezTo>
                  <a:pt x="281488" y="5889"/>
                  <a:pt x="176713" y="15943"/>
                  <a:pt x="176713" y="15943"/>
                </a:cubicBezTo>
                <a:cubicBezTo>
                  <a:pt x="139142" y="18589"/>
                  <a:pt x="76171" y="25997"/>
                  <a:pt x="49713" y="25468"/>
                </a:cubicBezTo>
                <a:cubicBezTo>
                  <a:pt x="23255" y="24939"/>
                  <a:pt x="-8495" y="-1520"/>
                  <a:pt x="208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9E79498-341D-29D1-7B7A-D305BA36D1F5}"/>
              </a:ext>
            </a:extLst>
          </p:cNvPr>
          <p:cNvSpPr/>
          <p:nvPr/>
        </p:nvSpPr>
        <p:spPr>
          <a:xfrm>
            <a:off x="5905455" y="8533736"/>
            <a:ext cx="435800" cy="196346"/>
          </a:xfrm>
          <a:custGeom>
            <a:avLst/>
            <a:gdLst>
              <a:gd name="connsiteX0" fmla="*/ 45 w 435800"/>
              <a:gd name="connsiteY0" fmla="*/ 124489 h 196346"/>
              <a:gd name="connsiteX1" fmla="*/ 88945 w 435800"/>
              <a:gd name="connsiteY1" fmla="*/ 187989 h 196346"/>
              <a:gd name="connsiteX2" fmla="*/ 111170 w 435800"/>
              <a:gd name="connsiteY2" fmla="*/ 191164 h 196346"/>
              <a:gd name="connsiteX3" fmla="*/ 260395 w 435800"/>
              <a:gd name="connsiteY3" fmla="*/ 146714 h 196346"/>
              <a:gd name="connsiteX4" fmla="*/ 200070 w 435800"/>
              <a:gd name="connsiteY4" fmla="*/ 156239 h 196346"/>
              <a:gd name="connsiteX5" fmla="*/ 288970 w 435800"/>
              <a:gd name="connsiteY5" fmla="*/ 92739 h 196346"/>
              <a:gd name="connsiteX6" fmla="*/ 257220 w 435800"/>
              <a:gd name="connsiteY6" fmla="*/ 121314 h 196346"/>
              <a:gd name="connsiteX7" fmla="*/ 371520 w 435800"/>
              <a:gd name="connsiteY7" fmla="*/ 73689 h 196346"/>
              <a:gd name="connsiteX8" fmla="*/ 323895 w 435800"/>
              <a:gd name="connsiteY8" fmla="*/ 92739 h 196346"/>
              <a:gd name="connsiteX9" fmla="*/ 435020 w 435800"/>
              <a:gd name="connsiteY9" fmla="*/ 664 h 196346"/>
              <a:gd name="connsiteX10" fmla="*/ 368345 w 435800"/>
              <a:gd name="connsiteY10" fmla="*/ 54639 h 196346"/>
              <a:gd name="connsiteX11" fmla="*/ 273095 w 435800"/>
              <a:gd name="connsiteY11" fmla="*/ 118139 h 196346"/>
              <a:gd name="connsiteX12" fmla="*/ 171495 w 435800"/>
              <a:gd name="connsiteY12" fmla="*/ 165764 h 196346"/>
              <a:gd name="connsiteX13" fmla="*/ 101645 w 435800"/>
              <a:gd name="connsiteY13" fmla="*/ 194339 h 196346"/>
              <a:gd name="connsiteX14" fmla="*/ 45 w 435800"/>
              <a:gd name="connsiteY14" fmla="*/ 124489 h 19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5800" h="196346">
                <a:moveTo>
                  <a:pt x="45" y="124489"/>
                </a:moveTo>
                <a:cubicBezTo>
                  <a:pt x="-2072" y="123431"/>
                  <a:pt x="70424" y="176877"/>
                  <a:pt x="88945" y="187989"/>
                </a:cubicBezTo>
                <a:cubicBezTo>
                  <a:pt x="107466" y="199102"/>
                  <a:pt x="82595" y="198043"/>
                  <a:pt x="111170" y="191164"/>
                </a:cubicBezTo>
                <a:cubicBezTo>
                  <a:pt x="139745" y="184285"/>
                  <a:pt x="245578" y="152535"/>
                  <a:pt x="260395" y="146714"/>
                </a:cubicBezTo>
                <a:cubicBezTo>
                  <a:pt x="275212" y="140893"/>
                  <a:pt x="195308" y="165235"/>
                  <a:pt x="200070" y="156239"/>
                </a:cubicBezTo>
                <a:cubicBezTo>
                  <a:pt x="204832" y="147243"/>
                  <a:pt x="279445" y="98560"/>
                  <a:pt x="288970" y="92739"/>
                </a:cubicBezTo>
                <a:cubicBezTo>
                  <a:pt x="298495" y="86918"/>
                  <a:pt x="243462" y="124489"/>
                  <a:pt x="257220" y="121314"/>
                </a:cubicBezTo>
                <a:cubicBezTo>
                  <a:pt x="270978" y="118139"/>
                  <a:pt x="360408" y="78451"/>
                  <a:pt x="371520" y="73689"/>
                </a:cubicBezTo>
                <a:cubicBezTo>
                  <a:pt x="382632" y="68927"/>
                  <a:pt x="313312" y="104910"/>
                  <a:pt x="323895" y="92739"/>
                </a:cubicBezTo>
                <a:cubicBezTo>
                  <a:pt x="334478" y="80568"/>
                  <a:pt x="427612" y="7014"/>
                  <a:pt x="435020" y="664"/>
                </a:cubicBezTo>
                <a:cubicBezTo>
                  <a:pt x="442428" y="-5686"/>
                  <a:pt x="395332" y="35060"/>
                  <a:pt x="368345" y="54639"/>
                </a:cubicBezTo>
                <a:cubicBezTo>
                  <a:pt x="341358" y="74218"/>
                  <a:pt x="305903" y="99618"/>
                  <a:pt x="273095" y="118139"/>
                </a:cubicBezTo>
                <a:cubicBezTo>
                  <a:pt x="240287" y="136660"/>
                  <a:pt x="200070" y="153064"/>
                  <a:pt x="171495" y="165764"/>
                </a:cubicBezTo>
                <a:cubicBezTo>
                  <a:pt x="142920" y="178464"/>
                  <a:pt x="124928" y="196985"/>
                  <a:pt x="101645" y="194339"/>
                </a:cubicBezTo>
                <a:cubicBezTo>
                  <a:pt x="78362" y="191693"/>
                  <a:pt x="2162" y="125547"/>
                  <a:pt x="45" y="124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F7A1644-ADBB-E971-7F9F-B7F4F7BBEB9C}"/>
              </a:ext>
            </a:extLst>
          </p:cNvPr>
          <p:cNvSpPr/>
          <p:nvPr/>
        </p:nvSpPr>
        <p:spPr>
          <a:xfrm>
            <a:off x="4910481" y="8658202"/>
            <a:ext cx="368060" cy="130214"/>
          </a:xfrm>
          <a:custGeom>
            <a:avLst/>
            <a:gdLst>
              <a:gd name="connsiteX0" fmla="*/ 366369 w 368060"/>
              <a:gd name="connsiteY0" fmla="*/ 23 h 130214"/>
              <a:gd name="connsiteX1" fmla="*/ 4419 w 368060"/>
              <a:gd name="connsiteY1" fmla="*/ 50823 h 130214"/>
              <a:gd name="connsiteX2" fmla="*/ 159994 w 368060"/>
              <a:gd name="connsiteY2" fmla="*/ 38123 h 130214"/>
              <a:gd name="connsiteX3" fmla="*/ 80619 w 368060"/>
              <a:gd name="connsiteY3" fmla="*/ 60348 h 130214"/>
              <a:gd name="connsiteX4" fmla="*/ 125069 w 368060"/>
              <a:gd name="connsiteY4" fmla="*/ 69873 h 130214"/>
              <a:gd name="connsiteX5" fmla="*/ 102844 w 368060"/>
              <a:gd name="connsiteY5" fmla="*/ 130198 h 130214"/>
              <a:gd name="connsiteX6" fmla="*/ 182219 w 368060"/>
              <a:gd name="connsiteY6" fmla="*/ 63523 h 130214"/>
              <a:gd name="connsiteX7" fmla="*/ 140944 w 368060"/>
              <a:gd name="connsiteY7" fmla="*/ 44473 h 130214"/>
              <a:gd name="connsiteX8" fmla="*/ 366369 w 368060"/>
              <a:gd name="connsiteY8" fmla="*/ 23 h 13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060" h="130214">
                <a:moveTo>
                  <a:pt x="366369" y="23"/>
                </a:moveTo>
                <a:cubicBezTo>
                  <a:pt x="343615" y="1081"/>
                  <a:pt x="38815" y="44473"/>
                  <a:pt x="4419" y="50823"/>
                </a:cubicBezTo>
                <a:cubicBezTo>
                  <a:pt x="-29977" y="57173"/>
                  <a:pt x="147294" y="36536"/>
                  <a:pt x="159994" y="38123"/>
                </a:cubicBezTo>
                <a:cubicBezTo>
                  <a:pt x="172694" y="39710"/>
                  <a:pt x="86440" y="55056"/>
                  <a:pt x="80619" y="60348"/>
                </a:cubicBezTo>
                <a:cubicBezTo>
                  <a:pt x="74798" y="65640"/>
                  <a:pt x="121365" y="58231"/>
                  <a:pt x="125069" y="69873"/>
                </a:cubicBezTo>
                <a:cubicBezTo>
                  <a:pt x="128773" y="81515"/>
                  <a:pt x="93319" y="131256"/>
                  <a:pt x="102844" y="130198"/>
                </a:cubicBezTo>
                <a:cubicBezTo>
                  <a:pt x="112369" y="129140"/>
                  <a:pt x="175869" y="77811"/>
                  <a:pt x="182219" y="63523"/>
                </a:cubicBezTo>
                <a:cubicBezTo>
                  <a:pt x="188569" y="49235"/>
                  <a:pt x="106548" y="55586"/>
                  <a:pt x="140944" y="44473"/>
                </a:cubicBezTo>
                <a:cubicBezTo>
                  <a:pt x="175340" y="33360"/>
                  <a:pt x="389123" y="-1035"/>
                  <a:pt x="36636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0245DFC-6572-96DF-ED41-D7DB0A655B94}"/>
              </a:ext>
            </a:extLst>
          </p:cNvPr>
          <p:cNvSpPr/>
          <p:nvPr/>
        </p:nvSpPr>
        <p:spPr>
          <a:xfrm>
            <a:off x="5160861" y="8762991"/>
            <a:ext cx="878489" cy="196920"/>
          </a:xfrm>
          <a:custGeom>
            <a:avLst/>
            <a:gdLst>
              <a:gd name="connsiteX0" fmla="*/ 4864 w 878489"/>
              <a:gd name="connsiteY0" fmla="*/ 6359 h 196920"/>
              <a:gd name="connsiteX1" fmla="*/ 395389 w 878489"/>
              <a:gd name="connsiteY1" fmla="*/ 22234 h 196920"/>
              <a:gd name="connsiteX2" fmla="*/ 643039 w 878489"/>
              <a:gd name="connsiteY2" fmla="*/ 9 h 196920"/>
              <a:gd name="connsiteX3" fmla="*/ 570014 w 878489"/>
              <a:gd name="connsiteY3" fmla="*/ 25409 h 196920"/>
              <a:gd name="connsiteX4" fmla="*/ 744639 w 878489"/>
              <a:gd name="connsiteY4" fmla="*/ 19059 h 196920"/>
              <a:gd name="connsiteX5" fmla="*/ 728764 w 878489"/>
              <a:gd name="connsiteY5" fmla="*/ 38109 h 196920"/>
              <a:gd name="connsiteX6" fmla="*/ 782739 w 878489"/>
              <a:gd name="connsiteY6" fmla="*/ 15884 h 196920"/>
              <a:gd name="connsiteX7" fmla="*/ 877989 w 878489"/>
              <a:gd name="connsiteY7" fmla="*/ 117484 h 196920"/>
              <a:gd name="connsiteX8" fmla="*/ 820839 w 878489"/>
              <a:gd name="connsiteY8" fmla="*/ 38109 h 196920"/>
              <a:gd name="connsiteX9" fmla="*/ 833539 w 878489"/>
              <a:gd name="connsiteY9" fmla="*/ 196859 h 196920"/>
              <a:gd name="connsiteX10" fmla="*/ 804964 w 878489"/>
              <a:gd name="connsiteY10" fmla="*/ 57159 h 196920"/>
              <a:gd name="connsiteX11" fmla="*/ 725589 w 878489"/>
              <a:gd name="connsiteY11" fmla="*/ 60334 h 196920"/>
              <a:gd name="connsiteX12" fmla="*/ 481114 w 878489"/>
              <a:gd name="connsiteY12" fmla="*/ 107959 h 196920"/>
              <a:gd name="connsiteX13" fmla="*/ 766864 w 878489"/>
              <a:gd name="connsiteY13" fmla="*/ 34934 h 196920"/>
              <a:gd name="connsiteX14" fmla="*/ 544614 w 878489"/>
              <a:gd name="connsiteY14" fmla="*/ 31759 h 196920"/>
              <a:gd name="connsiteX15" fmla="*/ 198539 w 878489"/>
              <a:gd name="connsiteY15" fmla="*/ 31759 h 196920"/>
              <a:gd name="connsiteX16" fmla="*/ 4864 w 878489"/>
              <a:gd name="connsiteY16" fmla="*/ 6359 h 19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8489" h="196920">
                <a:moveTo>
                  <a:pt x="4864" y="6359"/>
                </a:moveTo>
                <a:cubicBezTo>
                  <a:pt x="37672" y="4771"/>
                  <a:pt x="289027" y="23292"/>
                  <a:pt x="395389" y="22234"/>
                </a:cubicBezTo>
                <a:cubicBezTo>
                  <a:pt x="501751" y="21176"/>
                  <a:pt x="613935" y="-520"/>
                  <a:pt x="643039" y="9"/>
                </a:cubicBezTo>
                <a:cubicBezTo>
                  <a:pt x="672143" y="538"/>
                  <a:pt x="553081" y="22234"/>
                  <a:pt x="570014" y="25409"/>
                </a:cubicBezTo>
                <a:cubicBezTo>
                  <a:pt x="586947" y="28584"/>
                  <a:pt x="718181" y="16942"/>
                  <a:pt x="744639" y="19059"/>
                </a:cubicBezTo>
                <a:cubicBezTo>
                  <a:pt x="771097" y="21176"/>
                  <a:pt x="722414" y="38638"/>
                  <a:pt x="728764" y="38109"/>
                </a:cubicBezTo>
                <a:cubicBezTo>
                  <a:pt x="735114" y="37580"/>
                  <a:pt x="757868" y="2655"/>
                  <a:pt x="782739" y="15884"/>
                </a:cubicBezTo>
                <a:cubicBezTo>
                  <a:pt x="807610" y="29113"/>
                  <a:pt x="871639" y="113780"/>
                  <a:pt x="877989" y="117484"/>
                </a:cubicBezTo>
                <a:cubicBezTo>
                  <a:pt x="884339" y="121188"/>
                  <a:pt x="828247" y="24880"/>
                  <a:pt x="820839" y="38109"/>
                </a:cubicBezTo>
                <a:cubicBezTo>
                  <a:pt x="813431" y="51338"/>
                  <a:pt x="836185" y="193684"/>
                  <a:pt x="833539" y="196859"/>
                </a:cubicBezTo>
                <a:cubicBezTo>
                  <a:pt x="830893" y="200034"/>
                  <a:pt x="822956" y="79913"/>
                  <a:pt x="804964" y="57159"/>
                </a:cubicBezTo>
                <a:cubicBezTo>
                  <a:pt x="786972" y="34405"/>
                  <a:pt x="779564" y="51867"/>
                  <a:pt x="725589" y="60334"/>
                </a:cubicBezTo>
                <a:cubicBezTo>
                  <a:pt x="671614" y="68801"/>
                  <a:pt x="474235" y="112192"/>
                  <a:pt x="481114" y="107959"/>
                </a:cubicBezTo>
                <a:cubicBezTo>
                  <a:pt x="487993" y="103726"/>
                  <a:pt x="756281" y="47634"/>
                  <a:pt x="766864" y="34934"/>
                </a:cubicBezTo>
                <a:cubicBezTo>
                  <a:pt x="777447" y="22234"/>
                  <a:pt x="544614" y="31759"/>
                  <a:pt x="544614" y="31759"/>
                </a:cubicBezTo>
                <a:cubicBezTo>
                  <a:pt x="449893" y="31230"/>
                  <a:pt x="284264" y="34405"/>
                  <a:pt x="198539" y="31759"/>
                </a:cubicBezTo>
                <a:cubicBezTo>
                  <a:pt x="112814" y="29113"/>
                  <a:pt x="-27944" y="7947"/>
                  <a:pt x="4864" y="6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78044BF8-922A-0DDB-F018-CEBD90F4B4D9}"/>
              </a:ext>
            </a:extLst>
          </p:cNvPr>
          <p:cNvSpPr/>
          <p:nvPr/>
        </p:nvSpPr>
        <p:spPr>
          <a:xfrm>
            <a:off x="5959100" y="8658407"/>
            <a:ext cx="325952" cy="152307"/>
          </a:xfrm>
          <a:custGeom>
            <a:avLst/>
            <a:gdLst>
              <a:gd name="connsiteX0" fmla="*/ 375 w 325952"/>
              <a:gd name="connsiteY0" fmla="*/ 152218 h 152307"/>
              <a:gd name="connsiteX1" fmla="*/ 184525 w 325952"/>
              <a:gd name="connsiteY1" fmla="*/ 98243 h 152307"/>
              <a:gd name="connsiteX2" fmla="*/ 127375 w 325952"/>
              <a:gd name="connsiteY2" fmla="*/ 120468 h 152307"/>
              <a:gd name="connsiteX3" fmla="*/ 317875 w 325952"/>
              <a:gd name="connsiteY3" fmla="*/ 2993 h 152307"/>
              <a:gd name="connsiteX4" fmla="*/ 267075 w 325952"/>
              <a:gd name="connsiteY4" fmla="*/ 41093 h 152307"/>
              <a:gd name="connsiteX5" fmla="*/ 54350 w 325952"/>
              <a:gd name="connsiteY5" fmla="*/ 107768 h 152307"/>
              <a:gd name="connsiteX6" fmla="*/ 133725 w 325952"/>
              <a:gd name="connsiteY6" fmla="*/ 110943 h 152307"/>
              <a:gd name="connsiteX7" fmla="*/ 375 w 325952"/>
              <a:gd name="connsiteY7" fmla="*/ 152218 h 1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52" h="152307">
                <a:moveTo>
                  <a:pt x="375" y="152218"/>
                </a:moveTo>
                <a:cubicBezTo>
                  <a:pt x="8842" y="150101"/>
                  <a:pt x="163359" y="103535"/>
                  <a:pt x="184525" y="98243"/>
                </a:cubicBezTo>
                <a:cubicBezTo>
                  <a:pt x="205691" y="92951"/>
                  <a:pt x="105150" y="136343"/>
                  <a:pt x="127375" y="120468"/>
                </a:cubicBezTo>
                <a:cubicBezTo>
                  <a:pt x="149600" y="104593"/>
                  <a:pt x="294592" y="16222"/>
                  <a:pt x="317875" y="2993"/>
                </a:cubicBezTo>
                <a:cubicBezTo>
                  <a:pt x="341158" y="-10236"/>
                  <a:pt x="310996" y="23631"/>
                  <a:pt x="267075" y="41093"/>
                </a:cubicBezTo>
                <a:cubicBezTo>
                  <a:pt x="223154" y="58555"/>
                  <a:pt x="76575" y="96126"/>
                  <a:pt x="54350" y="107768"/>
                </a:cubicBezTo>
                <a:cubicBezTo>
                  <a:pt x="32125" y="119410"/>
                  <a:pt x="137958" y="103535"/>
                  <a:pt x="133725" y="110943"/>
                </a:cubicBezTo>
                <a:cubicBezTo>
                  <a:pt x="129492" y="118351"/>
                  <a:pt x="-8092" y="154335"/>
                  <a:pt x="375" y="15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DEE79DA-B19F-6309-25C4-CFA7E0ED3192}"/>
              </a:ext>
            </a:extLst>
          </p:cNvPr>
          <p:cNvSpPr/>
          <p:nvPr/>
        </p:nvSpPr>
        <p:spPr>
          <a:xfrm>
            <a:off x="5828986" y="8749460"/>
            <a:ext cx="439964" cy="188254"/>
          </a:xfrm>
          <a:custGeom>
            <a:avLst/>
            <a:gdLst>
              <a:gd name="connsiteX0" fmla="*/ 314 w 439964"/>
              <a:gd name="connsiteY0" fmla="*/ 150065 h 188254"/>
              <a:gd name="connsiteX1" fmla="*/ 178114 w 439964"/>
              <a:gd name="connsiteY1" fmla="*/ 162765 h 188254"/>
              <a:gd name="connsiteX2" fmla="*/ 340039 w 439964"/>
              <a:gd name="connsiteY2" fmla="*/ 96090 h 188254"/>
              <a:gd name="connsiteX3" fmla="*/ 317814 w 439964"/>
              <a:gd name="connsiteY3" fmla="*/ 115140 h 188254"/>
              <a:gd name="connsiteX4" fmla="*/ 438464 w 439964"/>
              <a:gd name="connsiteY4" fmla="*/ 840 h 188254"/>
              <a:gd name="connsiteX5" fmla="*/ 374964 w 439964"/>
              <a:gd name="connsiteY5" fmla="*/ 67515 h 188254"/>
              <a:gd name="connsiteX6" fmla="*/ 225739 w 439964"/>
              <a:gd name="connsiteY6" fmla="*/ 146890 h 188254"/>
              <a:gd name="connsiteX7" fmla="*/ 136839 w 439964"/>
              <a:gd name="connsiteY7" fmla="*/ 188165 h 188254"/>
              <a:gd name="connsiteX8" fmla="*/ 314 w 439964"/>
              <a:gd name="connsiteY8" fmla="*/ 150065 h 18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964" h="188254">
                <a:moveTo>
                  <a:pt x="314" y="150065"/>
                </a:moveTo>
                <a:cubicBezTo>
                  <a:pt x="7193" y="145832"/>
                  <a:pt x="121493" y="171761"/>
                  <a:pt x="178114" y="162765"/>
                </a:cubicBezTo>
                <a:cubicBezTo>
                  <a:pt x="234735" y="153769"/>
                  <a:pt x="316756" y="104027"/>
                  <a:pt x="340039" y="96090"/>
                </a:cubicBezTo>
                <a:cubicBezTo>
                  <a:pt x="363322" y="88152"/>
                  <a:pt x="301410" y="131015"/>
                  <a:pt x="317814" y="115140"/>
                </a:cubicBezTo>
                <a:cubicBezTo>
                  <a:pt x="334218" y="99265"/>
                  <a:pt x="428939" y="8777"/>
                  <a:pt x="438464" y="840"/>
                </a:cubicBezTo>
                <a:cubicBezTo>
                  <a:pt x="447989" y="-7097"/>
                  <a:pt x="410418" y="43173"/>
                  <a:pt x="374964" y="67515"/>
                </a:cubicBezTo>
                <a:cubicBezTo>
                  <a:pt x="339510" y="91857"/>
                  <a:pt x="265427" y="126782"/>
                  <a:pt x="225739" y="146890"/>
                </a:cubicBezTo>
                <a:cubicBezTo>
                  <a:pt x="186051" y="166998"/>
                  <a:pt x="172293" y="186048"/>
                  <a:pt x="136839" y="188165"/>
                </a:cubicBezTo>
                <a:cubicBezTo>
                  <a:pt x="101385" y="190282"/>
                  <a:pt x="-6565" y="154298"/>
                  <a:pt x="314" y="150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FC239AA-35F6-6A05-D217-AB7F69F4C909}"/>
              </a:ext>
            </a:extLst>
          </p:cNvPr>
          <p:cNvSpPr/>
          <p:nvPr/>
        </p:nvSpPr>
        <p:spPr>
          <a:xfrm>
            <a:off x="5406513" y="8931160"/>
            <a:ext cx="646439" cy="140507"/>
          </a:xfrm>
          <a:custGeom>
            <a:avLst/>
            <a:gdLst>
              <a:gd name="connsiteX0" fmla="*/ 512 w 646439"/>
              <a:gd name="connsiteY0" fmla="*/ 115 h 140507"/>
              <a:gd name="connsiteX1" fmla="*/ 343412 w 646439"/>
              <a:gd name="connsiteY1" fmla="*/ 123940 h 140507"/>
              <a:gd name="connsiteX2" fmla="*/ 314837 w 646439"/>
              <a:gd name="connsiteY2" fmla="*/ 98540 h 140507"/>
              <a:gd name="connsiteX3" fmla="*/ 638687 w 646439"/>
              <a:gd name="connsiteY3" fmla="*/ 139815 h 140507"/>
              <a:gd name="connsiteX4" fmla="*/ 527562 w 646439"/>
              <a:gd name="connsiteY4" fmla="*/ 123940 h 140507"/>
              <a:gd name="connsiteX5" fmla="*/ 327537 w 646439"/>
              <a:gd name="connsiteY5" fmla="*/ 117590 h 140507"/>
              <a:gd name="connsiteX6" fmla="*/ 206887 w 646439"/>
              <a:gd name="connsiteY6" fmla="*/ 95365 h 140507"/>
              <a:gd name="connsiteX7" fmla="*/ 184662 w 646439"/>
              <a:gd name="connsiteY7" fmla="*/ 120765 h 140507"/>
              <a:gd name="connsiteX8" fmla="*/ 264037 w 646439"/>
              <a:gd name="connsiteY8" fmla="*/ 101715 h 140507"/>
              <a:gd name="connsiteX9" fmla="*/ 512 w 646439"/>
              <a:gd name="connsiteY9" fmla="*/ 115 h 14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439" h="140507">
                <a:moveTo>
                  <a:pt x="512" y="115"/>
                </a:moveTo>
                <a:cubicBezTo>
                  <a:pt x="13741" y="3819"/>
                  <a:pt x="291024" y="107536"/>
                  <a:pt x="343412" y="123940"/>
                </a:cubicBezTo>
                <a:cubicBezTo>
                  <a:pt x="395800" y="140344"/>
                  <a:pt x="265625" y="95894"/>
                  <a:pt x="314837" y="98540"/>
                </a:cubicBezTo>
                <a:cubicBezTo>
                  <a:pt x="364050" y="101186"/>
                  <a:pt x="603233" y="135582"/>
                  <a:pt x="638687" y="139815"/>
                </a:cubicBezTo>
                <a:cubicBezTo>
                  <a:pt x="674141" y="144048"/>
                  <a:pt x="579420" y="127644"/>
                  <a:pt x="527562" y="123940"/>
                </a:cubicBezTo>
                <a:cubicBezTo>
                  <a:pt x="475704" y="120236"/>
                  <a:pt x="380983" y="122352"/>
                  <a:pt x="327537" y="117590"/>
                </a:cubicBezTo>
                <a:cubicBezTo>
                  <a:pt x="274091" y="112828"/>
                  <a:pt x="230699" y="94836"/>
                  <a:pt x="206887" y="95365"/>
                </a:cubicBezTo>
                <a:cubicBezTo>
                  <a:pt x="183075" y="95894"/>
                  <a:pt x="175137" y="119707"/>
                  <a:pt x="184662" y="120765"/>
                </a:cubicBezTo>
                <a:cubicBezTo>
                  <a:pt x="194187" y="121823"/>
                  <a:pt x="293670" y="120765"/>
                  <a:pt x="264037" y="101715"/>
                </a:cubicBezTo>
                <a:cubicBezTo>
                  <a:pt x="234404" y="82665"/>
                  <a:pt x="-12717" y="-3589"/>
                  <a:pt x="51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478B790-A89E-C5AE-EFE8-3D39D7D687C8}"/>
              </a:ext>
            </a:extLst>
          </p:cNvPr>
          <p:cNvSpPr/>
          <p:nvPr/>
        </p:nvSpPr>
        <p:spPr>
          <a:xfrm>
            <a:off x="5308600" y="8867775"/>
            <a:ext cx="374374" cy="172932"/>
          </a:xfrm>
          <a:custGeom>
            <a:avLst/>
            <a:gdLst>
              <a:gd name="connsiteX0" fmla="*/ 0 w 374374"/>
              <a:gd name="connsiteY0" fmla="*/ 0 h 172932"/>
              <a:gd name="connsiteX1" fmla="*/ 361950 w 374374"/>
              <a:gd name="connsiteY1" fmla="*/ 168275 h 172932"/>
              <a:gd name="connsiteX2" fmla="*/ 285750 w 374374"/>
              <a:gd name="connsiteY2" fmla="*/ 123825 h 172932"/>
              <a:gd name="connsiteX3" fmla="*/ 238125 w 374374"/>
              <a:gd name="connsiteY3" fmla="*/ 101600 h 172932"/>
              <a:gd name="connsiteX4" fmla="*/ 0 w 374374"/>
              <a:gd name="connsiteY4" fmla="*/ 0 h 17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374" h="172932">
                <a:moveTo>
                  <a:pt x="0" y="0"/>
                </a:moveTo>
                <a:lnTo>
                  <a:pt x="361950" y="168275"/>
                </a:lnTo>
                <a:cubicBezTo>
                  <a:pt x="409575" y="188913"/>
                  <a:pt x="306387" y="134937"/>
                  <a:pt x="285750" y="123825"/>
                </a:cubicBezTo>
                <a:cubicBezTo>
                  <a:pt x="265113" y="112713"/>
                  <a:pt x="238125" y="101600"/>
                  <a:pt x="238125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A6101F9-A07C-DF85-7808-E7A5AD77F0D4}"/>
              </a:ext>
            </a:extLst>
          </p:cNvPr>
          <p:cNvSpPr/>
          <p:nvPr/>
        </p:nvSpPr>
        <p:spPr>
          <a:xfrm>
            <a:off x="5728541" y="8854577"/>
            <a:ext cx="525204" cy="184726"/>
          </a:xfrm>
          <a:custGeom>
            <a:avLst/>
            <a:gdLst>
              <a:gd name="connsiteX0" fmla="*/ 523034 w 525204"/>
              <a:gd name="connsiteY0" fmla="*/ 498 h 184726"/>
              <a:gd name="connsiteX1" fmla="*/ 396034 w 525204"/>
              <a:gd name="connsiteY1" fmla="*/ 95748 h 184726"/>
              <a:gd name="connsiteX2" fmla="*/ 316659 w 525204"/>
              <a:gd name="connsiteY2" fmla="*/ 152898 h 184726"/>
              <a:gd name="connsiteX3" fmla="*/ 297609 w 525204"/>
              <a:gd name="connsiteY3" fmla="*/ 165598 h 184726"/>
              <a:gd name="connsiteX4" fmla="*/ 110284 w 525204"/>
              <a:gd name="connsiteY4" fmla="*/ 175123 h 184726"/>
              <a:gd name="connsiteX5" fmla="*/ 8684 w 525204"/>
              <a:gd name="connsiteY5" fmla="*/ 184648 h 184726"/>
              <a:gd name="connsiteX6" fmla="*/ 332534 w 525204"/>
              <a:gd name="connsiteY6" fmla="*/ 175123 h 184726"/>
              <a:gd name="connsiteX7" fmla="*/ 373809 w 525204"/>
              <a:gd name="connsiteY7" fmla="*/ 117973 h 184726"/>
              <a:gd name="connsiteX8" fmla="*/ 281734 w 525204"/>
              <a:gd name="connsiteY8" fmla="*/ 140198 h 184726"/>
              <a:gd name="connsiteX9" fmla="*/ 523034 w 525204"/>
              <a:gd name="connsiteY9" fmla="*/ 498 h 18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204" h="184726">
                <a:moveTo>
                  <a:pt x="523034" y="498"/>
                </a:moveTo>
                <a:cubicBezTo>
                  <a:pt x="542084" y="-6910"/>
                  <a:pt x="430430" y="70348"/>
                  <a:pt x="396034" y="95748"/>
                </a:cubicBezTo>
                <a:cubicBezTo>
                  <a:pt x="361638" y="121148"/>
                  <a:pt x="333063" y="141256"/>
                  <a:pt x="316659" y="152898"/>
                </a:cubicBezTo>
                <a:cubicBezTo>
                  <a:pt x="300255" y="164540"/>
                  <a:pt x="332005" y="161894"/>
                  <a:pt x="297609" y="165598"/>
                </a:cubicBezTo>
                <a:cubicBezTo>
                  <a:pt x="263213" y="169302"/>
                  <a:pt x="158438" y="171948"/>
                  <a:pt x="110284" y="175123"/>
                </a:cubicBezTo>
                <a:cubicBezTo>
                  <a:pt x="62130" y="178298"/>
                  <a:pt x="-28358" y="184648"/>
                  <a:pt x="8684" y="184648"/>
                </a:cubicBezTo>
                <a:cubicBezTo>
                  <a:pt x="45726" y="184648"/>
                  <a:pt x="271680" y="186235"/>
                  <a:pt x="332534" y="175123"/>
                </a:cubicBezTo>
                <a:cubicBezTo>
                  <a:pt x="393388" y="164011"/>
                  <a:pt x="382276" y="123794"/>
                  <a:pt x="373809" y="117973"/>
                </a:cubicBezTo>
                <a:cubicBezTo>
                  <a:pt x="365342" y="112152"/>
                  <a:pt x="260038" y="156602"/>
                  <a:pt x="281734" y="140198"/>
                </a:cubicBezTo>
                <a:cubicBezTo>
                  <a:pt x="303430" y="123794"/>
                  <a:pt x="503984" y="7906"/>
                  <a:pt x="523034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4D45A68-ED65-CAAD-6837-D24D4B052802}"/>
              </a:ext>
            </a:extLst>
          </p:cNvPr>
          <p:cNvSpPr/>
          <p:nvPr/>
        </p:nvSpPr>
        <p:spPr>
          <a:xfrm>
            <a:off x="5167814" y="8897131"/>
            <a:ext cx="664665" cy="219936"/>
          </a:xfrm>
          <a:custGeom>
            <a:avLst/>
            <a:gdLst>
              <a:gd name="connsiteX0" fmla="*/ 10611 w 664665"/>
              <a:gd name="connsiteY0" fmla="*/ 2394 h 219936"/>
              <a:gd name="connsiteX1" fmla="*/ 312236 w 664665"/>
              <a:gd name="connsiteY1" fmla="*/ 138919 h 219936"/>
              <a:gd name="connsiteX2" fmla="*/ 290011 w 664665"/>
              <a:gd name="connsiteY2" fmla="*/ 103994 h 219936"/>
              <a:gd name="connsiteX3" fmla="*/ 496386 w 664665"/>
              <a:gd name="connsiteY3" fmla="*/ 218294 h 219936"/>
              <a:gd name="connsiteX4" fmla="*/ 458286 w 664665"/>
              <a:gd name="connsiteY4" fmla="*/ 173844 h 219936"/>
              <a:gd name="connsiteX5" fmla="*/ 664661 w 664665"/>
              <a:gd name="connsiteY5" fmla="*/ 205594 h 219936"/>
              <a:gd name="connsiteX6" fmla="*/ 451936 w 664665"/>
              <a:gd name="connsiteY6" fmla="*/ 142094 h 219936"/>
              <a:gd name="connsiteX7" fmla="*/ 102686 w 664665"/>
              <a:gd name="connsiteY7" fmla="*/ 56369 h 219936"/>
              <a:gd name="connsiteX8" fmla="*/ 10611 w 664665"/>
              <a:gd name="connsiteY8" fmla="*/ 2394 h 21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665" h="219936">
                <a:moveTo>
                  <a:pt x="10611" y="2394"/>
                </a:moveTo>
                <a:cubicBezTo>
                  <a:pt x="45536" y="16152"/>
                  <a:pt x="265669" y="121986"/>
                  <a:pt x="312236" y="138919"/>
                </a:cubicBezTo>
                <a:cubicBezTo>
                  <a:pt x="358803" y="155852"/>
                  <a:pt x="259319" y="90765"/>
                  <a:pt x="290011" y="103994"/>
                </a:cubicBezTo>
                <a:cubicBezTo>
                  <a:pt x="320703" y="117223"/>
                  <a:pt x="468340" y="206652"/>
                  <a:pt x="496386" y="218294"/>
                </a:cubicBezTo>
                <a:cubicBezTo>
                  <a:pt x="524432" y="229936"/>
                  <a:pt x="430240" y="175961"/>
                  <a:pt x="458286" y="173844"/>
                </a:cubicBezTo>
                <a:cubicBezTo>
                  <a:pt x="486332" y="171727"/>
                  <a:pt x="665719" y="210885"/>
                  <a:pt x="664661" y="205594"/>
                </a:cubicBezTo>
                <a:cubicBezTo>
                  <a:pt x="663603" y="200303"/>
                  <a:pt x="545598" y="166965"/>
                  <a:pt x="451936" y="142094"/>
                </a:cubicBezTo>
                <a:cubicBezTo>
                  <a:pt x="358274" y="117223"/>
                  <a:pt x="173065" y="74890"/>
                  <a:pt x="102686" y="56369"/>
                </a:cubicBezTo>
                <a:cubicBezTo>
                  <a:pt x="32307" y="37848"/>
                  <a:pt x="-24314" y="-11364"/>
                  <a:pt x="10611" y="2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85834A6-8358-3A97-1AA0-98CC73898944}"/>
              </a:ext>
            </a:extLst>
          </p:cNvPr>
          <p:cNvSpPr/>
          <p:nvPr/>
        </p:nvSpPr>
        <p:spPr>
          <a:xfrm>
            <a:off x="5810179" y="7520670"/>
            <a:ext cx="181252" cy="223534"/>
          </a:xfrm>
          <a:custGeom>
            <a:avLst/>
            <a:gdLst>
              <a:gd name="connsiteX0" fmla="*/ 71 w 181252"/>
              <a:gd name="connsiteY0" fmla="*/ 905 h 223534"/>
              <a:gd name="connsiteX1" fmla="*/ 73096 w 181252"/>
              <a:gd name="connsiteY1" fmla="*/ 140605 h 223534"/>
              <a:gd name="connsiteX2" fmla="*/ 44521 w 181252"/>
              <a:gd name="connsiteY2" fmla="*/ 223155 h 223534"/>
              <a:gd name="connsiteX3" fmla="*/ 95321 w 181252"/>
              <a:gd name="connsiteY3" fmla="*/ 169180 h 223534"/>
              <a:gd name="connsiteX4" fmla="*/ 181046 w 181252"/>
              <a:gd name="connsiteY4" fmla="*/ 118380 h 223534"/>
              <a:gd name="connsiteX5" fmla="*/ 117546 w 181252"/>
              <a:gd name="connsiteY5" fmla="*/ 159655 h 223534"/>
              <a:gd name="connsiteX6" fmla="*/ 60396 w 181252"/>
              <a:gd name="connsiteY6" fmla="*/ 83455 h 223534"/>
              <a:gd name="connsiteX7" fmla="*/ 71 w 181252"/>
              <a:gd name="connsiteY7" fmla="*/ 905 h 22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52" h="223534">
                <a:moveTo>
                  <a:pt x="71" y="905"/>
                </a:moveTo>
                <a:cubicBezTo>
                  <a:pt x="2188" y="10430"/>
                  <a:pt x="65688" y="103563"/>
                  <a:pt x="73096" y="140605"/>
                </a:cubicBezTo>
                <a:cubicBezTo>
                  <a:pt x="80504" y="177647"/>
                  <a:pt x="40817" y="218393"/>
                  <a:pt x="44521" y="223155"/>
                </a:cubicBezTo>
                <a:cubicBezTo>
                  <a:pt x="48225" y="227917"/>
                  <a:pt x="72567" y="186643"/>
                  <a:pt x="95321" y="169180"/>
                </a:cubicBezTo>
                <a:cubicBezTo>
                  <a:pt x="118075" y="151718"/>
                  <a:pt x="177342" y="119967"/>
                  <a:pt x="181046" y="118380"/>
                </a:cubicBezTo>
                <a:cubicBezTo>
                  <a:pt x="184750" y="116793"/>
                  <a:pt x="137654" y="165476"/>
                  <a:pt x="117546" y="159655"/>
                </a:cubicBezTo>
                <a:cubicBezTo>
                  <a:pt x="97438" y="153834"/>
                  <a:pt x="77329" y="107268"/>
                  <a:pt x="60396" y="83455"/>
                </a:cubicBezTo>
                <a:cubicBezTo>
                  <a:pt x="43463" y="59643"/>
                  <a:pt x="-2046" y="-8620"/>
                  <a:pt x="71" y="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BE28E08-EE7A-AD3F-01D2-1F8894E033DE}"/>
              </a:ext>
            </a:extLst>
          </p:cNvPr>
          <p:cNvSpPr/>
          <p:nvPr/>
        </p:nvSpPr>
        <p:spPr>
          <a:xfrm>
            <a:off x="5886321" y="7229329"/>
            <a:ext cx="162099" cy="251791"/>
          </a:xfrm>
          <a:custGeom>
            <a:avLst/>
            <a:gdLst>
              <a:gd name="connsiteX0" fmla="*/ 162054 w 162099"/>
              <a:gd name="connsiteY0" fmla="*/ 104921 h 251791"/>
              <a:gd name="connsiteX1" fmla="*/ 73154 w 162099"/>
              <a:gd name="connsiteY1" fmla="*/ 177946 h 251791"/>
              <a:gd name="connsiteX2" fmla="*/ 50929 w 162099"/>
              <a:gd name="connsiteY2" fmla="*/ 250971 h 251791"/>
              <a:gd name="connsiteX3" fmla="*/ 44579 w 162099"/>
              <a:gd name="connsiteY3" fmla="*/ 219221 h 251791"/>
              <a:gd name="connsiteX4" fmla="*/ 129 w 162099"/>
              <a:gd name="connsiteY4" fmla="*/ 146 h 251791"/>
              <a:gd name="connsiteX5" fmla="*/ 60454 w 162099"/>
              <a:gd name="connsiteY5" fmla="*/ 184296 h 251791"/>
              <a:gd name="connsiteX6" fmla="*/ 162054 w 162099"/>
              <a:gd name="connsiteY6" fmla="*/ 104921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99" h="251791">
                <a:moveTo>
                  <a:pt x="162054" y="104921"/>
                </a:moveTo>
                <a:cubicBezTo>
                  <a:pt x="164171" y="103863"/>
                  <a:pt x="91675" y="153604"/>
                  <a:pt x="73154" y="177946"/>
                </a:cubicBezTo>
                <a:cubicBezTo>
                  <a:pt x="54633" y="202288"/>
                  <a:pt x="55691" y="244092"/>
                  <a:pt x="50929" y="250971"/>
                </a:cubicBezTo>
                <a:cubicBezTo>
                  <a:pt x="46167" y="257850"/>
                  <a:pt x="44579" y="219221"/>
                  <a:pt x="44579" y="219221"/>
                </a:cubicBezTo>
                <a:cubicBezTo>
                  <a:pt x="36112" y="177417"/>
                  <a:pt x="-2517" y="5967"/>
                  <a:pt x="129" y="146"/>
                </a:cubicBezTo>
                <a:cubicBezTo>
                  <a:pt x="2775" y="-5675"/>
                  <a:pt x="38229" y="163659"/>
                  <a:pt x="60454" y="184296"/>
                </a:cubicBezTo>
                <a:cubicBezTo>
                  <a:pt x="82679" y="204933"/>
                  <a:pt x="159937" y="105979"/>
                  <a:pt x="162054" y="104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C9B7711-2711-39C0-EEC6-7FA99E150877}"/>
              </a:ext>
            </a:extLst>
          </p:cNvPr>
          <p:cNvSpPr/>
          <p:nvPr/>
        </p:nvSpPr>
        <p:spPr>
          <a:xfrm>
            <a:off x="5613320" y="7981829"/>
            <a:ext cx="445838" cy="76401"/>
          </a:xfrm>
          <a:custGeom>
            <a:avLst/>
            <a:gdLst>
              <a:gd name="connsiteX0" fmla="*/ 80 w 445838"/>
              <a:gd name="connsiteY0" fmla="*/ 73146 h 76401"/>
              <a:gd name="connsiteX1" fmla="*/ 254080 w 445838"/>
              <a:gd name="connsiteY1" fmla="*/ 12821 h 76401"/>
              <a:gd name="connsiteX2" fmla="*/ 444580 w 445838"/>
              <a:gd name="connsiteY2" fmla="*/ 76321 h 76401"/>
              <a:gd name="connsiteX3" fmla="*/ 327105 w 445838"/>
              <a:gd name="connsiteY3" fmla="*/ 25521 h 76401"/>
              <a:gd name="connsiteX4" fmla="*/ 139780 w 445838"/>
              <a:gd name="connsiteY4" fmla="*/ 121 h 76401"/>
              <a:gd name="connsiteX5" fmla="*/ 225505 w 445838"/>
              <a:gd name="connsiteY5" fmla="*/ 19171 h 76401"/>
              <a:gd name="connsiteX6" fmla="*/ 80 w 445838"/>
              <a:gd name="connsiteY6" fmla="*/ 73146 h 7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838" h="76401">
                <a:moveTo>
                  <a:pt x="80" y="73146"/>
                </a:moveTo>
                <a:cubicBezTo>
                  <a:pt x="4842" y="72088"/>
                  <a:pt x="179997" y="12292"/>
                  <a:pt x="254080" y="12821"/>
                </a:cubicBezTo>
                <a:cubicBezTo>
                  <a:pt x="328163" y="13350"/>
                  <a:pt x="432409" y="74204"/>
                  <a:pt x="444580" y="76321"/>
                </a:cubicBezTo>
                <a:cubicBezTo>
                  <a:pt x="456751" y="78438"/>
                  <a:pt x="377905" y="38221"/>
                  <a:pt x="327105" y="25521"/>
                </a:cubicBezTo>
                <a:cubicBezTo>
                  <a:pt x="276305" y="12821"/>
                  <a:pt x="156713" y="1179"/>
                  <a:pt x="139780" y="121"/>
                </a:cubicBezTo>
                <a:cubicBezTo>
                  <a:pt x="122847" y="-937"/>
                  <a:pt x="247730" y="4883"/>
                  <a:pt x="225505" y="19171"/>
                </a:cubicBezTo>
                <a:cubicBezTo>
                  <a:pt x="203280" y="33459"/>
                  <a:pt x="-4682" y="74204"/>
                  <a:pt x="80" y="7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35CA0C3-EA60-2994-D755-EE8F05E894E3}"/>
              </a:ext>
            </a:extLst>
          </p:cNvPr>
          <p:cNvSpPr/>
          <p:nvPr/>
        </p:nvSpPr>
        <p:spPr>
          <a:xfrm>
            <a:off x="5428835" y="7651678"/>
            <a:ext cx="92539" cy="248527"/>
          </a:xfrm>
          <a:custGeom>
            <a:avLst/>
            <a:gdLst>
              <a:gd name="connsiteX0" fmla="*/ 92490 w 92539"/>
              <a:gd name="connsiteY0" fmla="*/ 72 h 248527"/>
              <a:gd name="connsiteX1" fmla="*/ 16290 w 92539"/>
              <a:gd name="connsiteY1" fmla="*/ 108022 h 248527"/>
              <a:gd name="connsiteX2" fmla="*/ 19465 w 92539"/>
              <a:gd name="connsiteY2" fmla="*/ 247722 h 248527"/>
              <a:gd name="connsiteX3" fmla="*/ 13115 w 92539"/>
              <a:gd name="connsiteY3" fmla="*/ 161997 h 248527"/>
              <a:gd name="connsiteX4" fmla="*/ 3590 w 92539"/>
              <a:gd name="connsiteY4" fmla="*/ 92147 h 248527"/>
              <a:gd name="connsiteX5" fmla="*/ 92490 w 92539"/>
              <a:gd name="connsiteY5" fmla="*/ 72 h 24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39" h="248527">
                <a:moveTo>
                  <a:pt x="92490" y="72"/>
                </a:moveTo>
                <a:cubicBezTo>
                  <a:pt x="94607" y="2718"/>
                  <a:pt x="28461" y="66747"/>
                  <a:pt x="16290" y="108022"/>
                </a:cubicBezTo>
                <a:cubicBezTo>
                  <a:pt x="4119" y="149297"/>
                  <a:pt x="19994" y="238726"/>
                  <a:pt x="19465" y="247722"/>
                </a:cubicBezTo>
                <a:cubicBezTo>
                  <a:pt x="18936" y="256718"/>
                  <a:pt x="15761" y="187926"/>
                  <a:pt x="13115" y="161997"/>
                </a:cubicBezTo>
                <a:cubicBezTo>
                  <a:pt x="10469" y="136068"/>
                  <a:pt x="-7523" y="115960"/>
                  <a:pt x="3590" y="92147"/>
                </a:cubicBezTo>
                <a:cubicBezTo>
                  <a:pt x="14702" y="68335"/>
                  <a:pt x="90373" y="-2574"/>
                  <a:pt x="9249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3519A7D9-2579-D4CB-9745-F904C5D2DE8B}"/>
              </a:ext>
            </a:extLst>
          </p:cNvPr>
          <p:cNvSpPr/>
          <p:nvPr/>
        </p:nvSpPr>
        <p:spPr>
          <a:xfrm>
            <a:off x="6299057" y="7880315"/>
            <a:ext cx="116485" cy="175190"/>
          </a:xfrm>
          <a:custGeom>
            <a:avLst/>
            <a:gdLst>
              <a:gd name="connsiteX0" fmla="*/ 31893 w 116485"/>
              <a:gd name="connsiteY0" fmla="*/ 35 h 175190"/>
              <a:gd name="connsiteX1" fmla="*/ 66818 w 116485"/>
              <a:gd name="connsiteY1" fmla="*/ 73060 h 175190"/>
              <a:gd name="connsiteX2" fmla="*/ 16018 w 116485"/>
              <a:gd name="connsiteY2" fmla="*/ 133385 h 175190"/>
              <a:gd name="connsiteX3" fmla="*/ 89043 w 116485"/>
              <a:gd name="connsiteY3" fmla="*/ 92110 h 175190"/>
              <a:gd name="connsiteX4" fmla="*/ 143 w 116485"/>
              <a:gd name="connsiteY4" fmla="*/ 174660 h 175190"/>
              <a:gd name="connsiteX5" fmla="*/ 114443 w 116485"/>
              <a:gd name="connsiteY5" fmla="*/ 44485 h 175190"/>
              <a:gd name="connsiteX6" fmla="*/ 69993 w 116485"/>
              <a:gd name="connsiteY6" fmla="*/ 82585 h 175190"/>
              <a:gd name="connsiteX7" fmla="*/ 31893 w 116485"/>
              <a:gd name="connsiteY7" fmla="*/ 35 h 17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85" h="175190">
                <a:moveTo>
                  <a:pt x="31893" y="35"/>
                </a:moveTo>
                <a:cubicBezTo>
                  <a:pt x="31364" y="-1552"/>
                  <a:pt x="69464" y="50835"/>
                  <a:pt x="66818" y="73060"/>
                </a:cubicBezTo>
                <a:cubicBezTo>
                  <a:pt x="64172" y="95285"/>
                  <a:pt x="12314" y="130210"/>
                  <a:pt x="16018" y="133385"/>
                </a:cubicBezTo>
                <a:cubicBezTo>
                  <a:pt x="19722" y="136560"/>
                  <a:pt x="91689" y="85231"/>
                  <a:pt x="89043" y="92110"/>
                </a:cubicBezTo>
                <a:cubicBezTo>
                  <a:pt x="86397" y="98989"/>
                  <a:pt x="-4090" y="182597"/>
                  <a:pt x="143" y="174660"/>
                </a:cubicBezTo>
                <a:cubicBezTo>
                  <a:pt x="4376" y="166723"/>
                  <a:pt x="102801" y="59831"/>
                  <a:pt x="114443" y="44485"/>
                </a:cubicBezTo>
                <a:cubicBezTo>
                  <a:pt x="126085" y="29139"/>
                  <a:pt x="84810" y="89993"/>
                  <a:pt x="69993" y="82585"/>
                </a:cubicBezTo>
                <a:cubicBezTo>
                  <a:pt x="55176" y="75177"/>
                  <a:pt x="32422" y="1622"/>
                  <a:pt x="3189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E20915D-AFFB-7F19-550C-4979069E1CA1}"/>
              </a:ext>
            </a:extLst>
          </p:cNvPr>
          <p:cNvSpPr/>
          <p:nvPr/>
        </p:nvSpPr>
        <p:spPr>
          <a:xfrm>
            <a:off x="6387752" y="7772303"/>
            <a:ext cx="35424" cy="123994"/>
          </a:xfrm>
          <a:custGeom>
            <a:avLst/>
            <a:gdLst>
              <a:gd name="connsiteX0" fmla="*/ 35273 w 35424"/>
              <a:gd name="connsiteY0" fmla="*/ 97 h 123994"/>
              <a:gd name="connsiteX1" fmla="*/ 13048 w 35424"/>
              <a:gd name="connsiteY1" fmla="*/ 60422 h 123994"/>
              <a:gd name="connsiteX2" fmla="*/ 13048 w 35424"/>
              <a:gd name="connsiteY2" fmla="*/ 123922 h 123994"/>
              <a:gd name="connsiteX3" fmla="*/ 348 w 35424"/>
              <a:gd name="connsiteY3" fmla="*/ 47722 h 123994"/>
              <a:gd name="connsiteX4" fmla="*/ 35273 w 35424"/>
              <a:gd name="connsiteY4" fmla="*/ 97 h 12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24" h="123994">
                <a:moveTo>
                  <a:pt x="35273" y="97"/>
                </a:moveTo>
                <a:cubicBezTo>
                  <a:pt x="37390" y="2214"/>
                  <a:pt x="16752" y="39784"/>
                  <a:pt x="13048" y="60422"/>
                </a:cubicBezTo>
                <a:cubicBezTo>
                  <a:pt x="9344" y="81060"/>
                  <a:pt x="15165" y="126039"/>
                  <a:pt x="13048" y="123922"/>
                </a:cubicBezTo>
                <a:cubicBezTo>
                  <a:pt x="10931" y="121805"/>
                  <a:pt x="-2298" y="64655"/>
                  <a:pt x="348" y="47722"/>
                </a:cubicBezTo>
                <a:cubicBezTo>
                  <a:pt x="2994" y="30789"/>
                  <a:pt x="33156" y="-2020"/>
                  <a:pt x="3527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5D9C60D5-1DDE-839F-C9AC-1DCECEA682E5}"/>
              </a:ext>
            </a:extLst>
          </p:cNvPr>
          <p:cNvSpPr/>
          <p:nvPr/>
        </p:nvSpPr>
        <p:spPr>
          <a:xfrm>
            <a:off x="4819618" y="8632825"/>
            <a:ext cx="263846" cy="86167"/>
          </a:xfrm>
          <a:custGeom>
            <a:avLst/>
            <a:gdLst>
              <a:gd name="connsiteX0" fmla="*/ 263557 w 263846"/>
              <a:gd name="connsiteY0" fmla="*/ 66675 h 86167"/>
              <a:gd name="connsiteX1" fmla="*/ 155607 w 263846"/>
              <a:gd name="connsiteY1" fmla="*/ 57150 h 86167"/>
              <a:gd name="connsiteX2" fmla="*/ 82582 w 263846"/>
              <a:gd name="connsiteY2" fmla="*/ 12700 h 86167"/>
              <a:gd name="connsiteX3" fmla="*/ 32 w 263846"/>
              <a:gd name="connsiteY3" fmla="*/ 85725 h 86167"/>
              <a:gd name="connsiteX4" fmla="*/ 73057 w 263846"/>
              <a:gd name="connsiteY4" fmla="*/ 41275 h 86167"/>
              <a:gd name="connsiteX5" fmla="*/ 107982 w 263846"/>
              <a:gd name="connsiteY5" fmla="*/ 0 h 86167"/>
              <a:gd name="connsiteX6" fmla="*/ 120682 w 263846"/>
              <a:gd name="connsiteY6" fmla="*/ 41275 h 86167"/>
              <a:gd name="connsiteX7" fmla="*/ 263557 w 263846"/>
              <a:gd name="connsiteY7" fmla="*/ 66675 h 8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46" h="86167">
                <a:moveTo>
                  <a:pt x="263557" y="66675"/>
                </a:moveTo>
                <a:cubicBezTo>
                  <a:pt x="269378" y="69321"/>
                  <a:pt x="185769" y="66146"/>
                  <a:pt x="155607" y="57150"/>
                </a:cubicBezTo>
                <a:cubicBezTo>
                  <a:pt x="125444" y="48154"/>
                  <a:pt x="108511" y="7938"/>
                  <a:pt x="82582" y="12700"/>
                </a:cubicBezTo>
                <a:cubicBezTo>
                  <a:pt x="56653" y="17462"/>
                  <a:pt x="1619" y="80963"/>
                  <a:pt x="32" y="85725"/>
                </a:cubicBezTo>
                <a:cubicBezTo>
                  <a:pt x="-1555" y="90487"/>
                  <a:pt x="55065" y="55563"/>
                  <a:pt x="73057" y="41275"/>
                </a:cubicBezTo>
                <a:cubicBezTo>
                  <a:pt x="91049" y="26987"/>
                  <a:pt x="100045" y="0"/>
                  <a:pt x="107982" y="0"/>
                </a:cubicBezTo>
                <a:cubicBezTo>
                  <a:pt x="115919" y="0"/>
                  <a:pt x="100574" y="29633"/>
                  <a:pt x="120682" y="41275"/>
                </a:cubicBezTo>
                <a:cubicBezTo>
                  <a:pt x="140790" y="52917"/>
                  <a:pt x="257736" y="64029"/>
                  <a:pt x="263557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1A5B16F-821F-66BD-0424-686B3A7EE643}"/>
              </a:ext>
            </a:extLst>
          </p:cNvPr>
          <p:cNvSpPr/>
          <p:nvPr/>
        </p:nvSpPr>
        <p:spPr>
          <a:xfrm>
            <a:off x="5049712" y="8493087"/>
            <a:ext cx="900344" cy="155613"/>
          </a:xfrm>
          <a:custGeom>
            <a:avLst/>
            <a:gdLst>
              <a:gd name="connsiteX0" fmla="*/ 1713 w 900344"/>
              <a:gd name="connsiteY0" fmla="*/ 155613 h 155613"/>
              <a:gd name="connsiteX1" fmla="*/ 271588 w 900344"/>
              <a:gd name="connsiteY1" fmla="*/ 101638 h 155613"/>
              <a:gd name="connsiteX2" fmla="*/ 376363 w 900344"/>
              <a:gd name="connsiteY2" fmla="*/ 111163 h 155613"/>
              <a:gd name="connsiteX3" fmla="*/ 563688 w 900344"/>
              <a:gd name="connsiteY3" fmla="*/ 57188 h 155613"/>
              <a:gd name="connsiteX4" fmla="*/ 770063 w 900344"/>
              <a:gd name="connsiteY4" fmla="*/ 38 h 155613"/>
              <a:gd name="connsiteX5" fmla="*/ 900238 w 900344"/>
              <a:gd name="connsiteY5" fmla="*/ 47663 h 155613"/>
              <a:gd name="connsiteX6" fmla="*/ 789113 w 900344"/>
              <a:gd name="connsiteY6" fmla="*/ 9563 h 155613"/>
              <a:gd name="connsiteX7" fmla="*/ 624013 w 900344"/>
              <a:gd name="connsiteY7" fmla="*/ 31788 h 155613"/>
              <a:gd name="connsiteX8" fmla="*/ 370013 w 900344"/>
              <a:gd name="connsiteY8" fmla="*/ 111163 h 155613"/>
              <a:gd name="connsiteX9" fmla="*/ 214438 w 900344"/>
              <a:gd name="connsiteY9" fmla="*/ 111163 h 155613"/>
              <a:gd name="connsiteX10" fmla="*/ 414463 w 900344"/>
              <a:gd name="connsiteY10" fmla="*/ 101638 h 155613"/>
              <a:gd name="connsiteX11" fmla="*/ 1713 w 900344"/>
              <a:gd name="connsiteY11" fmla="*/ 155613 h 15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0344" h="155613">
                <a:moveTo>
                  <a:pt x="1713" y="155613"/>
                </a:moveTo>
                <a:cubicBezTo>
                  <a:pt x="-22099" y="155613"/>
                  <a:pt x="209147" y="109046"/>
                  <a:pt x="271588" y="101638"/>
                </a:cubicBezTo>
                <a:cubicBezTo>
                  <a:pt x="334029" y="94230"/>
                  <a:pt x="327680" y="118571"/>
                  <a:pt x="376363" y="111163"/>
                </a:cubicBezTo>
                <a:cubicBezTo>
                  <a:pt x="425046" y="103755"/>
                  <a:pt x="563688" y="57188"/>
                  <a:pt x="563688" y="57188"/>
                </a:cubicBezTo>
                <a:cubicBezTo>
                  <a:pt x="629305" y="38667"/>
                  <a:pt x="713971" y="1625"/>
                  <a:pt x="770063" y="38"/>
                </a:cubicBezTo>
                <a:cubicBezTo>
                  <a:pt x="826155" y="-1549"/>
                  <a:pt x="897063" y="46076"/>
                  <a:pt x="900238" y="47663"/>
                </a:cubicBezTo>
                <a:cubicBezTo>
                  <a:pt x="903413" y="49250"/>
                  <a:pt x="835150" y="12209"/>
                  <a:pt x="789113" y="9563"/>
                </a:cubicBezTo>
                <a:cubicBezTo>
                  <a:pt x="743076" y="6917"/>
                  <a:pt x="693863" y="14855"/>
                  <a:pt x="624013" y="31788"/>
                </a:cubicBezTo>
                <a:cubicBezTo>
                  <a:pt x="554163" y="48721"/>
                  <a:pt x="438275" y="97934"/>
                  <a:pt x="370013" y="111163"/>
                </a:cubicBezTo>
                <a:cubicBezTo>
                  <a:pt x="301751" y="124392"/>
                  <a:pt x="207030" y="112750"/>
                  <a:pt x="214438" y="111163"/>
                </a:cubicBezTo>
                <a:cubicBezTo>
                  <a:pt x="221846" y="109576"/>
                  <a:pt x="445155" y="94230"/>
                  <a:pt x="414463" y="101638"/>
                </a:cubicBezTo>
                <a:cubicBezTo>
                  <a:pt x="383771" y="109046"/>
                  <a:pt x="25525" y="155613"/>
                  <a:pt x="1713" y="155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EE3FED-384A-D889-CC48-4B7E446417DB}"/>
              </a:ext>
            </a:extLst>
          </p:cNvPr>
          <p:cNvSpPr/>
          <p:nvPr/>
        </p:nvSpPr>
        <p:spPr>
          <a:xfrm>
            <a:off x="5984739" y="8473671"/>
            <a:ext cx="235366" cy="67083"/>
          </a:xfrm>
          <a:custGeom>
            <a:avLst/>
            <a:gdLst>
              <a:gd name="connsiteX0" fmla="*/ 136 w 235366"/>
              <a:gd name="connsiteY0" fmla="*/ 67079 h 67083"/>
              <a:gd name="connsiteX1" fmla="*/ 155711 w 235366"/>
              <a:gd name="connsiteY1" fmla="*/ 6754 h 67083"/>
              <a:gd name="connsiteX2" fmla="*/ 235086 w 235366"/>
              <a:gd name="connsiteY2" fmla="*/ 3579 h 67083"/>
              <a:gd name="connsiteX3" fmla="*/ 130311 w 235366"/>
              <a:gd name="connsiteY3" fmla="*/ 25804 h 67083"/>
              <a:gd name="connsiteX4" fmla="*/ 184286 w 235366"/>
              <a:gd name="connsiteY4" fmla="*/ 3579 h 67083"/>
              <a:gd name="connsiteX5" fmla="*/ 136 w 235366"/>
              <a:gd name="connsiteY5" fmla="*/ 67079 h 6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66" h="67083">
                <a:moveTo>
                  <a:pt x="136" y="67079"/>
                </a:moveTo>
                <a:cubicBezTo>
                  <a:pt x="-4627" y="67608"/>
                  <a:pt x="116553" y="17337"/>
                  <a:pt x="155711" y="6754"/>
                </a:cubicBezTo>
                <a:cubicBezTo>
                  <a:pt x="194869" y="-3829"/>
                  <a:pt x="239319" y="404"/>
                  <a:pt x="235086" y="3579"/>
                </a:cubicBezTo>
                <a:cubicBezTo>
                  <a:pt x="230853" y="6754"/>
                  <a:pt x="138778" y="25804"/>
                  <a:pt x="130311" y="25804"/>
                </a:cubicBezTo>
                <a:cubicBezTo>
                  <a:pt x="121844" y="25804"/>
                  <a:pt x="203865" y="-3300"/>
                  <a:pt x="184286" y="3579"/>
                </a:cubicBezTo>
                <a:lnTo>
                  <a:pt x="136" y="6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06A817-03C7-9D23-9F44-50D0A1BDAC3D}"/>
              </a:ext>
            </a:extLst>
          </p:cNvPr>
          <p:cNvSpPr/>
          <p:nvPr/>
        </p:nvSpPr>
        <p:spPr>
          <a:xfrm>
            <a:off x="5326399" y="9001762"/>
            <a:ext cx="277254" cy="116772"/>
          </a:xfrm>
          <a:custGeom>
            <a:avLst/>
            <a:gdLst>
              <a:gd name="connsiteX0" fmla="*/ 4426 w 277254"/>
              <a:gd name="connsiteY0" fmla="*/ 2538 h 116772"/>
              <a:gd name="connsiteX1" fmla="*/ 267951 w 277254"/>
              <a:gd name="connsiteY1" fmla="*/ 113663 h 116772"/>
              <a:gd name="connsiteX2" fmla="*/ 213976 w 277254"/>
              <a:gd name="connsiteY2" fmla="*/ 85088 h 116772"/>
              <a:gd name="connsiteX3" fmla="*/ 175876 w 277254"/>
              <a:gd name="connsiteY3" fmla="*/ 75563 h 116772"/>
              <a:gd name="connsiteX4" fmla="*/ 106026 w 277254"/>
              <a:gd name="connsiteY4" fmla="*/ 37463 h 116772"/>
              <a:gd name="connsiteX5" fmla="*/ 4426 w 277254"/>
              <a:gd name="connsiteY5" fmla="*/ 2538 h 11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54" h="116772">
                <a:moveTo>
                  <a:pt x="4426" y="2538"/>
                </a:moveTo>
                <a:cubicBezTo>
                  <a:pt x="31413" y="15238"/>
                  <a:pt x="233026" y="99905"/>
                  <a:pt x="267951" y="113663"/>
                </a:cubicBezTo>
                <a:cubicBezTo>
                  <a:pt x="302876" y="127421"/>
                  <a:pt x="229322" y="91438"/>
                  <a:pt x="213976" y="85088"/>
                </a:cubicBezTo>
                <a:cubicBezTo>
                  <a:pt x="198630" y="78738"/>
                  <a:pt x="193868" y="83501"/>
                  <a:pt x="175876" y="75563"/>
                </a:cubicBezTo>
                <a:cubicBezTo>
                  <a:pt x="157884" y="67626"/>
                  <a:pt x="130368" y="46459"/>
                  <a:pt x="106026" y="37463"/>
                </a:cubicBezTo>
                <a:cubicBezTo>
                  <a:pt x="81684" y="28467"/>
                  <a:pt x="-22561" y="-10162"/>
                  <a:pt x="4426" y="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FA5CA504-0428-1374-B603-722F440AF0BC}"/>
              </a:ext>
            </a:extLst>
          </p:cNvPr>
          <p:cNvSpPr/>
          <p:nvPr/>
        </p:nvSpPr>
        <p:spPr>
          <a:xfrm>
            <a:off x="5357042" y="9105895"/>
            <a:ext cx="626025" cy="60819"/>
          </a:xfrm>
          <a:custGeom>
            <a:avLst/>
            <a:gdLst>
              <a:gd name="connsiteX0" fmla="*/ 5533 w 626025"/>
              <a:gd name="connsiteY0" fmla="*/ 5 h 60819"/>
              <a:gd name="connsiteX1" fmla="*/ 465908 w 626025"/>
              <a:gd name="connsiteY1" fmla="*/ 44455 h 60819"/>
              <a:gd name="connsiteX2" fmla="*/ 364308 w 626025"/>
              <a:gd name="connsiteY2" fmla="*/ 60330 h 60819"/>
              <a:gd name="connsiteX3" fmla="*/ 624658 w 626025"/>
              <a:gd name="connsiteY3" fmla="*/ 28580 h 60819"/>
              <a:gd name="connsiteX4" fmla="*/ 456383 w 626025"/>
              <a:gd name="connsiteY4" fmla="*/ 38105 h 60819"/>
              <a:gd name="connsiteX5" fmla="*/ 227783 w 626025"/>
              <a:gd name="connsiteY5" fmla="*/ 41280 h 60819"/>
              <a:gd name="connsiteX6" fmla="*/ 5533 w 626025"/>
              <a:gd name="connsiteY6" fmla="*/ 5 h 6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025" h="60819">
                <a:moveTo>
                  <a:pt x="5533" y="5"/>
                </a:moveTo>
                <a:cubicBezTo>
                  <a:pt x="45220" y="534"/>
                  <a:pt x="406112" y="34401"/>
                  <a:pt x="465908" y="44455"/>
                </a:cubicBezTo>
                <a:cubicBezTo>
                  <a:pt x="525704" y="54509"/>
                  <a:pt x="337850" y="62976"/>
                  <a:pt x="364308" y="60330"/>
                </a:cubicBezTo>
                <a:cubicBezTo>
                  <a:pt x="390766" y="57684"/>
                  <a:pt x="609312" y="32284"/>
                  <a:pt x="624658" y="28580"/>
                </a:cubicBezTo>
                <a:cubicBezTo>
                  <a:pt x="640004" y="24876"/>
                  <a:pt x="522529" y="35988"/>
                  <a:pt x="456383" y="38105"/>
                </a:cubicBezTo>
                <a:cubicBezTo>
                  <a:pt x="390237" y="40222"/>
                  <a:pt x="305570" y="47630"/>
                  <a:pt x="227783" y="41280"/>
                </a:cubicBezTo>
                <a:cubicBezTo>
                  <a:pt x="149996" y="34930"/>
                  <a:pt x="-34154" y="-524"/>
                  <a:pt x="553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5FEAED2-2486-3835-A67A-4F86A30E9721}"/>
              </a:ext>
            </a:extLst>
          </p:cNvPr>
          <p:cNvSpPr/>
          <p:nvPr/>
        </p:nvSpPr>
        <p:spPr>
          <a:xfrm>
            <a:off x="6657521" y="5565297"/>
            <a:ext cx="90191" cy="395943"/>
          </a:xfrm>
          <a:custGeom>
            <a:avLst/>
            <a:gdLst>
              <a:gd name="connsiteX0" fmla="*/ 300 w 90191"/>
              <a:gd name="connsiteY0" fmla="*/ 186 h 395943"/>
              <a:gd name="connsiteX1" fmla="*/ 59612 w 90191"/>
              <a:gd name="connsiteY1" fmla="*/ 153410 h 395943"/>
              <a:gd name="connsiteX2" fmla="*/ 39841 w 90191"/>
              <a:gd name="connsiteY2" fmla="*/ 262149 h 395943"/>
              <a:gd name="connsiteX3" fmla="*/ 69497 w 90191"/>
              <a:gd name="connsiteY3" fmla="*/ 197894 h 395943"/>
              <a:gd name="connsiteX4" fmla="*/ 25013 w 90191"/>
              <a:gd name="connsiteY4" fmla="*/ 395602 h 395943"/>
              <a:gd name="connsiteX5" fmla="*/ 54669 w 90191"/>
              <a:gd name="connsiteY5" fmla="*/ 242379 h 395943"/>
              <a:gd name="connsiteX6" fmla="*/ 89268 w 90191"/>
              <a:gd name="connsiteY6" fmla="*/ 123754 h 395943"/>
              <a:gd name="connsiteX7" fmla="*/ 300 w 90191"/>
              <a:gd name="connsiteY7" fmla="*/ 186 h 3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191" h="395943">
                <a:moveTo>
                  <a:pt x="300" y="186"/>
                </a:moveTo>
                <a:cubicBezTo>
                  <a:pt x="-4643" y="5129"/>
                  <a:pt x="53022" y="109750"/>
                  <a:pt x="59612" y="153410"/>
                </a:cubicBezTo>
                <a:cubicBezTo>
                  <a:pt x="66202" y="197071"/>
                  <a:pt x="38193" y="254735"/>
                  <a:pt x="39841" y="262149"/>
                </a:cubicBezTo>
                <a:cubicBezTo>
                  <a:pt x="41489" y="269563"/>
                  <a:pt x="71968" y="175652"/>
                  <a:pt x="69497" y="197894"/>
                </a:cubicBezTo>
                <a:cubicBezTo>
                  <a:pt x="67026" y="220136"/>
                  <a:pt x="27484" y="388188"/>
                  <a:pt x="25013" y="395602"/>
                </a:cubicBezTo>
                <a:cubicBezTo>
                  <a:pt x="22542" y="403016"/>
                  <a:pt x="43960" y="287687"/>
                  <a:pt x="54669" y="242379"/>
                </a:cubicBezTo>
                <a:cubicBezTo>
                  <a:pt x="65378" y="197071"/>
                  <a:pt x="95858" y="157529"/>
                  <a:pt x="89268" y="123754"/>
                </a:cubicBezTo>
                <a:cubicBezTo>
                  <a:pt x="82678" y="89979"/>
                  <a:pt x="5243" y="-4757"/>
                  <a:pt x="30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CBFC1F9F-6AB2-A0E6-EAE3-50515BD0999F}"/>
              </a:ext>
            </a:extLst>
          </p:cNvPr>
          <p:cNvSpPr/>
          <p:nvPr/>
        </p:nvSpPr>
        <p:spPr>
          <a:xfrm>
            <a:off x="6731631" y="7389311"/>
            <a:ext cx="109935" cy="465116"/>
          </a:xfrm>
          <a:custGeom>
            <a:avLst/>
            <a:gdLst>
              <a:gd name="connsiteX0" fmla="*/ 44814 w 109935"/>
              <a:gd name="connsiteY0" fmla="*/ 30 h 465116"/>
              <a:gd name="connsiteX1" fmla="*/ 69528 w 109935"/>
              <a:gd name="connsiteY1" fmla="*/ 192795 h 465116"/>
              <a:gd name="connsiteX2" fmla="*/ 49757 w 109935"/>
              <a:gd name="connsiteY2" fmla="*/ 281764 h 465116"/>
              <a:gd name="connsiteX3" fmla="*/ 74471 w 109935"/>
              <a:gd name="connsiteY3" fmla="*/ 247165 h 465116"/>
              <a:gd name="connsiteX4" fmla="*/ 330 w 109935"/>
              <a:gd name="connsiteY4" fmla="*/ 464644 h 465116"/>
              <a:gd name="connsiteX5" fmla="*/ 49757 w 109935"/>
              <a:gd name="connsiteY5" fmla="*/ 301534 h 465116"/>
              <a:gd name="connsiteX6" fmla="*/ 109070 w 109935"/>
              <a:gd name="connsiteY6" fmla="*/ 173024 h 465116"/>
              <a:gd name="connsiteX7" fmla="*/ 84356 w 109935"/>
              <a:gd name="connsiteY7" fmla="*/ 207623 h 465116"/>
              <a:gd name="connsiteX8" fmla="*/ 44814 w 109935"/>
              <a:gd name="connsiteY8" fmla="*/ 30 h 4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35" h="465116">
                <a:moveTo>
                  <a:pt x="44814" y="30"/>
                </a:moveTo>
                <a:cubicBezTo>
                  <a:pt x="42343" y="-2441"/>
                  <a:pt x="68704" y="145839"/>
                  <a:pt x="69528" y="192795"/>
                </a:cubicBezTo>
                <a:cubicBezTo>
                  <a:pt x="70352" y="239751"/>
                  <a:pt x="48933" y="272702"/>
                  <a:pt x="49757" y="281764"/>
                </a:cubicBezTo>
                <a:cubicBezTo>
                  <a:pt x="50581" y="290826"/>
                  <a:pt x="82709" y="216685"/>
                  <a:pt x="74471" y="247165"/>
                </a:cubicBezTo>
                <a:cubicBezTo>
                  <a:pt x="66233" y="277645"/>
                  <a:pt x="4449" y="455583"/>
                  <a:pt x="330" y="464644"/>
                </a:cubicBezTo>
                <a:cubicBezTo>
                  <a:pt x="-3789" y="473705"/>
                  <a:pt x="31634" y="350137"/>
                  <a:pt x="49757" y="301534"/>
                </a:cubicBezTo>
                <a:cubicBezTo>
                  <a:pt x="67880" y="252931"/>
                  <a:pt x="103304" y="188676"/>
                  <a:pt x="109070" y="173024"/>
                </a:cubicBezTo>
                <a:cubicBezTo>
                  <a:pt x="114836" y="157372"/>
                  <a:pt x="90122" y="233160"/>
                  <a:pt x="84356" y="207623"/>
                </a:cubicBezTo>
                <a:cubicBezTo>
                  <a:pt x="78590" y="182086"/>
                  <a:pt x="47285" y="2501"/>
                  <a:pt x="4481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2E606FD-DD8A-6E0D-0066-6B38FB79FCA2}"/>
              </a:ext>
            </a:extLst>
          </p:cNvPr>
          <p:cNvSpPr/>
          <p:nvPr/>
        </p:nvSpPr>
        <p:spPr>
          <a:xfrm>
            <a:off x="6573743" y="7908070"/>
            <a:ext cx="138447" cy="331976"/>
          </a:xfrm>
          <a:custGeom>
            <a:avLst/>
            <a:gdLst>
              <a:gd name="connsiteX0" fmla="*/ 138447 w 138447"/>
              <a:gd name="connsiteY0" fmla="*/ 254 h 331976"/>
              <a:gd name="connsiteX1" fmla="*/ 49479 w 138447"/>
              <a:gd name="connsiteY1" fmla="*/ 123822 h 331976"/>
              <a:gd name="connsiteX2" fmla="*/ 29708 w 138447"/>
              <a:gd name="connsiteY2" fmla="*/ 193020 h 331976"/>
              <a:gd name="connsiteX3" fmla="*/ 54421 w 138447"/>
              <a:gd name="connsiteY3" fmla="*/ 143593 h 331976"/>
              <a:gd name="connsiteX4" fmla="*/ 52 w 138447"/>
              <a:gd name="connsiteY4" fmla="*/ 331415 h 331976"/>
              <a:gd name="connsiteX5" fmla="*/ 44536 w 138447"/>
              <a:gd name="connsiteY5" fmla="*/ 197962 h 331976"/>
              <a:gd name="connsiteX6" fmla="*/ 49479 w 138447"/>
              <a:gd name="connsiteY6" fmla="*/ 94166 h 331976"/>
              <a:gd name="connsiteX7" fmla="*/ 138447 w 138447"/>
              <a:gd name="connsiteY7" fmla="*/ 254 h 33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47" h="331976">
                <a:moveTo>
                  <a:pt x="138447" y="254"/>
                </a:moveTo>
                <a:cubicBezTo>
                  <a:pt x="138447" y="5197"/>
                  <a:pt x="67602" y="91694"/>
                  <a:pt x="49479" y="123822"/>
                </a:cubicBezTo>
                <a:cubicBezTo>
                  <a:pt x="31356" y="155950"/>
                  <a:pt x="28884" y="189725"/>
                  <a:pt x="29708" y="193020"/>
                </a:cubicBezTo>
                <a:cubicBezTo>
                  <a:pt x="30532" y="196315"/>
                  <a:pt x="59364" y="120527"/>
                  <a:pt x="54421" y="143593"/>
                </a:cubicBezTo>
                <a:cubicBezTo>
                  <a:pt x="49478" y="166659"/>
                  <a:pt x="1699" y="322354"/>
                  <a:pt x="52" y="331415"/>
                </a:cubicBezTo>
                <a:cubicBezTo>
                  <a:pt x="-1596" y="340477"/>
                  <a:pt x="36298" y="237503"/>
                  <a:pt x="44536" y="197962"/>
                </a:cubicBezTo>
                <a:cubicBezTo>
                  <a:pt x="52774" y="158421"/>
                  <a:pt x="28885" y="124646"/>
                  <a:pt x="49479" y="94166"/>
                </a:cubicBezTo>
                <a:cubicBezTo>
                  <a:pt x="70073" y="63686"/>
                  <a:pt x="138447" y="-4689"/>
                  <a:pt x="13844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15A17C2-0429-4578-54D2-DFBA8421A0CC}"/>
              </a:ext>
            </a:extLst>
          </p:cNvPr>
          <p:cNvSpPr/>
          <p:nvPr/>
        </p:nvSpPr>
        <p:spPr>
          <a:xfrm>
            <a:off x="6319010" y="8528597"/>
            <a:ext cx="141923" cy="292834"/>
          </a:xfrm>
          <a:custGeom>
            <a:avLst/>
            <a:gdLst>
              <a:gd name="connsiteX0" fmla="*/ 141102 w 141923"/>
              <a:gd name="connsiteY0" fmla="*/ 2508 h 292834"/>
              <a:gd name="connsiteX1" fmla="*/ 2707 w 141923"/>
              <a:gd name="connsiteY1" fmla="*/ 289185 h 292834"/>
              <a:gd name="connsiteX2" fmla="*/ 57076 w 141923"/>
              <a:gd name="connsiteY2" fmla="*/ 155732 h 292834"/>
              <a:gd name="connsiteX3" fmla="*/ 141102 w 141923"/>
              <a:gd name="connsiteY3" fmla="*/ 2508 h 29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3" h="292834">
                <a:moveTo>
                  <a:pt x="141102" y="2508"/>
                </a:moveTo>
                <a:cubicBezTo>
                  <a:pt x="132040" y="24750"/>
                  <a:pt x="16711" y="263648"/>
                  <a:pt x="2707" y="289185"/>
                </a:cubicBezTo>
                <a:cubicBezTo>
                  <a:pt x="-11297" y="314722"/>
                  <a:pt x="32363" y="199393"/>
                  <a:pt x="57076" y="155732"/>
                </a:cubicBezTo>
                <a:cubicBezTo>
                  <a:pt x="81789" y="112071"/>
                  <a:pt x="150164" y="-19734"/>
                  <a:pt x="141102" y="2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4059D1B-2969-4292-9FEF-B0212C3C8EA4}"/>
              </a:ext>
            </a:extLst>
          </p:cNvPr>
          <p:cNvSpPr/>
          <p:nvPr/>
        </p:nvSpPr>
        <p:spPr>
          <a:xfrm>
            <a:off x="5605009" y="9305096"/>
            <a:ext cx="405088" cy="244209"/>
          </a:xfrm>
          <a:custGeom>
            <a:avLst/>
            <a:gdLst>
              <a:gd name="connsiteX0" fmla="*/ 400375 w 405088"/>
              <a:gd name="connsiteY0" fmla="*/ 2013 h 244209"/>
              <a:gd name="connsiteX1" fmla="*/ 237266 w 405088"/>
              <a:gd name="connsiteY1" fmla="*/ 150294 h 244209"/>
              <a:gd name="connsiteX2" fmla="*/ 311406 w 405088"/>
              <a:gd name="connsiteY2" fmla="*/ 81096 h 244209"/>
              <a:gd name="connsiteX3" fmla="*/ 16 w 405088"/>
              <a:gd name="connsiteY3" fmla="*/ 244206 h 244209"/>
              <a:gd name="connsiteX4" fmla="*/ 326234 w 405088"/>
              <a:gd name="connsiteY4" fmla="*/ 76154 h 244209"/>
              <a:gd name="connsiteX5" fmla="*/ 400375 w 405088"/>
              <a:gd name="connsiteY5" fmla="*/ 2013 h 2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088" h="244209">
                <a:moveTo>
                  <a:pt x="400375" y="2013"/>
                </a:moveTo>
                <a:cubicBezTo>
                  <a:pt x="385547" y="14370"/>
                  <a:pt x="252094" y="137114"/>
                  <a:pt x="237266" y="150294"/>
                </a:cubicBezTo>
                <a:cubicBezTo>
                  <a:pt x="222438" y="163474"/>
                  <a:pt x="350947" y="65444"/>
                  <a:pt x="311406" y="81096"/>
                </a:cubicBezTo>
                <a:cubicBezTo>
                  <a:pt x="271865" y="96748"/>
                  <a:pt x="-2455" y="245030"/>
                  <a:pt x="16" y="244206"/>
                </a:cubicBezTo>
                <a:cubicBezTo>
                  <a:pt x="2487" y="243382"/>
                  <a:pt x="256212" y="115696"/>
                  <a:pt x="326234" y="76154"/>
                </a:cubicBezTo>
                <a:cubicBezTo>
                  <a:pt x="396256" y="36612"/>
                  <a:pt x="415203" y="-10344"/>
                  <a:pt x="400375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20DAC5B-A1BB-E57A-D21D-E709BABFA79E}"/>
              </a:ext>
            </a:extLst>
          </p:cNvPr>
          <p:cNvSpPr/>
          <p:nvPr/>
        </p:nvSpPr>
        <p:spPr>
          <a:xfrm>
            <a:off x="5016659" y="9336354"/>
            <a:ext cx="481787" cy="297271"/>
          </a:xfrm>
          <a:custGeom>
            <a:avLst/>
            <a:gdLst>
              <a:gd name="connsiteX0" fmla="*/ 184 w 481787"/>
              <a:gd name="connsiteY0" fmla="*/ 411 h 297271"/>
              <a:gd name="connsiteX1" fmla="*/ 267090 w 481787"/>
              <a:gd name="connsiteY1" fmla="*/ 188234 h 297271"/>
              <a:gd name="connsiteX2" fmla="*/ 178122 w 481787"/>
              <a:gd name="connsiteY2" fmla="*/ 188234 h 297271"/>
              <a:gd name="connsiteX3" fmla="*/ 479626 w 481787"/>
              <a:gd name="connsiteY3" fmla="*/ 296974 h 297271"/>
              <a:gd name="connsiteX4" fmla="*/ 321460 w 481787"/>
              <a:gd name="connsiteY4" fmla="*/ 222833 h 297271"/>
              <a:gd name="connsiteX5" fmla="*/ 158351 w 481787"/>
              <a:gd name="connsiteY5" fmla="*/ 148692 h 297271"/>
              <a:gd name="connsiteX6" fmla="*/ 89153 w 481787"/>
              <a:gd name="connsiteY6" fmla="*/ 193177 h 297271"/>
              <a:gd name="connsiteX7" fmla="*/ 222606 w 481787"/>
              <a:gd name="connsiteY7" fmla="*/ 138807 h 297271"/>
              <a:gd name="connsiteX8" fmla="*/ 184 w 481787"/>
              <a:gd name="connsiteY8" fmla="*/ 411 h 29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787" h="297271">
                <a:moveTo>
                  <a:pt x="184" y="411"/>
                </a:moveTo>
                <a:cubicBezTo>
                  <a:pt x="7598" y="8649"/>
                  <a:pt x="237434" y="156930"/>
                  <a:pt x="267090" y="188234"/>
                </a:cubicBezTo>
                <a:cubicBezTo>
                  <a:pt x="296746" y="219538"/>
                  <a:pt x="142699" y="170111"/>
                  <a:pt x="178122" y="188234"/>
                </a:cubicBezTo>
                <a:cubicBezTo>
                  <a:pt x="213545" y="206357"/>
                  <a:pt x="455736" y="291208"/>
                  <a:pt x="479626" y="296974"/>
                </a:cubicBezTo>
                <a:cubicBezTo>
                  <a:pt x="503516" y="302741"/>
                  <a:pt x="321460" y="222833"/>
                  <a:pt x="321460" y="222833"/>
                </a:cubicBezTo>
                <a:cubicBezTo>
                  <a:pt x="267914" y="198119"/>
                  <a:pt x="197069" y="153635"/>
                  <a:pt x="158351" y="148692"/>
                </a:cubicBezTo>
                <a:cubicBezTo>
                  <a:pt x="119633" y="143749"/>
                  <a:pt x="78444" y="194824"/>
                  <a:pt x="89153" y="193177"/>
                </a:cubicBezTo>
                <a:cubicBezTo>
                  <a:pt x="99862" y="191530"/>
                  <a:pt x="234139" y="167639"/>
                  <a:pt x="222606" y="138807"/>
                </a:cubicBezTo>
                <a:cubicBezTo>
                  <a:pt x="211073" y="109975"/>
                  <a:pt x="-7230" y="-7827"/>
                  <a:pt x="184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996671F-2FFE-58B5-7F27-8E4C634A41E1}"/>
              </a:ext>
            </a:extLst>
          </p:cNvPr>
          <p:cNvSpPr/>
          <p:nvPr/>
        </p:nvSpPr>
        <p:spPr>
          <a:xfrm>
            <a:off x="4243770" y="8920445"/>
            <a:ext cx="583512" cy="212905"/>
          </a:xfrm>
          <a:custGeom>
            <a:avLst/>
            <a:gdLst>
              <a:gd name="connsiteX0" fmla="*/ 2012 w 583512"/>
              <a:gd name="connsiteY0" fmla="*/ 1133 h 212905"/>
              <a:gd name="connsiteX1" fmla="*/ 555594 w 583512"/>
              <a:gd name="connsiteY1" fmla="*/ 203784 h 212905"/>
              <a:gd name="connsiteX2" fmla="*/ 481454 w 583512"/>
              <a:gd name="connsiteY2" fmla="*/ 174128 h 212905"/>
              <a:gd name="connsiteX3" fmla="*/ 308459 w 583512"/>
              <a:gd name="connsiteY3" fmla="*/ 139529 h 212905"/>
              <a:gd name="connsiteX4" fmla="*/ 486396 w 583512"/>
              <a:gd name="connsiteY4" fmla="*/ 188956 h 212905"/>
              <a:gd name="connsiteX5" fmla="*/ 372714 w 583512"/>
              <a:gd name="connsiteY5" fmla="*/ 124701 h 212905"/>
              <a:gd name="connsiteX6" fmla="*/ 2012 w 583512"/>
              <a:gd name="connsiteY6" fmla="*/ 1133 h 2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512" h="212905">
                <a:moveTo>
                  <a:pt x="2012" y="1133"/>
                </a:moveTo>
                <a:cubicBezTo>
                  <a:pt x="32492" y="14313"/>
                  <a:pt x="475687" y="174952"/>
                  <a:pt x="555594" y="203784"/>
                </a:cubicBezTo>
                <a:cubicBezTo>
                  <a:pt x="635501" y="232616"/>
                  <a:pt x="522643" y="184837"/>
                  <a:pt x="481454" y="174128"/>
                </a:cubicBezTo>
                <a:cubicBezTo>
                  <a:pt x="440265" y="163419"/>
                  <a:pt x="307635" y="137058"/>
                  <a:pt x="308459" y="139529"/>
                </a:cubicBezTo>
                <a:cubicBezTo>
                  <a:pt x="309283" y="142000"/>
                  <a:pt x="475687" y="191427"/>
                  <a:pt x="486396" y="188956"/>
                </a:cubicBezTo>
                <a:cubicBezTo>
                  <a:pt x="497105" y="186485"/>
                  <a:pt x="449326" y="156005"/>
                  <a:pt x="372714" y="124701"/>
                </a:cubicBezTo>
                <a:cubicBezTo>
                  <a:pt x="296102" y="93397"/>
                  <a:pt x="-28468" y="-12047"/>
                  <a:pt x="2012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D9999E2-A3A8-F75C-34DE-15CD354A397E}"/>
              </a:ext>
            </a:extLst>
          </p:cNvPr>
          <p:cNvSpPr/>
          <p:nvPr/>
        </p:nvSpPr>
        <p:spPr>
          <a:xfrm>
            <a:off x="3879864" y="8367769"/>
            <a:ext cx="252262" cy="380864"/>
          </a:xfrm>
          <a:custGeom>
            <a:avLst/>
            <a:gdLst>
              <a:gd name="connsiteX0" fmla="*/ 158 w 252262"/>
              <a:gd name="connsiteY0" fmla="*/ 227 h 380864"/>
              <a:gd name="connsiteX1" fmla="*/ 29814 w 252262"/>
              <a:gd name="connsiteY1" fmla="*/ 148508 h 380864"/>
              <a:gd name="connsiteX2" fmla="*/ 202808 w 252262"/>
              <a:gd name="connsiteY2" fmla="*/ 291846 h 380864"/>
              <a:gd name="connsiteX3" fmla="*/ 133611 w 252262"/>
              <a:gd name="connsiteY3" fmla="*/ 277018 h 380864"/>
              <a:gd name="connsiteX4" fmla="*/ 252235 w 252262"/>
              <a:gd name="connsiteY4" fmla="*/ 380815 h 380864"/>
              <a:gd name="connsiteX5" fmla="*/ 143496 w 252262"/>
              <a:gd name="connsiteY5" fmla="*/ 262190 h 380864"/>
              <a:gd name="connsiteX6" fmla="*/ 29814 w 252262"/>
              <a:gd name="connsiteY6" fmla="*/ 183107 h 380864"/>
              <a:gd name="connsiteX7" fmla="*/ 158 w 252262"/>
              <a:gd name="connsiteY7" fmla="*/ 227 h 38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62" h="380864">
                <a:moveTo>
                  <a:pt x="158" y="227"/>
                </a:moveTo>
                <a:cubicBezTo>
                  <a:pt x="158" y="-5539"/>
                  <a:pt x="-3961" y="99905"/>
                  <a:pt x="29814" y="148508"/>
                </a:cubicBezTo>
                <a:cubicBezTo>
                  <a:pt x="63589" y="197111"/>
                  <a:pt x="185509" y="270428"/>
                  <a:pt x="202808" y="291846"/>
                </a:cubicBezTo>
                <a:cubicBezTo>
                  <a:pt x="220108" y="313264"/>
                  <a:pt x="125373" y="262190"/>
                  <a:pt x="133611" y="277018"/>
                </a:cubicBezTo>
                <a:cubicBezTo>
                  <a:pt x="141849" y="291846"/>
                  <a:pt x="250588" y="383286"/>
                  <a:pt x="252235" y="380815"/>
                </a:cubicBezTo>
                <a:cubicBezTo>
                  <a:pt x="253883" y="378344"/>
                  <a:pt x="180566" y="295141"/>
                  <a:pt x="143496" y="262190"/>
                </a:cubicBezTo>
                <a:cubicBezTo>
                  <a:pt x="106426" y="229239"/>
                  <a:pt x="51232" y="221001"/>
                  <a:pt x="29814" y="183107"/>
                </a:cubicBezTo>
                <a:cubicBezTo>
                  <a:pt x="8396" y="145213"/>
                  <a:pt x="158" y="5993"/>
                  <a:pt x="158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1943B28D-08DF-8157-BC19-D08388140FB6}"/>
              </a:ext>
            </a:extLst>
          </p:cNvPr>
          <p:cNvSpPr/>
          <p:nvPr/>
        </p:nvSpPr>
        <p:spPr>
          <a:xfrm>
            <a:off x="3435126" y="7917644"/>
            <a:ext cx="183636" cy="252723"/>
          </a:xfrm>
          <a:custGeom>
            <a:avLst/>
            <a:gdLst>
              <a:gd name="connsiteX0" fmla="*/ 52 w 183636"/>
              <a:gd name="connsiteY0" fmla="*/ 566 h 252723"/>
              <a:gd name="connsiteX1" fmla="*/ 123620 w 183636"/>
              <a:gd name="connsiteY1" fmla="*/ 104362 h 252723"/>
              <a:gd name="connsiteX2" fmla="*/ 182932 w 183636"/>
              <a:gd name="connsiteY2" fmla="*/ 252644 h 252723"/>
              <a:gd name="connsiteX3" fmla="*/ 153276 w 183636"/>
              <a:gd name="connsiteY3" fmla="*/ 124133 h 252723"/>
              <a:gd name="connsiteX4" fmla="*/ 108792 w 183636"/>
              <a:gd name="connsiteY4" fmla="*/ 64821 h 252723"/>
              <a:gd name="connsiteX5" fmla="*/ 52 w 183636"/>
              <a:gd name="connsiteY5" fmla="*/ 566 h 25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36" h="252723">
                <a:moveTo>
                  <a:pt x="52" y="566"/>
                </a:moveTo>
                <a:cubicBezTo>
                  <a:pt x="2523" y="7156"/>
                  <a:pt x="93140" y="62349"/>
                  <a:pt x="123620" y="104362"/>
                </a:cubicBezTo>
                <a:cubicBezTo>
                  <a:pt x="154100" y="146375"/>
                  <a:pt x="177989" y="249349"/>
                  <a:pt x="182932" y="252644"/>
                </a:cubicBezTo>
                <a:cubicBezTo>
                  <a:pt x="187875" y="255939"/>
                  <a:pt x="165633" y="155437"/>
                  <a:pt x="153276" y="124133"/>
                </a:cubicBezTo>
                <a:cubicBezTo>
                  <a:pt x="140919" y="92829"/>
                  <a:pt x="135153" y="82944"/>
                  <a:pt x="108792" y="64821"/>
                </a:cubicBezTo>
                <a:cubicBezTo>
                  <a:pt x="82431" y="46698"/>
                  <a:pt x="-2419" y="-6024"/>
                  <a:pt x="52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F655771-9FEE-C2AD-2736-BC4209EFB30C}"/>
              </a:ext>
            </a:extLst>
          </p:cNvPr>
          <p:cNvSpPr/>
          <p:nvPr/>
        </p:nvSpPr>
        <p:spPr>
          <a:xfrm>
            <a:off x="3571586" y="6914801"/>
            <a:ext cx="105885" cy="336218"/>
          </a:xfrm>
          <a:custGeom>
            <a:avLst/>
            <a:gdLst>
              <a:gd name="connsiteX0" fmla="*/ 105785 w 105885"/>
              <a:gd name="connsiteY0" fmla="*/ 40 h 336218"/>
              <a:gd name="connsiteX1" fmla="*/ 21759 w 105885"/>
              <a:gd name="connsiteY1" fmla="*/ 168092 h 336218"/>
              <a:gd name="connsiteX2" fmla="*/ 56358 w 105885"/>
              <a:gd name="connsiteY2" fmla="*/ 331201 h 336218"/>
              <a:gd name="connsiteX3" fmla="*/ 41530 w 105885"/>
              <a:gd name="connsiteY3" fmla="*/ 281774 h 336218"/>
              <a:gd name="connsiteX4" fmla="*/ 1988 w 105885"/>
              <a:gd name="connsiteY4" fmla="*/ 153264 h 336218"/>
              <a:gd name="connsiteX5" fmla="*/ 105785 w 105885"/>
              <a:gd name="connsiteY5" fmla="*/ 40 h 33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85" h="336218">
                <a:moveTo>
                  <a:pt x="105785" y="40"/>
                </a:moveTo>
                <a:cubicBezTo>
                  <a:pt x="109080" y="2511"/>
                  <a:pt x="29997" y="112899"/>
                  <a:pt x="21759" y="168092"/>
                </a:cubicBezTo>
                <a:cubicBezTo>
                  <a:pt x="13521" y="223286"/>
                  <a:pt x="53063" y="312254"/>
                  <a:pt x="56358" y="331201"/>
                </a:cubicBezTo>
                <a:cubicBezTo>
                  <a:pt x="59653" y="350148"/>
                  <a:pt x="50592" y="311430"/>
                  <a:pt x="41530" y="281774"/>
                </a:cubicBezTo>
                <a:cubicBezTo>
                  <a:pt x="32468" y="252118"/>
                  <a:pt x="-9545" y="196924"/>
                  <a:pt x="1988" y="153264"/>
                </a:cubicBezTo>
                <a:cubicBezTo>
                  <a:pt x="13521" y="109604"/>
                  <a:pt x="102490" y="-2431"/>
                  <a:pt x="10578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D9961BA7-0FE6-7CEE-E11C-EA9C490AAF28}"/>
              </a:ext>
            </a:extLst>
          </p:cNvPr>
          <p:cNvSpPr/>
          <p:nvPr/>
        </p:nvSpPr>
        <p:spPr>
          <a:xfrm>
            <a:off x="3563661" y="6435274"/>
            <a:ext cx="102314" cy="193044"/>
          </a:xfrm>
          <a:custGeom>
            <a:avLst/>
            <a:gdLst>
              <a:gd name="connsiteX0" fmla="*/ 28 w 102314"/>
              <a:gd name="connsiteY0" fmla="*/ 125 h 193044"/>
              <a:gd name="connsiteX1" fmla="*/ 84054 w 102314"/>
              <a:gd name="connsiteY1" fmla="*/ 113807 h 193044"/>
              <a:gd name="connsiteX2" fmla="*/ 98882 w 102314"/>
              <a:gd name="connsiteY2" fmla="*/ 192890 h 193044"/>
              <a:gd name="connsiteX3" fmla="*/ 93939 w 102314"/>
              <a:gd name="connsiteY3" fmla="*/ 94036 h 193044"/>
              <a:gd name="connsiteX4" fmla="*/ 28 w 102314"/>
              <a:gd name="connsiteY4" fmla="*/ 125 h 1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14" h="193044">
                <a:moveTo>
                  <a:pt x="28" y="125"/>
                </a:moveTo>
                <a:cubicBezTo>
                  <a:pt x="-1619" y="3420"/>
                  <a:pt x="67578" y="81680"/>
                  <a:pt x="84054" y="113807"/>
                </a:cubicBezTo>
                <a:cubicBezTo>
                  <a:pt x="100530" y="145934"/>
                  <a:pt x="97235" y="196185"/>
                  <a:pt x="98882" y="192890"/>
                </a:cubicBezTo>
                <a:cubicBezTo>
                  <a:pt x="100529" y="189595"/>
                  <a:pt x="107943" y="128635"/>
                  <a:pt x="93939" y="94036"/>
                </a:cubicBezTo>
                <a:cubicBezTo>
                  <a:pt x="79935" y="59437"/>
                  <a:pt x="1675" y="-3170"/>
                  <a:pt x="2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320A1008-8162-2205-4FD1-FB0F113E71D6}"/>
              </a:ext>
            </a:extLst>
          </p:cNvPr>
          <p:cNvSpPr/>
          <p:nvPr/>
        </p:nvSpPr>
        <p:spPr>
          <a:xfrm>
            <a:off x="3618058" y="5898811"/>
            <a:ext cx="92196" cy="226101"/>
          </a:xfrm>
          <a:custGeom>
            <a:avLst/>
            <a:gdLst>
              <a:gd name="connsiteX0" fmla="*/ 0 w 92196"/>
              <a:gd name="connsiteY0" fmla="*/ 2776 h 226101"/>
              <a:gd name="connsiteX1" fmla="*/ 84026 w 92196"/>
              <a:gd name="connsiteY1" fmla="*/ 111515 h 226101"/>
              <a:gd name="connsiteX2" fmla="*/ 88969 w 92196"/>
              <a:gd name="connsiteY2" fmla="*/ 225198 h 226101"/>
              <a:gd name="connsiteX3" fmla="*/ 84026 w 92196"/>
              <a:gd name="connsiteY3" fmla="*/ 47260 h 226101"/>
              <a:gd name="connsiteX4" fmla="*/ 0 w 92196"/>
              <a:gd name="connsiteY4" fmla="*/ 2776 h 2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96" h="226101">
                <a:moveTo>
                  <a:pt x="0" y="2776"/>
                </a:moveTo>
                <a:cubicBezTo>
                  <a:pt x="0" y="13485"/>
                  <a:pt x="69198" y="74445"/>
                  <a:pt x="84026" y="111515"/>
                </a:cubicBezTo>
                <a:cubicBezTo>
                  <a:pt x="98854" y="148585"/>
                  <a:pt x="88969" y="235907"/>
                  <a:pt x="88969" y="225198"/>
                </a:cubicBezTo>
                <a:cubicBezTo>
                  <a:pt x="88969" y="214489"/>
                  <a:pt x="93088" y="81035"/>
                  <a:pt x="84026" y="47260"/>
                </a:cubicBezTo>
                <a:cubicBezTo>
                  <a:pt x="74964" y="13485"/>
                  <a:pt x="0" y="-7933"/>
                  <a:pt x="0" y="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CEF40F6F-10AA-578F-E5FC-36F503E7F138}"/>
              </a:ext>
            </a:extLst>
          </p:cNvPr>
          <p:cNvSpPr/>
          <p:nvPr/>
        </p:nvSpPr>
        <p:spPr>
          <a:xfrm>
            <a:off x="4229711" y="5043402"/>
            <a:ext cx="292198" cy="388008"/>
          </a:xfrm>
          <a:custGeom>
            <a:avLst/>
            <a:gdLst>
              <a:gd name="connsiteX0" fmla="*/ 766 w 292198"/>
              <a:gd name="connsiteY0" fmla="*/ 387914 h 388008"/>
              <a:gd name="connsiteX1" fmla="*/ 188053 w 292198"/>
              <a:gd name="connsiteY1" fmla="*/ 222661 h 388008"/>
              <a:gd name="connsiteX2" fmla="*/ 287205 w 292198"/>
              <a:gd name="connsiteY2" fmla="*/ 2323 h 388008"/>
              <a:gd name="connsiteX3" fmla="*/ 276188 w 292198"/>
              <a:gd name="connsiteY3" fmla="*/ 112492 h 388008"/>
              <a:gd name="connsiteX4" fmla="*/ 265171 w 292198"/>
              <a:gd name="connsiteY4" fmla="*/ 200627 h 388008"/>
              <a:gd name="connsiteX5" fmla="*/ 766 w 292198"/>
              <a:gd name="connsiteY5" fmla="*/ 387914 h 38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198" h="388008">
                <a:moveTo>
                  <a:pt x="766" y="387914"/>
                </a:moveTo>
                <a:cubicBezTo>
                  <a:pt x="-12087" y="391586"/>
                  <a:pt x="140313" y="286926"/>
                  <a:pt x="188053" y="222661"/>
                </a:cubicBezTo>
                <a:cubicBezTo>
                  <a:pt x="235793" y="158396"/>
                  <a:pt x="272516" y="20684"/>
                  <a:pt x="287205" y="2323"/>
                </a:cubicBezTo>
                <a:cubicBezTo>
                  <a:pt x="301894" y="-16038"/>
                  <a:pt x="279860" y="79441"/>
                  <a:pt x="276188" y="112492"/>
                </a:cubicBezTo>
                <a:cubicBezTo>
                  <a:pt x="272516" y="145543"/>
                  <a:pt x="316583" y="160232"/>
                  <a:pt x="265171" y="200627"/>
                </a:cubicBezTo>
                <a:cubicBezTo>
                  <a:pt x="213759" y="241022"/>
                  <a:pt x="13619" y="384242"/>
                  <a:pt x="766" y="387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AAE0E7B-11B7-7DAF-7DCB-F3C4CB0868E1}"/>
              </a:ext>
            </a:extLst>
          </p:cNvPr>
          <p:cNvSpPr/>
          <p:nvPr/>
        </p:nvSpPr>
        <p:spPr>
          <a:xfrm>
            <a:off x="3888848" y="8879595"/>
            <a:ext cx="1017168" cy="708044"/>
          </a:xfrm>
          <a:custGeom>
            <a:avLst/>
            <a:gdLst>
              <a:gd name="connsiteX0" fmla="*/ 106 w 1017168"/>
              <a:gd name="connsiteY0" fmla="*/ 0 h 708044"/>
              <a:gd name="connsiteX1" fmla="*/ 440781 w 1017168"/>
              <a:gd name="connsiteY1" fmla="*/ 286439 h 708044"/>
              <a:gd name="connsiteX2" fmla="*/ 440781 w 1017168"/>
              <a:gd name="connsiteY2" fmla="*/ 198304 h 708044"/>
              <a:gd name="connsiteX3" fmla="*/ 881456 w 1017168"/>
              <a:gd name="connsiteY3" fmla="*/ 594911 h 708044"/>
              <a:gd name="connsiteX4" fmla="*/ 1013658 w 1017168"/>
              <a:gd name="connsiteY4" fmla="*/ 705080 h 708044"/>
              <a:gd name="connsiteX5" fmla="*/ 771287 w 1017168"/>
              <a:gd name="connsiteY5" fmla="*/ 506776 h 708044"/>
              <a:gd name="connsiteX6" fmla="*/ 484848 w 1017168"/>
              <a:gd name="connsiteY6" fmla="*/ 286439 h 708044"/>
              <a:gd name="connsiteX7" fmla="*/ 106 w 1017168"/>
              <a:gd name="connsiteY7" fmla="*/ 0 h 70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168" h="708044">
                <a:moveTo>
                  <a:pt x="106" y="0"/>
                </a:moveTo>
                <a:cubicBezTo>
                  <a:pt x="-7238" y="0"/>
                  <a:pt x="367335" y="253388"/>
                  <a:pt x="440781" y="286439"/>
                </a:cubicBezTo>
                <a:cubicBezTo>
                  <a:pt x="514227" y="319490"/>
                  <a:pt x="367335" y="146892"/>
                  <a:pt x="440781" y="198304"/>
                </a:cubicBezTo>
                <a:cubicBezTo>
                  <a:pt x="514227" y="249716"/>
                  <a:pt x="785977" y="510448"/>
                  <a:pt x="881456" y="594911"/>
                </a:cubicBezTo>
                <a:cubicBezTo>
                  <a:pt x="976935" y="679374"/>
                  <a:pt x="1032019" y="719769"/>
                  <a:pt x="1013658" y="705080"/>
                </a:cubicBezTo>
                <a:cubicBezTo>
                  <a:pt x="995297" y="690391"/>
                  <a:pt x="859422" y="576550"/>
                  <a:pt x="771287" y="506776"/>
                </a:cubicBezTo>
                <a:cubicBezTo>
                  <a:pt x="683152" y="437003"/>
                  <a:pt x="609706" y="367229"/>
                  <a:pt x="484848" y="286439"/>
                </a:cubicBezTo>
                <a:cubicBezTo>
                  <a:pt x="359990" y="205649"/>
                  <a:pt x="7450" y="0"/>
                  <a:pt x="1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B18BB89-13BE-F1C0-DB33-4C093F94AA97}"/>
              </a:ext>
            </a:extLst>
          </p:cNvPr>
          <p:cNvSpPr/>
          <p:nvPr/>
        </p:nvSpPr>
        <p:spPr>
          <a:xfrm>
            <a:off x="5013255" y="7635875"/>
            <a:ext cx="64981" cy="146050"/>
          </a:xfrm>
          <a:custGeom>
            <a:avLst/>
            <a:gdLst>
              <a:gd name="connsiteX0" fmla="*/ 41345 w 64981"/>
              <a:gd name="connsiteY0" fmla="*/ 0 h 146050"/>
              <a:gd name="connsiteX1" fmla="*/ 50870 w 64981"/>
              <a:gd name="connsiteY1" fmla="*/ 88900 h 146050"/>
              <a:gd name="connsiteX2" fmla="*/ 70 w 64981"/>
              <a:gd name="connsiteY2" fmla="*/ 146050 h 146050"/>
              <a:gd name="connsiteX3" fmla="*/ 63570 w 64981"/>
              <a:gd name="connsiteY3" fmla="*/ 88900 h 146050"/>
              <a:gd name="connsiteX4" fmla="*/ 41345 w 64981"/>
              <a:gd name="connsiteY4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" h="146050">
                <a:moveTo>
                  <a:pt x="41345" y="0"/>
                </a:moveTo>
                <a:cubicBezTo>
                  <a:pt x="39228" y="0"/>
                  <a:pt x="57749" y="64558"/>
                  <a:pt x="50870" y="88900"/>
                </a:cubicBezTo>
                <a:cubicBezTo>
                  <a:pt x="43991" y="113242"/>
                  <a:pt x="-2047" y="146050"/>
                  <a:pt x="70" y="146050"/>
                </a:cubicBezTo>
                <a:cubicBezTo>
                  <a:pt x="2187" y="146050"/>
                  <a:pt x="55633" y="110067"/>
                  <a:pt x="63570" y="88900"/>
                </a:cubicBezTo>
                <a:cubicBezTo>
                  <a:pt x="71508" y="67733"/>
                  <a:pt x="43462" y="0"/>
                  <a:pt x="413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8598DD5-6414-64ED-E539-A9E8778ECEB3}"/>
              </a:ext>
            </a:extLst>
          </p:cNvPr>
          <p:cNvSpPr/>
          <p:nvPr/>
        </p:nvSpPr>
        <p:spPr>
          <a:xfrm>
            <a:off x="3895690" y="7356078"/>
            <a:ext cx="177942" cy="111540"/>
          </a:xfrm>
          <a:custGeom>
            <a:avLst/>
            <a:gdLst>
              <a:gd name="connsiteX0" fmla="*/ 35 w 177942"/>
              <a:gd name="connsiteY0" fmla="*/ 397 h 111540"/>
              <a:gd name="connsiteX1" fmla="*/ 127035 w 177942"/>
              <a:gd name="connsiteY1" fmla="*/ 48022 h 111540"/>
              <a:gd name="connsiteX2" fmla="*/ 177835 w 177942"/>
              <a:gd name="connsiteY2" fmla="*/ 111522 h 111540"/>
              <a:gd name="connsiteX3" fmla="*/ 139735 w 177942"/>
              <a:gd name="connsiteY3" fmla="*/ 54372 h 111540"/>
              <a:gd name="connsiteX4" fmla="*/ 114335 w 177942"/>
              <a:gd name="connsiteY4" fmla="*/ 25797 h 111540"/>
              <a:gd name="connsiteX5" fmla="*/ 35 w 177942"/>
              <a:gd name="connsiteY5" fmla="*/ 397 h 1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942" h="111540">
                <a:moveTo>
                  <a:pt x="35" y="397"/>
                </a:moveTo>
                <a:cubicBezTo>
                  <a:pt x="2152" y="4101"/>
                  <a:pt x="97402" y="29501"/>
                  <a:pt x="127035" y="48022"/>
                </a:cubicBezTo>
                <a:cubicBezTo>
                  <a:pt x="156668" y="66543"/>
                  <a:pt x="175718" y="110464"/>
                  <a:pt x="177835" y="111522"/>
                </a:cubicBezTo>
                <a:cubicBezTo>
                  <a:pt x="179952" y="112580"/>
                  <a:pt x="150318" y="68660"/>
                  <a:pt x="139735" y="54372"/>
                </a:cubicBezTo>
                <a:cubicBezTo>
                  <a:pt x="129152" y="40085"/>
                  <a:pt x="138148" y="31618"/>
                  <a:pt x="114335" y="25797"/>
                </a:cubicBezTo>
                <a:cubicBezTo>
                  <a:pt x="90522" y="19976"/>
                  <a:pt x="-2082" y="-3307"/>
                  <a:pt x="35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AD423ABF-A153-83C6-50E3-8BD729A891F1}"/>
              </a:ext>
            </a:extLst>
          </p:cNvPr>
          <p:cNvSpPr/>
          <p:nvPr/>
        </p:nvSpPr>
        <p:spPr>
          <a:xfrm>
            <a:off x="4298328" y="7689832"/>
            <a:ext cx="93055" cy="137281"/>
          </a:xfrm>
          <a:custGeom>
            <a:avLst/>
            <a:gdLst>
              <a:gd name="connsiteX0" fmla="*/ 622 w 93055"/>
              <a:gd name="connsiteY0" fmla="*/ 18 h 137281"/>
              <a:gd name="connsiteX1" fmla="*/ 35547 w 93055"/>
              <a:gd name="connsiteY1" fmla="*/ 66693 h 137281"/>
              <a:gd name="connsiteX2" fmla="*/ 92697 w 93055"/>
              <a:gd name="connsiteY2" fmla="*/ 136543 h 137281"/>
              <a:gd name="connsiteX3" fmla="*/ 57772 w 93055"/>
              <a:gd name="connsiteY3" fmla="*/ 101618 h 137281"/>
              <a:gd name="connsiteX4" fmla="*/ 16497 w 93055"/>
              <a:gd name="connsiteY4" fmla="*/ 73043 h 137281"/>
              <a:gd name="connsiteX5" fmla="*/ 622 w 93055"/>
              <a:gd name="connsiteY5" fmla="*/ 18 h 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55" h="137281">
                <a:moveTo>
                  <a:pt x="622" y="18"/>
                </a:moveTo>
                <a:cubicBezTo>
                  <a:pt x="3797" y="-1040"/>
                  <a:pt x="20201" y="43939"/>
                  <a:pt x="35547" y="66693"/>
                </a:cubicBezTo>
                <a:cubicBezTo>
                  <a:pt x="50893" y="89447"/>
                  <a:pt x="88993" y="130722"/>
                  <a:pt x="92697" y="136543"/>
                </a:cubicBezTo>
                <a:cubicBezTo>
                  <a:pt x="96401" y="142364"/>
                  <a:pt x="70472" y="112201"/>
                  <a:pt x="57772" y="101618"/>
                </a:cubicBezTo>
                <a:cubicBezTo>
                  <a:pt x="45072" y="91035"/>
                  <a:pt x="26022" y="87860"/>
                  <a:pt x="16497" y="73043"/>
                </a:cubicBezTo>
                <a:cubicBezTo>
                  <a:pt x="6972" y="58226"/>
                  <a:pt x="-2553" y="1076"/>
                  <a:pt x="62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0727807-97B6-4BB2-D79B-B836B02E7ACF}"/>
              </a:ext>
            </a:extLst>
          </p:cNvPr>
          <p:cNvSpPr/>
          <p:nvPr/>
        </p:nvSpPr>
        <p:spPr>
          <a:xfrm>
            <a:off x="4235422" y="8067675"/>
            <a:ext cx="147498" cy="124881"/>
          </a:xfrm>
          <a:custGeom>
            <a:avLst/>
            <a:gdLst>
              <a:gd name="connsiteX0" fmla="*/ 28 w 147498"/>
              <a:gd name="connsiteY0" fmla="*/ 0 h 124881"/>
              <a:gd name="connsiteX1" fmla="*/ 47653 w 147498"/>
              <a:gd name="connsiteY1" fmla="*/ 73025 h 124881"/>
              <a:gd name="connsiteX2" fmla="*/ 146078 w 147498"/>
              <a:gd name="connsiteY2" fmla="*/ 123825 h 124881"/>
              <a:gd name="connsiteX3" fmla="*/ 101628 w 147498"/>
              <a:gd name="connsiteY3" fmla="*/ 104775 h 124881"/>
              <a:gd name="connsiteX4" fmla="*/ 41303 w 147498"/>
              <a:gd name="connsiteY4" fmla="*/ 73025 h 124881"/>
              <a:gd name="connsiteX5" fmla="*/ 28 w 147498"/>
              <a:gd name="connsiteY5" fmla="*/ 0 h 12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98" h="124881">
                <a:moveTo>
                  <a:pt x="28" y="0"/>
                </a:moveTo>
                <a:cubicBezTo>
                  <a:pt x="1086" y="0"/>
                  <a:pt x="23311" y="52388"/>
                  <a:pt x="47653" y="73025"/>
                </a:cubicBezTo>
                <a:cubicBezTo>
                  <a:pt x="71995" y="93662"/>
                  <a:pt x="137082" y="118533"/>
                  <a:pt x="146078" y="123825"/>
                </a:cubicBezTo>
                <a:cubicBezTo>
                  <a:pt x="155074" y="129117"/>
                  <a:pt x="119090" y="113242"/>
                  <a:pt x="101628" y="104775"/>
                </a:cubicBezTo>
                <a:cubicBezTo>
                  <a:pt x="84166" y="96308"/>
                  <a:pt x="55061" y="88371"/>
                  <a:pt x="41303" y="73025"/>
                </a:cubicBezTo>
                <a:cubicBezTo>
                  <a:pt x="27545" y="57679"/>
                  <a:pt x="-1030" y="0"/>
                  <a:pt x="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FD05545-E9AD-1372-88F2-66137280C1C4}"/>
              </a:ext>
            </a:extLst>
          </p:cNvPr>
          <p:cNvSpPr/>
          <p:nvPr/>
        </p:nvSpPr>
        <p:spPr>
          <a:xfrm>
            <a:off x="3449937" y="6813443"/>
            <a:ext cx="80694" cy="685477"/>
          </a:xfrm>
          <a:custGeom>
            <a:avLst/>
            <a:gdLst>
              <a:gd name="connsiteX0" fmla="*/ 36213 w 80694"/>
              <a:gd name="connsiteY0" fmla="*/ 107 h 685477"/>
              <a:gd name="connsiteX1" fmla="*/ 7638 w 80694"/>
              <a:gd name="connsiteY1" fmla="*/ 158857 h 685477"/>
              <a:gd name="connsiteX2" fmla="*/ 29863 w 80694"/>
              <a:gd name="connsiteY2" fmla="*/ 352532 h 685477"/>
              <a:gd name="connsiteX3" fmla="*/ 1288 w 80694"/>
              <a:gd name="connsiteY3" fmla="*/ 292207 h 685477"/>
              <a:gd name="connsiteX4" fmla="*/ 80663 w 80694"/>
              <a:gd name="connsiteY4" fmla="*/ 682732 h 685477"/>
              <a:gd name="connsiteX5" fmla="*/ 10813 w 80694"/>
              <a:gd name="connsiteY5" fmla="*/ 457307 h 685477"/>
              <a:gd name="connsiteX6" fmla="*/ 7638 w 80694"/>
              <a:gd name="connsiteY6" fmla="*/ 285857 h 685477"/>
              <a:gd name="connsiteX7" fmla="*/ 1288 w 80694"/>
              <a:gd name="connsiteY7" fmla="*/ 136632 h 685477"/>
              <a:gd name="connsiteX8" fmla="*/ 36213 w 80694"/>
              <a:gd name="connsiteY8" fmla="*/ 107 h 68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94" h="685477">
                <a:moveTo>
                  <a:pt x="36213" y="107"/>
                </a:moveTo>
                <a:cubicBezTo>
                  <a:pt x="37271" y="3811"/>
                  <a:pt x="8696" y="100120"/>
                  <a:pt x="7638" y="158857"/>
                </a:cubicBezTo>
                <a:cubicBezTo>
                  <a:pt x="6580" y="217594"/>
                  <a:pt x="30921" y="330307"/>
                  <a:pt x="29863" y="352532"/>
                </a:cubicBezTo>
                <a:cubicBezTo>
                  <a:pt x="28805" y="374757"/>
                  <a:pt x="-7179" y="237174"/>
                  <a:pt x="1288" y="292207"/>
                </a:cubicBezTo>
                <a:cubicBezTo>
                  <a:pt x="9755" y="347240"/>
                  <a:pt x="79076" y="655215"/>
                  <a:pt x="80663" y="682732"/>
                </a:cubicBezTo>
                <a:cubicBezTo>
                  <a:pt x="82250" y="710249"/>
                  <a:pt x="22984" y="523453"/>
                  <a:pt x="10813" y="457307"/>
                </a:cubicBezTo>
                <a:cubicBezTo>
                  <a:pt x="-1358" y="391161"/>
                  <a:pt x="9225" y="339303"/>
                  <a:pt x="7638" y="285857"/>
                </a:cubicBezTo>
                <a:cubicBezTo>
                  <a:pt x="6051" y="232411"/>
                  <a:pt x="-299" y="183728"/>
                  <a:pt x="1288" y="136632"/>
                </a:cubicBezTo>
                <a:cubicBezTo>
                  <a:pt x="2875" y="89536"/>
                  <a:pt x="35155" y="-3597"/>
                  <a:pt x="36213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1FFDA435-07E3-40E1-BB0E-77BA9F0A18EF}"/>
              </a:ext>
            </a:extLst>
          </p:cNvPr>
          <p:cNvSpPr/>
          <p:nvPr/>
        </p:nvSpPr>
        <p:spPr>
          <a:xfrm>
            <a:off x="6863355" y="6907534"/>
            <a:ext cx="24168" cy="509381"/>
          </a:xfrm>
          <a:custGeom>
            <a:avLst/>
            <a:gdLst>
              <a:gd name="connsiteX0" fmla="*/ 7345 w 24168"/>
              <a:gd name="connsiteY0" fmla="*/ 1266 h 509381"/>
              <a:gd name="connsiteX1" fmla="*/ 23220 w 24168"/>
              <a:gd name="connsiteY1" fmla="*/ 407666 h 509381"/>
              <a:gd name="connsiteX2" fmla="*/ 20045 w 24168"/>
              <a:gd name="connsiteY2" fmla="*/ 318766 h 509381"/>
              <a:gd name="connsiteX3" fmla="*/ 995 w 24168"/>
              <a:gd name="connsiteY3" fmla="*/ 509266 h 509381"/>
              <a:gd name="connsiteX4" fmla="*/ 4170 w 24168"/>
              <a:gd name="connsiteY4" fmla="*/ 287016 h 509381"/>
              <a:gd name="connsiteX5" fmla="*/ 7345 w 24168"/>
              <a:gd name="connsiteY5" fmla="*/ 1266 h 50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68" h="509381">
                <a:moveTo>
                  <a:pt x="7345" y="1266"/>
                </a:moveTo>
                <a:cubicBezTo>
                  <a:pt x="10520" y="21374"/>
                  <a:pt x="21103" y="354749"/>
                  <a:pt x="23220" y="407666"/>
                </a:cubicBezTo>
                <a:cubicBezTo>
                  <a:pt x="25337" y="460583"/>
                  <a:pt x="23749" y="301833"/>
                  <a:pt x="20045" y="318766"/>
                </a:cubicBezTo>
                <a:cubicBezTo>
                  <a:pt x="16341" y="335699"/>
                  <a:pt x="3641" y="514558"/>
                  <a:pt x="995" y="509266"/>
                </a:cubicBezTo>
                <a:cubicBezTo>
                  <a:pt x="-1651" y="503974"/>
                  <a:pt x="1524" y="367978"/>
                  <a:pt x="4170" y="287016"/>
                </a:cubicBezTo>
                <a:cubicBezTo>
                  <a:pt x="6816" y="206054"/>
                  <a:pt x="4170" y="-18842"/>
                  <a:pt x="7345" y="1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1E2B0539-537D-1D80-0E0B-6E26081A416E}"/>
              </a:ext>
            </a:extLst>
          </p:cNvPr>
          <p:cNvSpPr/>
          <p:nvPr/>
        </p:nvSpPr>
        <p:spPr>
          <a:xfrm>
            <a:off x="4884854" y="4467228"/>
            <a:ext cx="955660" cy="138198"/>
          </a:xfrm>
          <a:custGeom>
            <a:avLst/>
            <a:gdLst>
              <a:gd name="connsiteX0" fmla="*/ 951350 w 955660"/>
              <a:gd name="connsiteY0" fmla="*/ 135457 h 138198"/>
              <a:gd name="connsiteX1" fmla="*/ 736558 w 955660"/>
              <a:gd name="connsiteY1" fmla="*/ 98635 h 138198"/>
              <a:gd name="connsiteX2" fmla="*/ 564725 w 955660"/>
              <a:gd name="connsiteY2" fmla="*/ 444 h 138198"/>
              <a:gd name="connsiteX3" fmla="*/ 650641 w 955660"/>
              <a:gd name="connsiteY3" fmla="*/ 61814 h 138198"/>
              <a:gd name="connsiteX4" fmla="*/ 392891 w 955660"/>
              <a:gd name="connsiteY4" fmla="*/ 49540 h 138198"/>
              <a:gd name="connsiteX5" fmla="*/ 129 w 955660"/>
              <a:gd name="connsiteY5" fmla="*/ 92498 h 138198"/>
              <a:gd name="connsiteX6" fmla="*/ 435849 w 955660"/>
              <a:gd name="connsiteY6" fmla="*/ 55677 h 138198"/>
              <a:gd name="connsiteX7" fmla="*/ 527903 w 955660"/>
              <a:gd name="connsiteY7" fmla="*/ 31129 h 138198"/>
              <a:gd name="connsiteX8" fmla="*/ 951350 w 955660"/>
              <a:gd name="connsiteY8" fmla="*/ 135457 h 13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660" h="138198">
                <a:moveTo>
                  <a:pt x="951350" y="135457"/>
                </a:moveTo>
                <a:cubicBezTo>
                  <a:pt x="986126" y="146708"/>
                  <a:pt x="800995" y="121137"/>
                  <a:pt x="736558" y="98635"/>
                </a:cubicBezTo>
                <a:cubicBezTo>
                  <a:pt x="672121" y="76133"/>
                  <a:pt x="579044" y="6581"/>
                  <a:pt x="564725" y="444"/>
                </a:cubicBezTo>
                <a:cubicBezTo>
                  <a:pt x="550406" y="-5693"/>
                  <a:pt x="679280" y="53631"/>
                  <a:pt x="650641" y="61814"/>
                </a:cubicBezTo>
                <a:cubicBezTo>
                  <a:pt x="622002" y="69997"/>
                  <a:pt x="501310" y="44426"/>
                  <a:pt x="392891" y="49540"/>
                </a:cubicBezTo>
                <a:cubicBezTo>
                  <a:pt x="284472" y="54654"/>
                  <a:pt x="-7031" y="91475"/>
                  <a:pt x="129" y="92498"/>
                </a:cubicBezTo>
                <a:cubicBezTo>
                  <a:pt x="7289" y="93521"/>
                  <a:pt x="347887" y="65905"/>
                  <a:pt x="435849" y="55677"/>
                </a:cubicBezTo>
                <a:cubicBezTo>
                  <a:pt x="523811" y="45449"/>
                  <a:pt x="446078" y="16810"/>
                  <a:pt x="527903" y="31129"/>
                </a:cubicBezTo>
                <a:cubicBezTo>
                  <a:pt x="609728" y="45448"/>
                  <a:pt x="916574" y="124206"/>
                  <a:pt x="951350" y="13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5B653E2-89D9-E65E-A6C8-012C8FD17FFB}"/>
              </a:ext>
            </a:extLst>
          </p:cNvPr>
          <p:cNvSpPr/>
          <p:nvPr/>
        </p:nvSpPr>
        <p:spPr>
          <a:xfrm>
            <a:off x="6007895" y="4817428"/>
            <a:ext cx="70519" cy="438006"/>
          </a:xfrm>
          <a:custGeom>
            <a:avLst/>
            <a:gdLst>
              <a:gd name="connsiteX0" fmla="*/ 143 w 70519"/>
              <a:gd name="connsiteY0" fmla="*/ 49 h 438006"/>
              <a:gd name="connsiteX1" fmla="*/ 49238 w 70519"/>
              <a:gd name="connsiteY1" fmla="*/ 208704 h 438006"/>
              <a:gd name="connsiteX2" fmla="*/ 30827 w 70519"/>
              <a:gd name="connsiteY2" fmla="*/ 435769 h 438006"/>
              <a:gd name="connsiteX3" fmla="*/ 55375 w 70519"/>
              <a:gd name="connsiteY3" fmla="*/ 319168 h 438006"/>
              <a:gd name="connsiteX4" fmla="*/ 67649 w 70519"/>
              <a:gd name="connsiteY4" fmla="*/ 227114 h 438006"/>
              <a:gd name="connsiteX5" fmla="*/ 143 w 70519"/>
              <a:gd name="connsiteY5" fmla="*/ 49 h 43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9" h="438006">
                <a:moveTo>
                  <a:pt x="143" y="49"/>
                </a:moveTo>
                <a:cubicBezTo>
                  <a:pt x="-2926" y="-3019"/>
                  <a:pt x="44124" y="136084"/>
                  <a:pt x="49238" y="208704"/>
                </a:cubicBezTo>
                <a:cubicBezTo>
                  <a:pt x="54352" y="281324"/>
                  <a:pt x="29804" y="417358"/>
                  <a:pt x="30827" y="435769"/>
                </a:cubicBezTo>
                <a:cubicBezTo>
                  <a:pt x="31850" y="454180"/>
                  <a:pt x="49238" y="353944"/>
                  <a:pt x="55375" y="319168"/>
                </a:cubicBezTo>
                <a:cubicBezTo>
                  <a:pt x="61512" y="284392"/>
                  <a:pt x="76854" y="277232"/>
                  <a:pt x="67649" y="227114"/>
                </a:cubicBezTo>
                <a:cubicBezTo>
                  <a:pt x="58444" y="176996"/>
                  <a:pt x="3212" y="3117"/>
                  <a:pt x="14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B5B8FC7B-FF1F-C335-9BD1-F6BAC3B77001}"/>
              </a:ext>
            </a:extLst>
          </p:cNvPr>
          <p:cNvSpPr/>
          <p:nvPr/>
        </p:nvSpPr>
        <p:spPr>
          <a:xfrm>
            <a:off x="5884613" y="4583613"/>
            <a:ext cx="93741" cy="837711"/>
          </a:xfrm>
          <a:custGeom>
            <a:avLst/>
            <a:gdLst>
              <a:gd name="connsiteX0" fmla="*/ 86603 w 93741"/>
              <a:gd name="connsiteY0" fmla="*/ 661 h 837711"/>
              <a:gd name="connsiteX1" fmla="*/ 25234 w 93741"/>
              <a:gd name="connsiteY1" fmla="*/ 295233 h 837711"/>
              <a:gd name="connsiteX2" fmla="*/ 19097 w 93741"/>
              <a:gd name="connsiteY2" fmla="*/ 522298 h 837711"/>
              <a:gd name="connsiteX3" fmla="*/ 25234 w 93741"/>
              <a:gd name="connsiteY3" fmla="*/ 411834 h 837711"/>
              <a:gd name="connsiteX4" fmla="*/ 92740 w 93741"/>
              <a:gd name="connsiteY4" fmla="*/ 835281 h 837711"/>
              <a:gd name="connsiteX5" fmla="*/ 62055 w 93741"/>
              <a:gd name="connsiteY5" fmla="*/ 571394 h 837711"/>
              <a:gd name="connsiteX6" fmla="*/ 12960 w 93741"/>
              <a:gd name="connsiteY6" fmla="*/ 282959 h 837711"/>
              <a:gd name="connsiteX7" fmla="*/ 6823 w 93741"/>
              <a:gd name="connsiteY7" fmla="*/ 381149 h 837711"/>
              <a:gd name="connsiteX8" fmla="*/ 86603 w 93741"/>
              <a:gd name="connsiteY8" fmla="*/ 661 h 8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41" h="837711">
                <a:moveTo>
                  <a:pt x="86603" y="661"/>
                </a:moveTo>
                <a:cubicBezTo>
                  <a:pt x="89671" y="-13658"/>
                  <a:pt x="36485" y="208293"/>
                  <a:pt x="25234" y="295233"/>
                </a:cubicBezTo>
                <a:cubicBezTo>
                  <a:pt x="13983" y="382173"/>
                  <a:pt x="19097" y="502865"/>
                  <a:pt x="19097" y="522298"/>
                </a:cubicBezTo>
                <a:cubicBezTo>
                  <a:pt x="19097" y="541731"/>
                  <a:pt x="12960" y="359670"/>
                  <a:pt x="25234" y="411834"/>
                </a:cubicBezTo>
                <a:cubicBezTo>
                  <a:pt x="37508" y="463998"/>
                  <a:pt x="86603" y="808688"/>
                  <a:pt x="92740" y="835281"/>
                </a:cubicBezTo>
                <a:cubicBezTo>
                  <a:pt x="98877" y="861874"/>
                  <a:pt x="75352" y="663448"/>
                  <a:pt x="62055" y="571394"/>
                </a:cubicBezTo>
                <a:cubicBezTo>
                  <a:pt x="48758" y="479340"/>
                  <a:pt x="22165" y="314666"/>
                  <a:pt x="12960" y="282959"/>
                </a:cubicBezTo>
                <a:cubicBezTo>
                  <a:pt x="3755" y="251252"/>
                  <a:pt x="-7496" y="421039"/>
                  <a:pt x="6823" y="381149"/>
                </a:cubicBezTo>
                <a:cubicBezTo>
                  <a:pt x="21142" y="341259"/>
                  <a:pt x="83535" y="14980"/>
                  <a:pt x="86603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4C6F66C-7014-73AC-74CE-A53517D76519}"/>
              </a:ext>
            </a:extLst>
          </p:cNvPr>
          <p:cNvSpPr/>
          <p:nvPr/>
        </p:nvSpPr>
        <p:spPr>
          <a:xfrm>
            <a:off x="5741831" y="4999176"/>
            <a:ext cx="115767" cy="422182"/>
          </a:xfrm>
          <a:custGeom>
            <a:avLst/>
            <a:gdLst>
              <a:gd name="connsiteX0" fmla="*/ 8456 w 115767"/>
              <a:gd name="connsiteY0" fmla="*/ 2408 h 422182"/>
              <a:gd name="connsiteX1" fmla="*/ 8456 w 115767"/>
              <a:gd name="connsiteY1" fmla="*/ 143557 h 422182"/>
              <a:gd name="connsiteX2" fmla="*/ 112784 w 115767"/>
              <a:gd name="connsiteY2" fmla="*/ 413581 h 422182"/>
              <a:gd name="connsiteX3" fmla="*/ 82099 w 115767"/>
              <a:gd name="connsiteY3" fmla="*/ 346075 h 422182"/>
              <a:gd name="connsiteX4" fmla="*/ 26867 w 115767"/>
              <a:gd name="connsiteY4" fmla="*/ 254021 h 422182"/>
              <a:gd name="connsiteX5" fmla="*/ 8456 w 115767"/>
              <a:gd name="connsiteY5" fmla="*/ 2408 h 42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67" h="422182">
                <a:moveTo>
                  <a:pt x="8456" y="2408"/>
                </a:moveTo>
                <a:cubicBezTo>
                  <a:pt x="5388" y="-16003"/>
                  <a:pt x="-8932" y="75028"/>
                  <a:pt x="8456" y="143557"/>
                </a:cubicBezTo>
                <a:cubicBezTo>
                  <a:pt x="25844" y="212086"/>
                  <a:pt x="100510" y="379828"/>
                  <a:pt x="112784" y="413581"/>
                </a:cubicBezTo>
                <a:cubicBezTo>
                  <a:pt x="125058" y="447334"/>
                  <a:pt x="96419" y="372668"/>
                  <a:pt x="82099" y="346075"/>
                </a:cubicBezTo>
                <a:cubicBezTo>
                  <a:pt x="67779" y="319482"/>
                  <a:pt x="43232" y="304139"/>
                  <a:pt x="26867" y="254021"/>
                </a:cubicBezTo>
                <a:cubicBezTo>
                  <a:pt x="10502" y="203903"/>
                  <a:pt x="11524" y="20819"/>
                  <a:pt x="8456" y="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3241EFA-5FD9-4298-2D3E-8BA89A31AC3B}"/>
              </a:ext>
            </a:extLst>
          </p:cNvPr>
          <p:cNvSpPr/>
          <p:nvPr/>
        </p:nvSpPr>
        <p:spPr>
          <a:xfrm>
            <a:off x="6212233" y="4575051"/>
            <a:ext cx="105476" cy="444995"/>
          </a:xfrm>
          <a:custGeom>
            <a:avLst/>
            <a:gdLst>
              <a:gd name="connsiteX0" fmla="*/ 4460 w 105476"/>
              <a:gd name="connsiteY0" fmla="*/ 15360 h 444995"/>
              <a:gd name="connsiteX1" fmla="*/ 96513 w 105476"/>
              <a:gd name="connsiteY1" fmla="*/ 316068 h 444995"/>
              <a:gd name="connsiteX2" fmla="*/ 102650 w 105476"/>
              <a:gd name="connsiteY2" fmla="*/ 444944 h 444995"/>
              <a:gd name="connsiteX3" fmla="*/ 102650 w 105476"/>
              <a:gd name="connsiteY3" fmla="*/ 303795 h 444995"/>
              <a:gd name="connsiteX4" fmla="*/ 96513 w 105476"/>
              <a:gd name="connsiteY4" fmla="*/ 248562 h 444995"/>
              <a:gd name="connsiteX5" fmla="*/ 22870 w 105476"/>
              <a:gd name="connsiteY5" fmla="*/ 64455 h 444995"/>
              <a:gd name="connsiteX6" fmla="*/ 4460 w 105476"/>
              <a:gd name="connsiteY6" fmla="*/ 15360 h 44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76" h="444995">
                <a:moveTo>
                  <a:pt x="4460" y="15360"/>
                </a:moveTo>
                <a:cubicBezTo>
                  <a:pt x="16734" y="57295"/>
                  <a:pt x="80148" y="244471"/>
                  <a:pt x="96513" y="316068"/>
                </a:cubicBezTo>
                <a:cubicBezTo>
                  <a:pt x="112878" y="387665"/>
                  <a:pt x="101627" y="446990"/>
                  <a:pt x="102650" y="444944"/>
                </a:cubicBezTo>
                <a:cubicBezTo>
                  <a:pt x="103673" y="442898"/>
                  <a:pt x="103673" y="336525"/>
                  <a:pt x="102650" y="303795"/>
                </a:cubicBezTo>
                <a:cubicBezTo>
                  <a:pt x="101627" y="271065"/>
                  <a:pt x="109810" y="288452"/>
                  <a:pt x="96513" y="248562"/>
                </a:cubicBezTo>
                <a:cubicBezTo>
                  <a:pt x="83216" y="208672"/>
                  <a:pt x="38212" y="102299"/>
                  <a:pt x="22870" y="64455"/>
                </a:cubicBezTo>
                <a:cubicBezTo>
                  <a:pt x="7528" y="26611"/>
                  <a:pt x="-7814" y="-26575"/>
                  <a:pt x="4460" y="15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69F0CED-9CA4-C987-0030-42BC7A1A88DD}"/>
              </a:ext>
            </a:extLst>
          </p:cNvPr>
          <p:cNvSpPr/>
          <p:nvPr/>
        </p:nvSpPr>
        <p:spPr>
          <a:xfrm>
            <a:off x="4271285" y="4903094"/>
            <a:ext cx="85935" cy="180292"/>
          </a:xfrm>
          <a:custGeom>
            <a:avLst/>
            <a:gdLst>
              <a:gd name="connsiteX0" fmla="*/ 85923 w 85935"/>
              <a:gd name="connsiteY0" fmla="*/ 299 h 180292"/>
              <a:gd name="connsiteX1" fmla="*/ 6143 w 85935"/>
              <a:gd name="connsiteY1" fmla="*/ 147585 h 180292"/>
              <a:gd name="connsiteX2" fmla="*/ 6143 w 85935"/>
              <a:gd name="connsiteY2" fmla="*/ 178270 h 180292"/>
              <a:gd name="connsiteX3" fmla="*/ 12280 w 85935"/>
              <a:gd name="connsiteY3" fmla="*/ 110764 h 180292"/>
              <a:gd name="connsiteX4" fmla="*/ 85923 w 85935"/>
              <a:gd name="connsiteY4" fmla="*/ 299 h 18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35" h="180292">
                <a:moveTo>
                  <a:pt x="85923" y="299"/>
                </a:moveTo>
                <a:cubicBezTo>
                  <a:pt x="84900" y="6436"/>
                  <a:pt x="6143" y="147585"/>
                  <a:pt x="6143" y="147585"/>
                </a:cubicBezTo>
                <a:cubicBezTo>
                  <a:pt x="-7154" y="177247"/>
                  <a:pt x="5120" y="184407"/>
                  <a:pt x="6143" y="178270"/>
                </a:cubicBezTo>
                <a:cubicBezTo>
                  <a:pt x="7166" y="172133"/>
                  <a:pt x="-1017" y="137357"/>
                  <a:pt x="12280" y="110764"/>
                </a:cubicBezTo>
                <a:cubicBezTo>
                  <a:pt x="25577" y="84171"/>
                  <a:pt x="86946" y="-5838"/>
                  <a:pt x="85923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C48848C0-B5E9-0CE4-1B44-162D5B272C15}"/>
              </a:ext>
            </a:extLst>
          </p:cNvPr>
          <p:cNvSpPr/>
          <p:nvPr/>
        </p:nvSpPr>
        <p:spPr>
          <a:xfrm>
            <a:off x="3937117" y="5480230"/>
            <a:ext cx="82614" cy="245552"/>
          </a:xfrm>
          <a:custGeom>
            <a:avLst/>
            <a:gdLst>
              <a:gd name="connsiteX0" fmla="*/ 82561 w 82614"/>
              <a:gd name="connsiteY0" fmla="*/ 33 h 245552"/>
              <a:gd name="connsiteX1" fmla="*/ 15055 w 82614"/>
              <a:gd name="connsiteY1" fmla="*/ 135045 h 245552"/>
              <a:gd name="connsiteX2" fmla="*/ 8918 w 82614"/>
              <a:gd name="connsiteY2" fmla="*/ 245510 h 245552"/>
              <a:gd name="connsiteX3" fmla="*/ 2781 w 82614"/>
              <a:gd name="connsiteY3" fmla="*/ 122771 h 245552"/>
              <a:gd name="connsiteX4" fmla="*/ 82561 w 82614"/>
              <a:gd name="connsiteY4" fmla="*/ 33 h 24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14" h="245552">
                <a:moveTo>
                  <a:pt x="82561" y="33"/>
                </a:moveTo>
                <a:cubicBezTo>
                  <a:pt x="84607" y="2079"/>
                  <a:pt x="27329" y="94132"/>
                  <a:pt x="15055" y="135045"/>
                </a:cubicBezTo>
                <a:cubicBezTo>
                  <a:pt x="2781" y="175958"/>
                  <a:pt x="10964" y="247556"/>
                  <a:pt x="8918" y="245510"/>
                </a:cubicBezTo>
                <a:cubicBezTo>
                  <a:pt x="6872" y="243464"/>
                  <a:pt x="-5401" y="156524"/>
                  <a:pt x="2781" y="122771"/>
                </a:cubicBezTo>
                <a:cubicBezTo>
                  <a:pt x="10963" y="89018"/>
                  <a:pt x="80515" y="-2013"/>
                  <a:pt x="8256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D761BF3-7E47-90AE-594C-27F4BCF1A932}"/>
              </a:ext>
            </a:extLst>
          </p:cNvPr>
          <p:cNvSpPr/>
          <p:nvPr/>
        </p:nvSpPr>
        <p:spPr>
          <a:xfrm>
            <a:off x="6511018" y="4909449"/>
            <a:ext cx="43227" cy="208875"/>
          </a:xfrm>
          <a:custGeom>
            <a:avLst/>
            <a:gdLst>
              <a:gd name="connsiteX0" fmla="*/ 246 w 43227"/>
              <a:gd name="connsiteY0" fmla="*/ 81 h 208875"/>
              <a:gd name="connsiteX1" fmla="*/ 24794 w 43227"/>
              <a:gd name="connsiteY1" fmla="*/ 128956 h 208875"/>
              <a:gd name="connsiteX2" fmla="*/ 6383 w 43227"/>
              <a:gd name="connsiteY2" fmla="*/ 208736 h 208875"/>
              <a:gd name="connsiteX3" fmla="*/ 43205 w 43227"/>
              <a:gd name="connsiteY3" fmla="*/ 110546 h 208875"/>
              <a:gd name="connsiteX4" fmla="*/ 246 w 43227"/>
              <a:gd name="connsiteY4" fmla="*/ 81 h 20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27" h="208875">
                <a:moveTo>
                  <a:pt x="246" y="81"/>
                </a:moveTo>
                <a:cubicBezTo>
                  <a:pt x="-2823" y="3149"/>
                  <a:pt x="23771" y="94180"/>
                  <a:pt x="24794" y="128956"/>
                </a:cubicBezTo>
                <a:cubicBezTo>
                  <a:pt x="25817" y="163732"/>
                  <a:pt x="3315" y="211804"/>
                  <a:pt x="6383" y="208736"/>
                </a:cubicBezTo>
                <a:cubicBezTo>
                  <a:pt x="9452" y="205668"/>
                  <a:pt x="44228" y="139185"/>
                  <a:pt x="43205" y="110546"/>
                </a:cubicBezTo>
                <a:cubicBezTo>
                  <a:pt x="42182" y="81907"/>
                  <a:pt x="3315" y="-2987"/>
                  <a:pt x="24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6D26FAA-26CD-4B04-A120-84689218AAE4}"/>
              </a:ext>
            </a:extLst>
          </p:cNvPr>
          <p:cNvSpPr/>
          <p:nvPr/>
        </p:nvSpPr>
        <p:spPr>
          <a:xfrm>
            <a:off x="4451657" y="4241878"/>
            <a:ext cx="1373282" cy="336609"/>
          </a:xfrm>
          <a:custGeom>
            <a:avLst/>
            <a:gdLst>
              <a:gd name="connsiteX0" fmla="*/ 3742 w 1373282"/>
              <a:gd name="connsiteY0" fmla="*/ 336259 h 336609"/>
              <a:gd name="connsiteX1" fmla="*/ 715624 w 1373282"/>
              <a:gd name="connsiteY1" fmla="*/ 84645 h 336609"/>
              <a:gd name="connsiteX2" fmla="*/ 918142 w 1373282"/>
              <a:gd name="connsiteY2" fmla="*/ 66235 h 336609"/>
              <a:gd name="connsiteX3" fmla="*/ 770856 w 1373282"/>
              <a:gd name="connsiteY3" fmla="*/ 90782 h 336609"/>
              <a:gd name="connsiteX4" fmla="*/ 1145207 w 1373282"/>
              <a:gd name="connsiteY4" fmla="*/ 17139 h 336609"/>
              <a:gd name="connsiteX5" fmla="*/ 1372273 w 1373282"/>
              <a:gd name="connsiteY5" fmla="*/ 17139 h 336609"/>
              <a:gd name="connsiteX6" fmla="*/ 1059291 w 1373282"/>
              <a:gd name="connsiteY6" fmla="*/ 23276 h 336609"/>
              <a:gd name="connsiteX7" fmla="*/ 3742 w 1373282"/>
              <a:gd name="connsiteY7" fmla="*/ 336259 h 33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3282" h="336609">
                <a:moveTo>
                  <a:pt x="3742" y="336259"/>
                </a:moveTo>
                <a:cubicBezTo>
                  <a:pt x="-53536" y="346487"/>
                  <a:pt x="563224" y="129649"/>
                  <a:pt x="715624" y="84645"/>
                </a:cubicBezTo>
                <a:cubicBezTo>
                  <a:pt x="868024" y="39641"/>
                  <a:pt x="908937" y="65212"/>
                  <a:pt x="918142" y="66235"/>
                </a:cubicBezTo>
                <a:cubicBezTo>
                  <a:pt x="927347" y="67258"/>
                  <a:pt x="733012" y="98965"/>
                  <a:pt x="770856" y="90782"/>
                </a:cubicBezTo>
                <a:cubicBezTo>
                  <a:pt x="808700" y="82599"/>
                  <a:pt x="1044971" y="29413"/>
                  <a:pt x="1145207" y="17139"/>
                </a:cubicBezTo>
                <a:cubicBezTo>
                  <a:pt x="1245443" y="4865"/>
                  <a:pt x="1386592" y="16116"/>
                  <a:pt x="1372273" y="17139"/>
                </a:cubicBezTo>
                <a:cubicBezTo>
                  <a:pt x="1357954" y="18162"/>
                  <a:pt x="1286357" y="-25819"/>
                  <a:pt x="1059291" y="23276"/>
                </a:cubicBezTo>
                <a:cubicBezTo>
                  <a:pt x="832225" y="72371"/>
                  <a:pt x="61020" y="326031"/>
                  <a:pt x="3742" y="33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07929A35-C420-0EB9-AEA8-FE9093EC9A74}"/>
              </a:ext>
            </a:extLst>
          </p:cNvPr>
          <p:cNvSpPr/>
          <p:nvPr/>
        </p:nvSpPr>
        <p:spPr>
          <a:xfrm>
            <a:off x="4170946" y="7551964"/>
            <a:ext cx="92369" cy="349016"/>
          </a:xfrm>
          <a:custGeom>
            <a:avLst/>
            <a:gdLst>
              <a:gd name="connsiteX0" fmla="*/ 25497 w 92369"/>
              <a:gd name="connsiteY0" fmla="*/ 0 h 349016"/>
              <a:gd name="connsiteX1" fmla="*/ 9168 w 92369"/>
              <a:gd name="connsiteY1" fmla="*/ 146957 h 349016"/>
              <a:gd name="connsiteX2" fmla="*/ 90811 w 92369"/>
              <a:gd name="connsiteY2" fmla="*/ 342900 h 349016"/>
              <a:gd name="connsiteX3" fmla="*/ 58154 w 92369"/>
              <a:gd name="connsiteY3" fmla="*/ 285750 h 349016"/>
              <a:gd name="connsiteX4" fmla="*/ 1004 w 92369"/>
              <a:gd name="connsiteY4" fmla="*/ 146957 h 349016"/>
              <a:gd name="connsiteX5" fmla="*/ 25497 w 92369"/>
              <a:gd name="connsiteY5" fmla="*/ 0 h 34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69" h="349016">
                <a:moveTo>
                  <a:pt x="25497" y="0"/>
                </a:moveTo>
                <a:cubicBezTo>
                  <a:pt x="26858" y="0"/>
                  <a:pt x="-1718" y="89807"/>
                  <a:pt x="9168" y="146957"/>
                </a:cubicBezTo>
                <a:cubicBezTo>
                  <a:pt x="20054" y="204107"/>
                  <a:pt x="90811" y="342900"/>
                  <a:pt x="90811" y="342900"/>
                </a:cubicBezTo>
                <a:cubicBezTo>
                  <a:pt x="98975" y="366032"/>
                  <a:pt x="73122" y="318407"/>
                  <a:pt x="58154" y="285750"/>
                </a:cubicBezTo>
                <a:cubicBezTo>
                  <a:pt x="43186" y="253093"/>
                  <a:pt x="7807" y="191860"/>
                  <a:pt x="1004" y="146957"/>
                </a:cubicBezTo>
                <a:cubicBezTo>
                  <a:pt x="-5799" y="102054"/>
                  <a:pt x="24136" y="0"/>
                  <a:pt x="254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61E5EE0-8F56-D559-188F-FC5532A0FD30}"/>
              </a:ext>
            </a:extLst>
          </p:cNvPr>
          <p:cNvSpPr/>
          <p:nvPr/>
        </p:nvSpPr>
        <p:spPr>
          <a:xfrm>
            <a:off x="3984157" y="7771302"/>
            <a:ext cx="222356" cy="262567"/>
          </a:xfrm>
          <a:custGeom>
            <a:avLst/>
            <a:gdLst>
              <a:gd name="connsiteX0" fmla="*/ 14 w 222356"/>
              <a:gd name="connsiteY0" fmla="*/ 1098 h 262567"/>
              <a:gd name="connsiteX1" fmla="*/ 130643 w 222356"/>
              <a:gd name="connsiteY1" fmla="*/ 99069 h 262567"/>
              <a:gd name="connsiteX2" fmla="*/ 220450 w 222356"/>
              <a:gd name="connsiteY2" fmla="*/ 262355 h 262567"/>
              <a:gd name="connsiteX3" fmla="*/ 187793 w 222356"/>
              <a:gd name="connsiteY3" fmla="*/ 131727 h 262567"/>
              <a:gd name="connsiteX4" fmla="*/ 138807 w 222356"/>
              <a:gd name="connsiteY4" fmla="*/ 50084 h 262567"/>
              <a:gd name="connsiteX5" fmla="*/ 14 w 222356"/>
              <a:gd name="connsiteY5" fmla="*/ 1098 h 26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356" h="262567">
                <a:moveTo>
                  <a:pt x="14" y="1098"/>
                </a:moveTo>
                <a:cubicBezTo>
                  <a:pt x="-1347" y="9262"/>
                  <a:pt x="93904" y="55526"/>
                  <a:pt x="130643" y="99069"/>
                </a:cubicBezTo>
                <a:cubicBezTo>
                  <a:pt x="167382" y="142612"/>
                  <a:pt x="210925" y="256912"/>
                  <a:pt x="220450" y="262355"/>
                </a:cubicBezTo>
                <a:cubicBezTo>
                  <a:pt x="229975" y="267798"/>
                  <a:pt x="201400" y="167105"/>
                  <a:pt x="187793" y="131727"/>
                </a:cubicBezTo>
                <a:cubicBezTo>
                  <a:pt x="174186" y="96349"/>
                  <a:pt x="166021" y="67773"/>
                  <a:pt x="138807" y="50084"/>
                </a:cubicBezTo>
                <a:cubicBezTo>
                  <a:pt x="111593" y="32395"/>
                  <a:pt x="1375" y="-7066"/>
                  <a:pt x="14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CD3B998-364C-2CA2-00E1-2CA0842EFCEC}"/>
              </a:ext>
            </a:extLst>
          </p:cNvPr>
          <p:cNvSpPr/>
          <p:nvPr/>
        </p:nvSpPr>
        <p:spPr>
          <a:xfrm>
            <a:off x="3886035" y="6923292"/>
            <a:ext cx="231128" cy="228637"/>
          </a:xfrm>
          <a:custGeom>
            <a:avLst/>
            <a:gdLst>
              <a:gd name="connsiteX0" fmla="*/ 165 w 231128"/>
              <a:gd name="connsiteY0" fmla="*/ 22 h 228637"/>
              <a:gd name="connsiteX1" fmla="*/ 163451 w 231128"/>
              <a:gd name="connsiteY1" fmla="*/ 97994 h 228637"/>
              <a:gd name="connsiteX2" fmla="*/ 228765 w 231128"/>
              <a:gd name="connsiteY2" fmla="*/ 228622 h 228637"/>
              <a:gd name="connsiteX3" fmla="*/ 196108 w 231128"/>
              <a:gd name="connsiteY3" fmla="*/ 106158 h 228637"/>
              <a:gd name="connsiteX4" fmla="*/ 165 w 231128"/>
              <a:gd name="connsiteY4" fmla="*/ 22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28" h="228637">
                <a:moveTo>
                  <a:pt x="165" y="22"/>
                </a:moveTo>
                <a:cubicBezTo>
                  <a:pt x="-5278" y="-1339"/>
                  <a:pt x="125351" y="59894"/>
                  <a:pt x="163451" y="97994"/>
                </a:cubicBezTo>
                <a:cubicBezTo>
                  <a:pt x="201551" y="136094"/>
                  <a:pt x="223322" y="227261"/>
                  <a:pt x="228765" y="228622"/>
                </a:cubicBezTo>
                <a:cubicBezTo>
                  <a:pt x="234208" y="229983"/>
                  <a:pt x="232847" y="142897"/>
                  <a:pt x="196108" y="106158"/>
                </a:cubicBezTo>
                <a:cubicBezTo>
                  <a:pt x="159369" y="69419"/>
                  <a:pt x="5608" y="1383"/>
                  <a:pt x="16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599FA9B9-D751-3F96-13CC-07D1E79D4C0A}"/>
              </a:ext>
            </a:extLst>
          </p:cNvPr>
          <p:cNvSpPr/>
          <p:nvPr/>
        </p:nvSpPr>
        <p:spPr>
          <a:xfrm>
            <a:off x="4947544" y="7315139"/>
            <a:ext cx="212327" cy="131027"/>
          </a:xfrm>
          <a:custGeom>
            <a:avLst/>
            <a:gdLst>
              <a:gd name="connsiteX0" fmla="*/ 212285 w 212327"/>
              <a:gd name="connsiteY0" fmla="*/ 61 h 131027"/>
              <a:gd name="connsiteX1" fmla="*/ 146970 w 212327"/>
              <a:gd name="connsiteY1" fmla="*/ 106197 h 131027"/>
              <a:gd name="connsiteX2" fmla="*/ 13 w 212327"/>
              <a:gd name="connsiteY2" fmla="*/ 122525 h 131027"/>
              <a:gd name="connsiteX3" fmla="*/ 138806 w 212327"/>
              <a:gd name="connsiteY3" fmla="*/ 122525 h 131027"/>
              <a:gd name="connsiteX4" fmla="*/ 212285 w 212327"/>
              <a:gd name="connsiteY4" fmla="*/ 61 h 13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27" h="131027">
                <a:moveTo>
                  <a:pt x="212285" y="61"/>
                </a:moveTo>
                <a:cubicBezTo>
                  <a:pt x="213646" y="-2660"/>
                  <a:pt x="182349" y="85786"/>
                  <a:pt x="146970" y="106197"/>
                </a:cubicBezTo>
                <a:cubicBezTo>
                  <a:pt x="111591" y="126608"/>
                  <a:pt x="1374" y="119804"/>
                  <a:pt x="13" y="122525"/>
                </a:cubicBezTo>
                <a:cubicBezTo>
                  <a:pt x="-1348" y="125246"/>
                  <a:pt x="99345" y="140214"/>
                  <a:pt x="138806" y="122525"/>
                </a:cubicBezTo>
                <a:cubicBezTo>
                  <a:pt x="178267" y="104836"/>
                  <a:pt x="210924" y="2782"/>
                  <a:pt x="21228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46125824-B2E2-B4AA-D9AD-F9C179A43980}"/>
              </a:ext>
            </a:extLst>
          </p:cNvPr>
          <p:cNvSpPr/>
          <p:nvPr/>
        </p:nvSpPr>
        <p:spPr>
          <a:xfrm>
            <a:off x="5747546" y="6482296"/>
            <a:ext cx="123281" cy="271612"/>
          </a:xfrm>
          <a:custGeom>
            <a:avLst/>
            <a:gdLst>
              <a:gd name="connsiteX0" fmla="*/ 73590 w 123281"/>
              <a:gd name="connsiteY0" fmla="*/ 147 h 271612"/>
              <a:gd name="connsiteX1" fmla="*/ 16440 w 123281"/>
              <a:gd name="connsiteY1" fmla="*/ 122611 h 271612"/>
              <a:gd name="connsiteX2" fmla="*/ 122575 w 123281"/>
              <a:gd name="connsiteY2" fmla="*/ 269568 h 271612"/>
              <a:gd name="connsiteX3" fmla="*/ 65425 w 123281"/>
              <a:gd name="connsiteY3" fmla="*/ 212418 h 271612"/>
              <a:gd name="connsiteX4" fmla="*/ 111 w 123281"/>
              <a:gd name="connsiteY4" fmla="*/ 147104 h 271612"/>
              <a:gd name="connsiteX5" fmla="*/ 73590 w 123281"/>
              <a:gd name="connsiteY5" fmla="*/ 147 h 27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281" h="271612">
                <a:moveTo>
                  <a:pt x="73590" y="147"/>
                </a:moveTo>
                <a:cubicBezTo>
                  <a:pt x="76311" y="-3935"/>
                  <a:pt x="8276" y="77708"/>
                  <a:pt x="16440" y="122611"/>
                </a:cubicBezTo>
                <a:cubicBezTo>
                  <a:pt x="24604" y="167514"/>
                  <a:pt x="114411" y="254600"/>
                  <a:pt x="122575" y="269568"/>
                </a:cubicBezTo>
                <a:cubicBezTo>
                  <a:pt x="130739" y="284536"/>
                  <a:pt x="65425" y="212418"/>
                  <a:pt x="65425" y="212418"/>
                </a:cubicBezTo>
                <a:cubicBezTo>
                  <a:pt x="45014" y="192007"/>
                  <a:pt x="-2611" y="179761"/>
                  <a:pt x="111" y="147104"/>
                </a:cubicBezTo>
                <a:cubicBezTo>
                  <a:pt x="2832" y="114447"/>
                  <a:pt x="70869" y="4229"/>
                  <a:pt x="73590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8FEA6546-BBDE-678F-CB24-D7E8EAA8520F}"/>
              </a:ext>
            </a:extLst>
          </p:cNvPr>
          <p:cNvSpPr/>
          <p:nvPr/>
        </p:nvSpPr>
        <p:spPr>
          <a:xfrm>
            <a:off x="5346799" y="6276596"/>
            <a:ext cx="193051" cy="191720"/>
          </a:xfrm>
          <a:custGeom>
            <a:avLst/>
            <a:gdLst>
              <a:gd name="connsiteX0" fmla="*/ 808 w 193051"/>
              <a:gd name="connsiteY0" fmla="*/ 1740 h 191720"/>
              <a:gd name="connsiteX1" fmla="*/ 188587 w 193051"/>
              <a:gd name="connsiteY1" fmla="*/ 189518 h 191720"/>
              <a:gd name="connsiteX2" fmla="*/ 123272 w 193051"/>
              <a:gd name="connsiteY2" fmla="*/ 99711 h 191720"/>
              <a:gd name="connsiteX3" fmla="*/ 808 w 193051"/>
              <a:gd name="connsiteY3" fmla="*/ 1740 h 19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051" h="191720">
                <a:moveTo>
                  <a:pt x="808" y="1740"/>
                </a:moveTo>
                <a:cubicBezTo>
                  <a:pt x="11694" y="16708"/>
                  <a:pt x="168176" y="173190"/>
                  <a:pt x="188587" y="189518"/>
                </a:cubicBezTo>
                <a:cubicBezTo>
                  <a:pt x="208998" y="205847"/>
                  <a:pt x="154568" y="126925"/>
                  <a:pt x="123272" y="99711"/>
                </a:cubicBezTo>
                <a:cubicBezTo>
                  <a:pt x="91976" y="72497"/>
                  <a:pt x="-10078" y="-13228"/>
                  <a:pt x="808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9B7735B-B723-F404-9413-B89E32F660B4}"/>
              </a:ext>
            </a:extLst>
          </p:cNvPr>
          <p:cNvSpPr/>
          <p:nvPr/>
        </p:nvSpPr>
        <p:spPr>
          <a:xfrm>
            <a:off x="4227204" y="6166012"/>
            <a:ext cx="562638" cy="120638"/>
          </a:xfrm>
          <a:custGeom>
            <a:avLst/>
            <a:gdLst>
              <a:gd name="connsiteX0" fmla="*/ 1896 w 562638"/>
              <a:gd name="connsiteY0" fmla="*/ 120488 h 120638"/>
              <a:gd name="connsiteX1" fmla="*/ 548903 w 562638"/>
              <a:gd name="connsiteY1" fmla="*/ 6188 h 120638"/>
              <a:gd name="connsiteX2" fmla="*/ 410110 w 562638"/>
              <a:gd name="connsiteY2" fmla="*/ 14352 h 120638"/>
              <a:gd name="connsiteX3" fmla="*/ 116196 w 562638"/>
              <a:gd name="connsiteY3" fmla="*/ 30681 h 120638"/>
              <a:gd name="connsiteX4" fmla="*/ 361125 w 562638"/>
              <a:gd name="connsiteY4" fmla="*/ 30681 h 120638"/>
              <a:gd name="connsiteX5" fmla="*/ 1896 w 562638"/>
              <a:gd name="connsiteY5" fmla="*/ 120488 h 12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638" h="120638">
                <a:moveTo>
                  <a:pt x="1896" y="120488"/>
                </a:moveTo>
                <a:cubicBezTo>
                  <a:pt x="33192" y="116406"/>
                  <a:pt x="480867" y="23877"/>
                  <a:pt x="548903" y="6188"/>
                </a:cubicBezTo>
                <a:cubicBezTo>
                  <a:pt x="616939" y="-11501"/>
                  <a:pt x="410110" y="14352"/>
                  <a:pt x="410110" y="14352"/>
                </a:cubicBezTo>
                <a:lnTo>
                  <a:pt x="116196" y="30681"/>
                </a:lnTo>
                <a:cubicBezTo>
                  <a:pt x="108032" y="33402"/>
                  <a:pt x="385618" y="17074"/>
                  <a:pt x="361125" y="30681"/>
                </a:cubicBezTo>
                <a:cubicBezTo>
                  <a:pt x="336632" y="44288"/>
                  <a:pt x="-29400" y="124570"/>
                  <a:pt x="1896" y="120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C12DA33-0979-13C1-55C3-CBC586408A61}"/>
              </a:ext>
            </a:extLst>
          </p:cNvPr>
          <p:cNvSpPr/>
          <p:nvPr/>
        </p:nvSpPr>
        <p:spPr>
          <a:xfrm>
            <a:off x="5011265" y="6195010"/>
            <a:ext cx="267353" cy="116760"/>
          </a:xfrm>
          <a:custGeom>
            <a:avLst/>
            <a:gdLst>
              <a:gd name="connsiteX0" fmla="*/ 1606 w 267353"/>
              <a:gd name="connsiteY0" fmla="*/ 1683 h 116760"/>
              <a:gd name="connsiteX1" fmla="*/ 262864 w 267353"/>
              <a:gd name="connsiteY1" fmla="*/ 115983 h 116760"/>
              <a:gd name="connsiteX2" fmla="*/ 156728 w 267353"/>
              <a:gd name="connsiteY2" fmla="*/ 50669 h 116760"/>
              <a:gd name="connsiteX3" fmla="*/ 1606 w 267353"/>
              <a:gd name="connsiteY3" fmla="*/ 1683 h 1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53" h="116760">
                <a:moveTo>
                  <a:pt x="1606" y="1683"/>
                </a:moveTo>
                <a:cubicBezTo>
                  <a:pt x="19295" y="12569"/>
                  <a:pt x="237010" y="107819"/>
                  <a:pt x="262864" y="115983"/>
                </a:cubicBezTo>
                <a:cubicBezTo>
                  <a:pt x="288718" y="124147"/>
                  <a:pt x="196189" y="65637"/>
                  <a:pt x="156728" y="50669"/>
                </a:cubicBezTo>
                <a:cubicBezTo>
                  <a:pt x="117267" y="35701"/>
                  <a:pt x="-16083" y="-9203"/>
                  <a:pt x="1606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B7BA4EF-E097-6CD0-A3F0-74E8C772EE11}"/>
              </a:ext>
            </a:extLst>
          </p:cNvPr>
          <p:cNvSpPr/>
          <p:nvPr/>
        </p:nvSpPr>
        <p:spPr>
          <a:xfrm>
            <a:off x="3705934" y="6212932"/>
            <a:ext cx="98884" cy="247086"/>
          </a:xfrm>
          <a:custGeom>
            <a:avLst/>
            <a:gdLst>
              <a:gd name="connsiteX0" fmla="*/ 65966 w 98884"/>
              <a:gd name="connsiteY0" fmla="*/ 89 h 247086"/>
              <a:gd name="connsiteX1" fmla="*/ 16980 w 98884"/>
              <a:gd name="connsiteY1" fmla="*/ 98061 h 247086"/>
              <a:gd name="connsiteX2" fmla="*/ 98623 w 98884"/>
              <a:gd name="connsiteY2" fmla="*/ 245018 h 247086"/>
              <a:gd name="connsiteX3" fmla="*/ 41473 w 98884"/>
              <a:gd name="connsiteY3" fmla="*/ 179704 h 247086"/>
              <a:gd name="connsiteX4" fmla="*/ 652 w 98884"/>
              <a:gd name="connsiteY4" fmla="*/ 114389 h 247086"/>
              <a:gd name="connsiteX5" fmla="*/ 65966 w 98884"/>
              <a:gd name="connsiteY5" fmla="*/ 89 h 24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84" h="247086">
                <a:moveTo>
                  <a:pt x="65966" y="89"/>
                </a:moveTo>
                <a:cubicBezTo>
                  <a:pt x="68687" y="-2632"/>
                  <a:pt x="11537" y="57240"/>
                  <a:pt x="16980" y="98061"/>
                </a:cubicBezTo>
                <a:cubicBezTo>
                  <a:pt x="22423" y="138882"/>
                  <a:pt x="94541" y="231411"/>
                  <a:pt x="98623" y="245018"/>
                </a:cubicBezTo>
                <a:cubicBezTo>
                  <a:pt x="102705" y="258625"/>
                  <a:pt x="57801" y="201475"/>
                  <a:pt x="41473" y="179704"/>
                </a:cubicBezTo>
                <a:cubicBezTo>
                  <a:pt x="25145" y="157933"/>
                  <a:pt x="-4791" y="136161"/>
                  <a:pt x="652" y="114389"/>
                </a:cubicBezTo>
                <a:cubicBezTo>
                  <a:pt x="6095" y="92618"/>
                  <a:pt x="63245" y="2810"/>
                  <a:pt x="6596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A74CA5F-2D58-BFDA-E5A9-C12906252A91}"/>
              </a:ext>
            </a:extLst>
          </p:cNvPr>
          <p:cNvSpPr/>
          <p:nvPr/>
        </p:nvSpPr>
        <p:spPr>
          <a:xfrm>
            <a:off x="3812702" y="6588556"/>
            <a:ext cx="98306" cy="228637"/>
          </a:xfrm>
          <a:custGeom>
            <a:avLst/>
            <a:gdLst>
              <a:gd name="connsiteX0" fmla="*/ 97991 w 98306"/>
              <a:gd name="connsiteY0" fmla="*/ 23 h 228637"/>
              <a:gd name="connsiteX1" fmla="*/ 32677 w 98306"/>
              <a:gd name="connsiteY1" fmla="*/ 97994 h 228637"/>
              <a:gd name="connsiteX2" fmla="*/ 73498 w 98306"/>
              <a:gd name="connsiteY2" fmla="*/ 228623 h 228637"/>
              <a:gd name="connsiteX3" fmla="*/ 19 w 98306"/>
              <a:gd name="connsiteY3" fmla="*/ 89830 h 228637"/>
              <a:gd name="connsiteX4" fmla="*/ 97991 w 98306"/>
              <a:gd name="connsiteY4" fmla="*/ 23 h 2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06" h="228637">
                <a:moveTo>
                  <a:pt x="97991" y="23"/>
                </a:moveTo>
                <a:cubicBezTo>
                  <a:pt x="103434" y="1384"/>
                  <a:pt x="36759" y="59894"/>
                  <a:pt x="32677" y="97994"/>
                </a:cubicBezTo>
                <a:cubicBezTo>
                  <a:pt x="28595" y="136094"/>
                  <a:pt x="78941" y="229984"/>
                  <a:pt x="73498" y="228623"/>
                </a:cubicBezTo>
                <a:cubicBezTo>
                  <a:pt x="68055" y="227262"/>
                  <a:pt x="-1342" y="123848"/>
                  <a:pt x="19" y="89830"/>
                </a:cubicBezTo>
                <a:cubicBezTo>
                  <a:pt x="1380" y="55812"/>
                  <a:pt x="92548" y="-1338"/>
                  <a:pt x="9799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9F6523C-EF42-7029-5731-87652D4910DE}"/>
              </a:ext>
            </a:extLst>
          </p:cNvPr>
          <p:cNvSpPr/>
          <p:nvPr/>
        </p:nvSpPr>
        <p:spPr>
          <a:xfrm>
            <a:off x="5029040" y="4947203"/>
            <a:ext cx="50290" cy="425878"/>
          </a:xfrm>
          <a:custGeom>
            <a:avLst/>
            <a:gdLst>
              <a:gd name="connsiteX0" fmla="*/ 16489 w 50290"/>
              <a:gd name="connsiteY0" fmla="*/ 354 h 425878"/>
              <a:gd name="connsiteX1" fmla="*/ 32817 w 50290"/>
              <a:gd name="connsiteY1" fmla="*/ 302433 h 425878"/>
              <a:gd name="connsiteX2" fmla="*/ 160 w 50290"/>
              <a:gd name="connsiteY2" fmla="*/ 424897 h 425878"/>
              <a:gd name="connsiteX3" fmla="*/ 49146 w 50290"/>
              <a:gd name="connsiteY3" fmla="*/ 245283 h 425878"/>
              <a:gd name="connsiteX4" fmla="*/ 16489 w 50290"/>
              <a:gd name="connsiteY4" fmla="*/ 354 h 42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0" h="425878">
                <a:moveTo>
                  <a:pt x="16489" y="354"/>
                </a:moveTo>
                <a:cubicBezTo>
                  <a:pt x="13768" y="9879"/>
                  <a:pt x="35538" y="231676"/>
                  <a:pt x="32817" y="302433"/>
                </a:cubicBezTo>
                <a:cubicBezTo>
                  <a:pt x="30096" y="373190"/>
                  <a:pt x="-2561" y="434422"/>
                  <a:pt x="160" y="424897"/>
                </a:cubicBezTo>
                <a:cubicBezTo>
                  <a:pt x="2881" y="415372"/>
                  <a:pt x="40982" y="314679"/>
                  <a:pt x="49146" y="245283"/>
                </a:cubicBezTo>
                <a:cubicBezTo>
                  <a:pt x="57310" y="175887"/>
                  <a:pt x="19210" y="-9171"/>
                  <a:pt x="16489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E01B3D3-D32E-6240-EDEE-5DE0A462B7F1}"/>
              </a:ext>
            </a:extLst>
          </p:cNvPr>
          <p:cNvSpPr/>
          <p:nvPr/>
        </p:nvSpPr>
        <p:spPr>
          <a:xfrm>
            <a:off x="5829277" y="5567963"/>
            <a:ext cx="98255" cy="304392"/>
          </a:xfrm>
          <a:custGeom>
            <a:avLst/>
            <a:gdLst>
              <a:gd name="connsiteX0" fmla="*/ 65337 w 98255"/>
              <a:gd name="connsiteY0" fmla="*/ 80 h 304392"/>
              <a:gd name="connsiteX1" fmla="*/ 49009 w 98255"/>
              <a:gd name="connsiteY1" fmla="*/ 114380 h 304392"/>
              <a:gd name="connsiteX2" fmla="*/ 97994 w 98255"/>
              <a:gd name="connsiteY2" fmla="*/ 302158 h 304392"/>
              <a:gd name="connsiteX3" fmla="*/ 65337 w 98255"/>
              <a:gd name="connsiteY3" fmla="*/ 212351 h 304392"/>
              <a:gd name="connsiteX4" fmla="*/ 23 w 98255"/>
              <a:gd name="connsiteY4" fmla="*/ 130708 h 304392"/>
              <a:gd name="connsiteX5" fmla="*/ 65337 w 98255"/>
              <a:gd name="connsiteY5" fmla="*/ 80 h 30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55" h="304392">
                <a:moveTo>
                  <a:pt x="65337" y="80"/>
                </a:moveTo>
                <a:cubicBezTo>
                  <a:pt x="73501" y="-2641"/>
                  <a:pt x="43566" y="64034"/>
                  <a:pt x="49009" y="114380"/>
                </a:cubicBezTo>
                <a:cubicBezTo>
                  <a:pt x="54452" y="164726"/>
                  <a:pt x="95273" y="285830"/>
                  <a:pt x="97994" y="302158"/>
                </a:cubicBezTo>
                <a:cubicBezTo>
                  <a:pt x="100715" y="318487"/>
                  <a:pt x="81665" y="240926"/>
                  <a:pt x="65337" y="212351"/>
                </a:cubicBezTo>
                <a:cubicBezTo>
                  <a:pt x="49009" y="183776"/>
                  <a:pt x="1384" y="164726"/>
                  <a:pt x="23" y="130708"/>
                </a:cubicBezTo>
                <a:cubicBezTo>
                  <a:pt x="-1338" y="96690"/>
                  <a:pt x="57173" y="2801"/>
                  <a:pt x="6533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14DCA0A-AC97-C347-6B00-9F3F8CD5EF68}"/>
              </a:ext>
            </a:extLst>
          </p:cNvPr>
          <p:cNvSpPr/>
          <p:nvPr/>
        </p:nvSpPr>
        <p:spPr>
          <a:xfrm>
            <a:off x="4051170" y="5494202"/>
            <a:ext cx="717790" cy="254120"/>
          </a:xfrm>
          <a:custGeom>
            <a:avLst/>
            <a:gdLst>
              <a:gd name="connsiteX0" fmla="*/ 6480 w 717790"/>
              <a:gd name="connsiteY0" fmla="*/ 253455 h 254120"/>
              <a:gd name="connsiteX1" fmla="*/ 398366 w 717790"/>
              <a:gd name="connsiteY1" fmla="*/ 73841 h 254120"/>
              <a:gd name="connsiteX2" fmla="*/ 716773 w 717790"/>
              <a:gd name="connsiteY2" fmla="*/ 362 h 254120"/>
              <a:gd name="connsiteX3" fmla="*/ 488173 w 717790"/>
              <a:gd name="connsiteY3" fmla="*/ 49348 h 254120"/>
              <a:gd name="connsiteX4" fmla="*/ 177930 w 717790"/>
              <a:gd name="connsiteY4" fmla="*/ 130991 h 254120"/>
              <a:gd name="connsiteX5" fmla="*/ 6480 w 717790"/>
              <a:gd name="connsiteY5" fmla="*/ 253455 h 2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790" h="254120">
                <a:moveTo>
                  <a:pt x="6480" y="253455"/>
                </a:moveTo>
                <a:cubicBezTo>
                  <a:pt x="43219" y="243930"/>
                  <a:pt x="279984" y="116023"/>
                  <a:pt x="398366" y="73841"/>
                </a:cubicBezTo>
                <a:cubicBezTo>
                  <a:pt x="516748" y="31659"/>
                  <a:pt x="701805" y="4444"/>
                  <a:pt x="716773" y="362"/>
                </a:cubicBezTo>
                <a:cubicBezTo>
                  <a:pt x="731741" y="-3720"/>
                  <a:pt x="577980" y="27576"/>
                  <a:pt x="488173" y="49348"/>
                </a:cubicBezTo>
                <a:cubicBezTo>
                  <a:pt x="398366" y="71120"/>
                  <a:pt x="258212" y="94252"/>
                  <a:pt x="177930" y="130991"/>
                </a:cubicBezTo>
                <a:cubicBezTo>
                  <a:pt x="97648" y="167730"/>
                  <a:pt x="-30259" y="262980"/>
                  <a:pt x="6480" y="253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2D1C6E4-2E8C-7552-0BF8-F696CD90EA77}"/>
              </a:ext>
            </a:extLst>
          </p:cNvPr>
          <p:cNvSpPr/>
          <p:nvPr/>
        </p:nvSpPr>
        <p:spPr>
          <a:xfrm>
            <a:off x="5126210" y="5649132"/>
            <a:ext cx="695073" cy="302838"/>
          </a:xfrm>
          <a:custGeom>
            <a:avLst/>
            <a:gdLst>
              <a:gd name="connsiteX0" fmla="*/ 961 w 695073"/>
              <a:gd name="connsiteY0" fmla="*/ 554 h 302838"/>
              <a:gd name="connsiteX1" fmla="*/ 523476 w 695073"/>
              <a:gd name="connsiteY1" fmla="*/ 212825 h 302838"/>
              <a:gd name="connsiteX2" fmla="*/ 441833 w 695073"/>
              <a:gd name="connsiteY2" fmla="*/ 123018 h 302838"/>
              <a:gd name="connsiteX3" fmla="*/ 694926 w 695073"/>
              <a:gd name="connsiteY3" fmla="*/ 302632 h 302838"/>
              <a:gd name="connsiteX4" fmla="*/ 401011 w 695073"/>
              <a:gd name="connsiteY4" fmla="*/ 155675 h 302838"/>
              <a:gd name="connsiteX5" fmla="*/ 961 w 695073"/>
              <a:gd name="connsiteY5" fmla="*/ 554 h 30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73" h="302838">
                <a:moveTo>
                  <a:pt x="961" y="554"/>
                </a:moveTo>
                <a:cubicBezTo>
                  <a:pt x="21372" y="10079"/>
                  <a:pt x="449997" y="192414"/>
                  <a:pt x="523476" y="212825"/>
                </a:cubicBezTo>
                <a:cubicBezTo>
                  <a:pt x="596955" y="233236"/>
                  <a:pt x="413258" y="108050"/>
                  <a:pt x="441833" y="123018"/>
                </a:cubicBezTo>
                <a:cubicBezTo>
                  <a:pt x="470408" y="137986"/>
                  <a:pt x="701730" y="297189"/>
                  <a:pt x="694926" y="302632"/>
                </a:cubicBezTo>
                <a:cubicBezTo>
                  <a:pt x="688122" y="308075"/>
                  <a:pt x="511229" y="204661"/>
                  <a:pt x="401011" y="155675"/>
                </a:cubicBezTo>
                <a:cubicBezTo>
                  <a:pt x="290793" y="106689"/>
                  <a:pt x="-19450" y="-8971"/>
                  <a:pt x="961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87A9CE8-5844-F2BF-4CFA-A032434FE457}"/>
              </a:ext>
            </a:extLst>
          </p:cNvPr>
          <p:cNvSpPr/>
          <p:nvPr/>
        </p:nvSpPr>
        <p:spPr>
          <a:xfrm>
            <a:off x="5959914" y="5608743"/>
            <a:ext cx="147332" cy="386518"/>
          </a:xfrm>
          <a:custGeom>
            <a:avLst/>
            <a:gdLst>
              <a:gd name="connsiteX0" fmla="*/ 146972 w 147332"/>
              <a:gd name="connsiteY0" fmla="*/ 121 h 386518"/>
              <a:gd name="connsiteX1" fmla="*/ 114315 w 147332"/>
              <a:gd name="connsiteY1" fmla="*/ 236886 h 386518"/>
              <a:gd name="connsiteX2" fmla="*/ 146972 w 147332"/>
              <a:gd name="connsiteY2" fmla="*/ 383843 h 386518"/>
              <a:gd name="connsiteX3" fmla="*/ 122479 w 147332"/>
              <a:gd name="connsiteY3" fmla="*/ 318528 h 386518"/>
              <a:gd name="connsiteX4" fmla="*/ 15 w 147332"/>
              <a:gd name="connsiteY4" fmla="*/ 155243 h 386518"/>
              <a:gd name="connsiteX5" fmla="*/ 114315 w 147332"/>
              <a:gd name="connsiteY5" fmla="*/ 269543 h 386518"/>
              <a:gd name="connsiteX6" fmla="*/ 146972 w 147332"/>
              <a:gd name="connsiteY6" fmla="*/ 121 h 38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32" h="386518">
                <a:moveTo>
                  <a:pt x="146972" y="121"/>
                </a:moveTo>
                <a:cubicBezTo>
                  <a:pt x="146972" y="-5322"/>
                  <a:pt x="114315" y="172932"/>
                  <a:pt x="114315" y="236886"/>
                </a:cubicBezTo>
                <a:cubicBezTo>
                  <a:pt x="114315" y="300840"/>
                  <a:pt x="146972" y="383843"/>
                  <a:pt x="146972" y="383843"/>
                </a:cubicBezTo>
                <a:cubicBezTo>
                  <a:pt x="148333" y="397450"/>
                  <a:pt x="146972" y="356628"/>
                  <a:pt x="122479" y="318528"/>
                </a:cubicBezTo>
                <a:cubicBezTo>
                  <a:pt x="97986" y="280428"/>
                  <a:pt x="1376" y="163407"/>
                  <a:pt x="15" y="155243"/>
                </a:cubicBezTo>
                <a:cubicBezTo>
                  <a:pt x="-1346" y="147079"/>
                  <a:pt x="85740" y="292675"/>
                  <a:pt x="114315" y="269543"/>
                </a:cubicBezTo>
                <a:cubicBezTo>
                  <a:pt x="142890" y="246411"/>
                  <a:pt x="146972" y="5564"/>
                  <a:pt x="146972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455BBA8-13B2-F764-6B1C-287FD7B93CFB}"/>
              </a:ext>
            </a:extLst>
          </p:cNvPr>
          <p:cNvSpPr/>
          <p:nvPr/>
        </p:nvSpPr>
        <p:spPr>
          <a:xfrm>
            <a:off x="6261778" y="5559702"/>
            <a:ext cx="73729" cy="408909"/>
          </a:xfrm>
          <a:custGeom>
            <a:avLst/>
            <a:gdLst>
              <a:gd name="connsiteX0" fmla="*/ 229 w 73729"/>
              <a:gd name="connsiteY0" fmla="*/ 177 h 408909"/>
              <a:gd name="connsiteX1" fmla="*/ 49215 w 73729"/>
              <a:gd name="connsiteY1" fmla="*/ 285927 h 408909"/>
              <a:gd name="connsiteX2" fmla="*/ 8393 w 73729"/>
              <a:gd name="connsiteY2" fmla="*/ 408391 h 408909"/>
              <a:gd name="connsiteX3" fmla="*/ 73708 w 73729"/>
              <a:gd name="connsiteY3" fmla="*/ 245105 h 408909"/>
              <a:gd name="connsiteX4" fmla="*/ 229 w 73729"/>
              <a:gd name="connsiteY4" fmla="*/ 177 h 40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29" h="408909">
                <a:moveTo>
                  <a:pt x="229" y="177"/>
                </a:moveTo>
                <a:cubicBezTo>
                  <a:pt x="-3853" y="6981"/>
                  <a:pt x="47854" y="217891"/>
                  <a:pt x="49215" y="285927"/>
                </a:cubicBezTo>
                <a:cubicBezTo>
                  <a:pt x="50576" y="353963"/>
                  <a:pt x="4311" y="415195"/>
                  <a:pt x="8393" y="408391"/>
                </a:cubicBezTo>
                <a:cubicBezTo>
                  <a:pt x="12475" y="401587"/>
                  <a:pt x="75069" y="306337"/>
                  <a:pt x="73708" y="245105"/>
                </a:cubicBezTo>
                <a:cubicBezTo>
                  <a:pt x="72347" y="183873"/>
                  <a:pt x="4311" y="-6627"/>
                  <a:pt x="229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D20739A-06DB-ED15-1034-8F053A6578DC}"/>
              </a:ext>
            </a:extLst>
          </p:cNvPr>
          <p:cNvSpPr/>
          <p:nvPr/>
        </p:nvSpPr>
        <p:spPr>
          <a:xfrm>
            <a:off x="4588329" y="8375709"/>
            <a:ext cx="65337" cy="271965"/>
          </a:xfrm>
          <a:custGeom>
            <a:avLst/>
            <a:gdLst>
              <a:gd name="connsiteX0" fmla="*/ 65314 w 65337"/>
              <a:gd name="connsiteY0" fmla="*/ 848 h 271965"/>
              <a:gd name="connsiteX1" fmla="*/ 0 w 65337"/>
              <a:gd name="connsiteY1" fmla="*/ 131477 h 271965"/>
              <a:gd name="connsiteX2" fmla="*/ 65314 w 65337"/>
              <a:gd name="connsiteY2" fmla="*/ 270270 h 271965"/>
              <a:gd name="connsiteX3" fmla="*/ 8164 w 65337"/>
              <a:gd name="connsiteY3" fmla="*/ 196791 h 271965"/>
              <a:gd name="connsiteX4" fmla="*/ 65314 w 65337"/>
              <a:gd name="connsiteY4" fmla="*/ 848 h 27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7" h="271965">
                <a:moveTo>
                  <a:pt x="65314" y="848"/>
                </a:moveTo>
                <a:cubicBezTo>
                  <a:pt x="63953" y="-10038"/>
                  <a:pt x="0" y="86573"/>
                  <a:pt x="0" y="131477"/>
                </a:cubicBezTo>
                <a:cubicBezTo>
                  <a:pt x="0" y="176381"/>
                  <a:pt x="63953" y="259384"/>
                  <a:pt x="65314" y="270270"/>
                </a:cubicBezTo>
                <a:cubicBezTo>
                  <a:pt x="66675" y="281156"/>
                  <a:pt x="8164" y="237612"/>
                  <a:pt x="8164" y="196791"/>
                </a:cubicBezTo>
                <a:cubicBezTo>
                  <a:pt x="8164" y="155970"/>
                  <a:pt x="66675" y="11734"/>
                  <a:pt x="65314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DE10B6B-66A5-646F-A197-1DF36C3E0DF4}"/>
              </a:ext>
            </a:extLst>
          </p:cNvPr>
          <p:cNvSpPr/>
          <p:nvPr/>
        </p:nvSpPr>
        <p:spPr>
          <a:xfrm>
            <a:off x="4282147" y="7257630"/>
            <a:ext cx="77683" cy="279423"/>
          </a:xfrm>
          <a:custGeom>
            <a:avLst/>
            <a:gdLst>
              <a:gd name="connsiteX0" fmla="*/ 77582 w 77683"/>
              <a:gd name="connsiteY0" fmla="*/ 420 h 279423"/>
              <a:gd name="connsiteX1" fmla="*/ 20432 w 77683"/>
              <a:gd name="connsiteY1" fmla="*/ 139213 h 279423"/>
              <a:gd name="connsiteX2" fmla="*/ 36760 w 77683"/>
              <a:gd name="connsiteY2" fmla="*/ 278006 h 279423"/>
              <a:gd name="connsiteX3" fmla="*/ 12267 w 77683"/>
              <a:gd name="connsiteY3" fmla="*/ 204527 h 279423"/>
              <a:gd name="connsiteX4" fmla="*/ 4103 w 77683"/>
              <a:gd name="connsiteY4" fmla="*/ 98391 h 279423"/>
              <a:gd name="connsiteX5" fmla="*/ 77582 w 77683"/>
              <a:gd name="connsiteY5" fmla="*/ 420 h 27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83" h="279423">
                <a:moveTo>
                  <a:pt x="77582" y="420"/>
                </a:moveTo>
                <a:cubicBezTo>
                  <a:pt x="80304" y="7224"/>
                  <a:pt x="27236" y="92949"/>
                  <a:pt x="20432" y="139213"/>
                </a:cubicBezTo>
                <a:cubicBezTo>
                  <a:pt x="13628" y="185477"/>
                  <a:pt x="38121" y="267120"/>
                  <a:pt x="36760" y="278006"/>
                </a:cubicBezTo>
                <a:cubicBezTo>
                  <a:pt x="35399" y="288892"/>
                  <a:pt x="17710" y="234463"/>
                  <a:pt x="12267" y="204527"/>
                </a:cubicBezTo>
                <a:cubicBezTo>
                  <a:pt x="6824" y="174591"/>
                  <a:pt x="-6783" y="125605"/>
                  <a:pt x="4103" y="98391"/>
                </a:cubicBezTo>
                <a:cubicBezTo>
                  <a:pt x="14989" y="71177"/>
                  <a:pt x="74860" y="-6384"/>
                  <a:pt x="77582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C8406DB-9812-A755-F2EB-49462F398044}"/>
              </a:ext>
            </a:extLst>
          </p:cNvPr>
          <p:cNvSpPr/>
          <p:nvPr/>
        </p:nvSpPr>
        <p:spPr>
          <a:xfrm>
            <a:off x="4524573" y="7421164"/>
            <a:ext cx="104654" cy="196374"/>
          </a:xfrm>
          <a:custGeom>
            <a:avLst/>
            <a:gdLst>
              <a:gd name="connsiteX0" fmla="*/ 104577 w 104654"/>
              <a:gd name="connsiteY0" fmla="*/ 172 h 196374"/>
              <a:gd name="connsiteX1" fmla="*/ 22934 w 104654"/>
              <a:gd name="connsiteY1" fmla="*/ 122636 h 196374"/>
              <a:gd name="connsiteX2" fmla="*/ 14770 w 104654"/>
              <a:gd name="connsiteY2" fmla="*/ 196115 h 196374"/>
              <a:gd name="connsiteX3" fmla="*/ 6606 w 104654"/>
              <a:gd name="connsiteY3" fmla="*/ 98143 h 196374"/>
              <a:gd name="connsiteX4" fmla="*/ 104577 w 104654"/>
              <a:gd name="connsiteY4" fmla="*/ 172 h 1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54" h="196374">
                <a:moveTo>
                  <a:pt x="104577" y="172"/>
                </a:moveTo>
                <a:cubicBezTo>
                  <a:pt x="107298" y="4254"/>
                  <a:pt x="37902" y="89979"/>
                  <a:pt x="22934" y="122636"/>
                </a:cubicBezTo>
                <a:cubicBezTo>
                  <a:pt x="7966" y="155293"/>
                  <a:pt x="17491" y="200197"/>
                  <a:pt x="14770" y="196115"/>
                </a:cubicBezTo>
                <a:cubicBezTo>
                  <a:pt x="12049" y="192033"/>
                  <a:pt x="-11083" y="130800"/>
                  <a:pt x="6606" y="98143"/>
                </a:cubicBezTo>
                <a:cubicBezTo>
                  <a:pt x="24295" y="65486"/>
                  <a:pt x="101856" y="-3910"/>
                  <a:pt x="104577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1B39164-03B4-A4AF-7350-3BC3DDAB1BF6}"/>
              </a:ext>
            </a:extLst>
          </p:cNvPr>
          <p:cNvSpPr/>
          <p:nvPr/>
        </p:nvSpPr>
        <p:spPr>
          <a:xfrm>
            <a:off x="5314629" y="7290651"/>
            <a:ext cx="98971" cy="253229"/>
          </a:xfrm>
          <a:custGeom>
            <a:avLst/>
            <a:gdLst>
              <a:gd name="connsiteX0" fmla="*/ 321 w 98971"/>
              <a:gd name="connsiteY0" fmla="*/ 56 h 253229"/>
              <a:gd name="connsiteX1" fmla="*/ 65635 w 98971"/>
              <a:gd name="connsiteY1" fmla="*/ 147013 h 253229"/>
              <a:gd name="connsiteX2" fmla="*/ 32978 w 98971"/>
              <a:gd name="connsiteY2" fmla="*/ 253149 h 253229"/>
              <a:gd name="connsiteX3" fmla="*/ 98292 w 98971"/>
              <a:gd name="connsiteY3" fmla="*/ 130685 h 253229"/>
              <a:gd name="connsiteX4" fmla="*/ 321 w 98971"/>
              <a:gd name="connsiteY4" fmla="*/ 56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71" h="253229">
                <a:moveTo>
                  <a:pt x="321" y="56"/>
                </a:moveTo>
                <a:cubicBezTo>
                  <a:pt x="-5122" y="2777"/>
                  <a:pt x="60192" y="104831"/>
                  <a:pt x="65635" y="147013"/>
                </a:cubicBezTo>
                <a:cubicBezTo>
                  <a:pt x="71078" y="189195"/>
                  <a:pt x="27535" y="255870"/>
                  <a:pt x="32978" y="253149"/>
                </a:cubicBezTo>
                <a:cubicBezTo>
                  <a:pt x="38421" y="250428"/>
                  <a:pt x="106456" y="167424"/>
                  <a:pt x="98292" y="130685"/>
                </a:cubicBezTo>
                <a:cubicBezTo>
                  <a:pt x="90128" y="93946"/>
                  <a:pt x="5764" y="-2665"/>
                  <a:pt x="3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5A9A9FD-3529-5BD0-58DC-33088F8F63DF}"/>
              </a:ext>
            </a:extLst>
          </p:cNvPr>
          <p:cNvSpPr/>
          <p:nvPr/>
        </p:nvSpPr>
        <p:spPr>
          <a:xfrm>
            <a:off x="4669410" y="8039573"/>
            <a:ext cx="311780" cy="129811"/>
          </a:xfrm>
          <a:custGeom>
            <a:avLst/>
            <a:gdLst>
              <a:gd name="connsiteX0" fmla="*/ 561 w 311780"/>
              <a:gd name="connsiteY0" fmla="*/ 108384 h 129811"/>
              <a:gd name="connsiteX1" fmla="*/ 196504 w 311780"/>
              <a:gd name="connsiteY1" fmla="*/ 124713 h 129811"/>
              <a:gd name="connsiteX2" fmla="*/ 310804 w 311780"/>
              <a:gd name="connsiteY2" fmla="*/ 2248 h 129811"/>
              <a:gd name="connsiteX3" fmla="*/ 245490 w 311780"/>
              <a:gd name="connsiteY3" fmla="*/ 51234 h 129811"/>
              <a:gd name="connsiteX4" fmla="*/ 139354 w 311780"/>
              <a:gd name="connsiteY4" fmla="*/ 124713 h 129811"/>
              <a:gd name="connsiteX5" fmla="*/ 561 w 311780"/>
              <a:gd name="connsiteY5" fmla="*/ 108384 h 12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780" h="129811">
                <a:moveTo>
                  <a:pt x="561" y="108384"/>
                </a:moveTo>
                <a:cubicBezTo>
                  <a:pt x="10086" y="108384"/>
                  <a:pt x="144797" y="142402"/>
                  <a:pt x="196504" y="124713"/>
                </a:cubicBezTo>
                <a:cubicBezTo>
                  <a:pt x="248211" y="107024"/>
                  <a:pt x="310804" y="2248"/>
                  <a:pt x="310804" y="2248"/>
                </a:cubicBezTo>
                <a:cubicBezTo>
                  <a:pt x="318968" y="-9999"/>
                  <a:pt x="274065" y="30823"/>
                  <a:pt x="245490" y="51234"/>
                </a:cubicBezTo>
                <a:cubicBezTo>
                  <a:pt x="216915" y="71645"/>
                  <a:pt x="173372" y="111106"/>
                  <a:pt x="139354" y="124713"/>
                </a:cubicBezTo>
                <a:cubicBezTo>
                  <a:pt x="105336" y="138320"/>
                  <a:pt x="-8964" y="108384"/>
                  <a:pt x="561" y="108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BB7F1072-396E-45C6-B2D4-749FD3AFD9AB}"/>
              </a:ext>
            </a:extLst>
          </p:cNvPr>
          <p:cNvSpPr/>
          <p:nvPr/>
        </p:nvSpPr>
        <p:spPr>
          <a:xfrm>
            <a:off x="5478164" y="7241710"/>
            <a:ext cx="89896" cy="285781"/>
          </a:xfrm>
          <a:custGeom>
            <a:avLst/>
            <a:gdLst>
              <a:gd name="connsiteX0" fmla="*/ 72 w 89896"/>
              <a:gd name="connsiteY0" fmla="*/ 11 h 285781"/>
              <a:gd name="connsiteX1" fmla="*/ 73550 w 89896"/>
              <a:gd name="connsiteY1" fmla="*/ 171461 h 285781"/>
              <a:gd name="connsiteX2" fmla="*/ 8236 w 89896"/>
              <a:gd name="connsiteY2" fmla="*/ 285761 h 285781"/>
              <a:gd name="connsiteX3" fmla="*/ 89879 w 89896"/>
              <a:gd name="connsiteY3" fmla="*/ 179626 h 285781"/>
              <a:gd name="connsiteX4" fmla="*/ 72 w 89896"/>
              <a:gd name="connsiteY4" fmla="*/ 11 h 28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96" h="285781">
                <a:moveTo>
                  <a:pt x="72" y="11"/>
                </a:moveTo>
                <a:cubicBezTo>
                  <a:pt x="-2649" y="-1350"/>
                  <a:pt x="72189" y="123836"/>
                  <a:pt x="73550" y="171461"/>
                </a:cubicBezTo>
                <a:cubicBezTo>
                  <a:pt x="74911" y="219086"/>
                  <a:pt x="5515" y="284400"/>
                  <a:pt x="8236" y="285761"/>
                </a:cubicBezTo>
                <a:cubicBezTo>
                  <a:pt x="10957" y="287122"/>
                  <a:pt x="91240" y="221808"/>
                  <a:pt x="89879" y="179626"/>
                </a:cubicBezTo>
                <a:cubicBezTo>
                  <a:pt x="88518" y="137444"/>
                  <a:pt x="2793" y="1372"/>
                  <a:pt x="7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C3EA268-CC72-E36C-42B5-850FBAB0B361}"/>
              </a:ext>
            </a:extLst>
          </p:cNvPr>
          <p:cNvSpPr/>
          <p:nvPr/>
        </p:nvSpPr>
        <p:spPr>
          <a:xfrm>
            <a:off x="5093737" y="8370883"/>
            <a:ext cx="524868" cy="103665"/>
          </a:xfrm>
          <a:custGeom>
            <a:avLst/>
            <a:gdLst>
              <a:gd name="connsiteX0" fmla="*/ 777 w 524868"/>
              <a:gd name="connsiteY0" fmla="*/ 103646 h 103665"/>
              <a:gd name="connsiteX1" fmla="*/ 302856 w 524868"/>
              <a:gd name="connsiteY1" fmla="*/ 5674 h 103665"/>
              <a:gd name="connsiteX2" fmla="*/ 523292 w 524868"/>
              <a:gd name="connsiteY2" fmla="*/ 54660 h 103665"/>
              <a:gd name="connsiteX3" fmla="*/ 392663 w 524868"/>
              <a:gd name="connsiteY3" fmla="*/ 5674 h 103665"/>
              <a:gd name="connsiteX4" fmla="*/ 221213 w 524868"/>
              <a:gd name="connsiteY4" fmla="*/ 13838 h 103665"/>
              <a:gd name="connsiteX5" fmla="*/ 777 w 524868"/>
              <a:gd name="connsiteY5" fmla="*/ 103646 h 10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868" h="103665">
                <a:moveTo>
                  <a:pt x="777" y="103646"/>
                </a:moveTo>
                <a:cubicBezTo>
                  <a:pt x="14384" y="102285"/>
                  <a:pt x="215770" y="13838"/>
                  <a:pt x="302856" y="5674"/>
                </a:cubicBezTo>
                <a:cubicBezTo>
                  <a:pt x="389942" y="-2490"/>
                  <a:pt x="508324" y="54660"/>
                  <a:pt x="523292" y="54660"/>
                </a:cubicBezTo>
                <a:cubicBezTo>
                  <a:pt x="538260" y="54660"/>
                  <a:pt x="443009" y="12478"/>
                  <a:pt x="392663" y="5674"/>
                </a:cubicBezTo>
                <a:cubicBezTo>
                  <a:pt x="342317" y="-1130"/>
                  <a:pt x="286527" y="-5212"/>
                  <a:pt x="221213" y="13838"/>
                </a:cubicBezTo>
                <a:cubicBezTo>
                  <a:pt x="155899" y="32888"/>
                  <a:pt x="-12830" y="105007"/>
                  <a:pt x="777" y="10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1EFE19F7-4E5F-AF3E-D5DF-6F466F23D5F5}"/>
              </a:ext>
            </a:extLst>
          </p:cNvPr>
          <p:cNvSpPr/>
          <p:nvPr/>
        </p:nvSpPr>
        <p:spPr>
          <a:xfrm>
            <a:off x="5464885" y="9411037"/>
            <a:ext cx="514132" cy="394398"/>
          </a:xfrm>
          <a:custGeom>
            <a:avLst/>
            <a:gdLst>
              <a:gd name="connsiteX0" fmla="*/ 511372 w 514132"/>
              <a:gd name="connsiteY0" fmla="*/ 2384 h 394398"/>
              <a:gd name="connsiteX1" fmla="*/ 380744 w 514132"/>
              <a:gd name="connsiteY1" fmla="*/ 157506 h 394398"/>
              <a:gd name="connsiteX2" fmla="*/ 274608 w 514132"/>
              <a:gd name="connsiteY2" fmla="*/ 263642 h 394398"/>
              <a:gd name="connsiteX3" fmla="*/ 315429 w 514132"/>
              <a:gd name="connsiteY3" fmla="*/ 214656 h 394398"/>
              <a:gd name="connsiteX4" fmla="*/ 13351 w 514132"/>
              <a:gd name="connsiteY4" fmla="*/ 386106 h 394398"/>
              <a:gd name="connsiteX5" fmla="*/ 54172 w 514132"/>
              <a:gd name="connsiteY5" fmla="*/ 353449 h 394398"/>
              <a:gd name="connsiteX6" fmla="*/ 62336 w 514132"/>
              <a:gd name="connsiteY6" fmla="*/ 230984 h 394398"/>
              <a:gd name="connsiteX7" fmla="*/ 62336 w 514132"/>
              <a:gd name="connsiteY7" fmla="*/ 353449 h 394398"/>
              <a:gd name="connsiteX8" fmla="*/ 250115 w 514132"/>
              <a:gd name="connsiteY8" fmla="*/ 288134 h 394398"/>
              <a:gd name="connsiteX9" fmla="*/ 511372 w 514132"/>
              <a:gd name="connsiteY9" fmla="*/ 2384 h 39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132" h="394398">
                <a:moveTo>
                  <a:pt x="511372" y="2384"/>
                </a:moveTo>
                <a:cubicBezTo>
                  <a:pt x="533143" y="-19387"/>
                  <a:pt x="420205" y="113963"/>
                  <a:pt x="380744" y="157506"/>
                </a:cubicBezTo>
                <a:cubicBezTo>
                  <a:pt x="341283" y="201049"/>
                  <a:pt x="274608" y="263642"/>
                  <a:pt x="274608" y="263642"/>
                </a:cubicBezTo>
                <a:cubicBezTo>
                  <a:pt x="263722" y="273167"/>
                  <a:pt x="358972" y="194245"/>
                  <a:pt x="315429" y="214656"/>
                </a:cubicBezTo>
                <a:cubicBezTo>
                  <a:pt x="271886" y="235067"/>
                  <a:pt x="13351" y="386106"/>
                  <a:pt x="13351" y="386106"/>
                </a:cubicBezTo>
                <a:cubicBezTo>
                  <a:pt x="-30192" y="409238"/>
                  <a:pt x="46008" y="379303"/>
                  <a:pt x="54172" y="353449"/>
                </a:cubicBezTo>
                <a:cubicBezTo>
                  <a:pt x="62336" y="327595"/>
                  <a:pt x="60975" y="230984"/>
                  <a:pt x="62336" y="230984"/>
                </a:cubicBezTo>
                <a:cubicBezTo>
                  <a:pt x="63697" y="230984"/>
                  <a:pt x="31039" y="343924"/>
                  <a:pt x="62336" y="353449"/>
                </a:cubicBezTo>
                <a:cubicBezTo>
                  <a:pt x="93633" y="362974"/>
                  <a:pt x="175276" y="343923"/>
                  <a:pt x="250115" y="288134"/>
                </a:cubicBezTo>
                <a:cubicBezTo>
                  <a:pt x="324954" y="232345"/>
                  <a:pt x="489601" y="24155"/>
                  <a:pt x="511372" y="2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34B751E-3B80-8FA0-D265-7C0E53C60BBA}"/>
              </a:ext>
            </a:extLst>
          </p:cNvPr>
          <p:cNvSpPr/>
          <p:nvPr/>
        </p:nvSpPr>
        <p:spPr>
          <a:xfrm>
            <a:off x="4782091" y="9348107"/>
            <a:ext cx="745238" cy="433628"/>
          </a:xfrm>
          <a:custGeom>
            <a:avLst/>
            <a:gdLst>
              <a:gd name="connsiteX0" fmla="*/ 132809 w 745238"/>
              <a:gd name="connsiteY0" fmla="*/ 0 h 433628"/>
              <a:gd name="connsiteX1" fmla="*/ 132809 w 745238"/>
              <a:gd name="connsiteY1" fmla="*/ 130629 h 433628"/>
              <a:gd name="connsiteX2" fmla="*/ 353245 w 745238"/>
              <a:gd name="connsiteY2" fmla="*/ 293914 h 433628"/>
              <a:gd name="connsiteX3" fmla="*/ 296095 w 745238"/>
              <a:gd name="connsiteY3" fmla="*/ 310243 h 433628"/>
              <a:gd name="connsiteX4" fmla="*/ 704309 w 745238"/>
              <a:gd name="connsiteY4" fmla="*/ 416379 h 433628"/>
              <a:gd name="connsiteX5" fmla="*/ 630830 w 745238"/>
              <a:gd name="connsiteY5" fmla="*/ 424543 h 433628"/>
              <a:gd name="connsiteX6" fmla="*/ 745130 w 745238"/>
              <a:gd name="connsiteY6" fmla="*/ 326572 h 433628"/>
              <a:gd name="connsiteX7" fmla="*/ 647159 w 745238"/>
              <a:gd name="connsiteY7" fmla="*/ 391886 h 433628"/>
              <a:gd name="connsiteX8" fmla="*/ 434888 w 745238"/>
              <a:gd name="connsiteY8" fmla="*/ 342900 h 433628"/>
              <a:gd name="connsiteX9" fmla="*/ 2180 w 745238"/>
              <a:gd name="connsiteY9" fmla="*/ 212272 h 433628"/>
              <a:gd name="connsiteX10" fmla="*/ 263438 w 745238"/>
              <a:gd name="connsiteY10" fmla="*/ 302079 h 433628"/>
              <a:gd name="connsiteX11" fmla="*/ 173630 w 745238"/>
              <a:gd name="connsiteY11" fmla="*/ 212272 h 433628"/>
              <a:gd name="connsiteX12" fmla="*/ 116480 w 745238"/>
              <a:gd name="connsiteY12" fmla="*/ 130629 h 433628"/>
              <a:gd name="connsiteX13" fmla="*/ 132809 w 745238"/>
              <a:gd name="connsiteY13" fmla="*/ 0 h 43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5238" h="433628">
                <a:moveTo>
                  <a:pt x="132809" y="0"/>
                </a:moveTo>
                <a:cubicBezTo>
                  <a:pt x="135530" y="0"/>
                  <a:pt x="96070" y="81643"/>
                  <a:pt x="132809" y="130629"/>
                </a:cubicBezTo>
                <a:cubicBezTo>
                  <a:pt x="169548" y="179615"/>
                  <a:pt x="326031" y="263978"/>
                  <a:pt x="353245" y="293914"/>
                </a:cubicBezTo>
                <a:cubicBezTo>
                  <a:pt x="380459" y="323850"/>
                  <a:pt x="237584" y="289832"/>
                  <a:pt x="296095" y="310243"/>
                </a:cubicBezTo>
                <a:cubicBezTo>
                  <a:pt x="354606" y="330654"/>
                  <a:pt x="648520" y="397329"/>
                  <a:pt x="704309" y="416379"/>
                </a:cubicBezTo>
                <a:cubicBezTo>
                  <a:pt x="760098" y="435429"/>
                  <a:pt x="624027" y="439511"/>
                  <a:pt x="630830" y="424543"/>
                </a:cubicBezTo>
                <a:cubicBezTo>
                  <a:pt x="637633" y="409575"/>
                  <a:pt x="742409" y="332015"/>
                  <a:pt x="745130" y="326572"/>
                </a:cubicBezTo>
                <a:cubicBezTo>
                  <a:pt x="747852" y="321129"/>
                  <a:pt x="698866" y="389165"/>
                  <a:pt x="647159" y="391886"/>
                </a:cubicBezTo>
                <a:cubicBezTo>
                  <a:pt x="595452" y="394607"/>
                  <a:pt x="542384" y="372836"/>
                  <a:pt x="434888" y="342900"/>
                </a:cubicBezTo>
                <a:cubicBezTo>
                  <a:pt x="327392" y="312964"/>
                  <a:pt x="30755" y="219075"/>
                  <a:pt x="2180" y="212272"/>
                </a:cubicBezTo>
                <a:cubicBezTo>
                  <a:pt x="-26395" y="205469"/>
                  <a:pt x="234863" y="302079"/>
                  <a:pt x="263438" y="302079"/>
                </a:cubicBezTo>
                <a:cubicBezTo>
                  <a:pt x="292013" y="302079"/>
                  <a:pt x="198123" y="240847"/>
                  <a:pt x="173630" y="212272"/>
                </a:cubicBezTo>
                <a:cubicBezTo>
                  <a:pt x="149137" y="183697"/>
                  <a:pt x="120562" y="161926"/>
                  <a:pt x="116480" y="130629"/>
                </a:cubicBezTo>
                <a:cubicBezTo>
                  <a:pt x="112398" y="99333"/>
                  <a:pt x="130088" y="0"/>
                  <a:pt x="1328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15AF912A-E4E8-23FA-967D-3AFC15FD041B}"/>
              </a:ext>
            </a:extLst>
          </p:cNvPr>
          <p:cNvSpPr/>
          <p:nvPr/>
        </p:nvSpPr>
        <p:spPr>
          <a:xfrm>
            <a:off x="6408926" y="4473649"/>
            <a:ext cx="347314" cy="858345"/>
          </a:xfrm>
          <a:custGeom>
            <a:avLst/>
            <a:gdLst>
              <a:gd name="connsiteX0" fmla="*/ 38 w 347314"/>
              <a:gd name="connsiteY0" fmla="*/ 380 h 858345"/>
              <a:gd name="connsiteX1" fmla="*/ 171488 w 347314"/>
              <a:gd name="connsiteY1" fmla="*/ 310622 h 858345"/>
              <a:gd name="connsiteX2" fmla="*/ 179653 w 347314"/>
              <a:gd name="connsiteY2" fmla="*/ 212651 h 858345"/>
              <a:gd name="connsiteX3" fmla="*/ 228638 w 347314"/>
              <a:gd name="connsiteY3" fmla="*/ 441251 h 858345"/>
              <a:gd name="connsiteX4" fmla="*/ 236803 w 347314"/>
              <a:gd name="connsiteY4" fmla="*/ 367772 h 858345"/>
              <a:gd name="connsiteX5" fmla="*/ 302117 w 347314"/>
              <a:gd name="connsiteY5" fmla="*/ 694344 h 858345"/>
              <a:gd name="connsiteX6" fmla="*/ 293953 w 347314"/>
              <a:gd name="connsiteY6" fmla="*/ 604537 h 858345"/>
              <a:gd name="connsiteX7" fmla="*/ 342938 w 347314"/>
              <a:gd name="connsiteY7" fmla="*/ 857630 h 858345"/>
              <a:gd name="connsiteX8" fmla="*/ 334774 w 347314"/>
              <a:gd name="connsiteY8" fmla="*/ 669851 h 858345"/>
              <a:gd name="connsiteX9" fmla="*/ 253131 w 347314"/>
              <a:gd name="connsiteY9" fmla="*/ 359608 h 858345"/>
              <a:gd name="connsiteX10" fmla="*/ 187817 w 347314"/>
              <a:gd name="connsiteY10" fmla="*/ 155501 h 858345"/>
              <a:gd name="connsiteX11" fmla="*/ 187817 w 347314"/>
              <a:gd name="connsiteY11" fmla="*/ 384101 h 858345"/>
              <a:gd name="connsiteX12" fmla="*/ 38 w 347314"/>
              <a:gd name="connsiteY12" fmla="*/ 380 h 85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314" h="858345">
                <a:moveTo>
                  <a:pt x="38" y="380"/>
                </a:moveTo>
                <a:cubicBezTo>
                  <a:pt x="-2684" y="-11867"/>
                  <a:pt x="141552" y="275244"/>
                  <a:pt x="171488" y="310622"/>
                </a:cubicBezTo>
                <a:cubicBezTo>
                  <a:pt x="201424" y="346000"/>
                  <a:pt x="170128" y="190880"/>
                  <a:pt x="179653" y="212651"/>
                </a:cubicBezTo>
                <a:cubicBezTo>
                  <a:pt x="189178" y="234422"/>
                  <a:pt x="219113" y="415398"/>
                  <a:pt x="228638" y="441251"/>
                </a:cubicBezTo>
                <a:cubicBezTo>
                  <a:pt x="238163" y="467104"/>
                  <a:pt x="224557" y="325590"/>
                  <a:pt x="236803" y="367772"/>
                </a:cubicBezTo>
                <a:cubicBezTo>
                  <a:pt x="249049" y="409954"/>
                  <a:pt x="292592" y="654883"/>
                  <a:pt x="302117" y="694344"/>
                </a:cubicBezTo>
                <a:cubicBezTo>
                  <a:pt x="311642" y="733805"/>
                  <a:pt x="287150" y="577323"/>
                  <a:pt x="293953" y="604537"/>
                </a:cubicBezTo>
                <a:cubicBezTo>
                  <a:pt x="300757" y="631751"/>
                  <a:pt x="336135" y="846744"/>
                  <a:pt x="342938" y="857630"/>
                </a:cubicBezTo>
                <a:cubicBezTo>
                  <a:pt x="349742" y="868516"/>
                  <a:pt x="349742" y="752855"/>
                  <a:pt x="334774" y="669851"/>
                </a:cubicBezTo>
                <a:cubicBezTo>
                  <a:pt x="319806" y="586847"/>
                  <a:pt x="277624" y="445333"/>
                  <a:pt x="253131" y="359608"/>
                </a:cubicBezTo>
                <a:cubicBezTo>
                  <a:pt x="228638" y="273883"/>
                  <a:pt x="198703" y="151419"/>
                  <a:pt x="187817" y="155501"/>
                </a:cubicBezTo>
                <a:cubicBezTo>
                  <a:pt x="176931" y="159583"/>
                  <a:pt x="213671" y="408594"/>
                  <a:pt x="187817" y="384101"/>
                </a:cubicBezTo>
                <a:cubicBezTo>
                  <a:pt x="161963" y="359608"/>
                  <a:pt x="2760" y="12627"/>
                  <a:pt x="38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48686A7-079D-429F-9CA4-5D7F42A3CFC3}"/>
              </a:ext>
            </a:extLst>
          </p:cNvPr>
          <p:cNvSpPr/>
          <p:nvPr/>
        </p:nvSpPr>
        <p:spPr>
          <a:xfrm>
            <a:off x="4405990" y="4084687"/>
            <a:ext cx="998789" cy="434878"/>
          </a:xfrm>
          <a:custGeom>
            <a:avLst/>
            <a:gdLst>
              <a:gd name="connsiteX0" fmla="*/ 10889 w 998789"/>
              <a:gd name="connsiteY0" fmla="*/ 430163 h 434878"/>
              <a:gd name="connsiteX1" fmla="*/ 541567 w 998789"/>
              <a:gd name="connsiteY1" fmla="*/ 62770 h 434878"/>
              <a:gd name="connsiteX2" fmla="*/ 329296 w 998789"/>
              <a:gd name="connsiteY2" fmla="*/ 128084 h 434878"/>
              <a:gd name="connsiteX3" fmla="*/ 647703 w 998789"/>
              <a:gd name="connsiteY3" fmla="*/ 13784 h 434878"/>
              <a:gd name="connsiteX4" fmla="*/ 998767 w 998789"/>
              <a:gd name="connsiteY4" fmla="*/ 5620 h 434878"/>
              <a:gd name="connsiteX5" fmla="*/ 631374 w 998789"/>
              <a:gd name="connsiteY5" fmla="*/ 46442 h 434878"/>
              <a:gd name="connsiteX6" fmla="*/ 435431 w 998789"/>
              <a:gd name="connsiteY6" fmla="*/ 79099 h 434878"/>
              <a:gd name="connsiteX7" fmla="*/ 508910 w 998789"/>
              <a:gd name="connsiteY7" fmla="*/ 62770 h 434878"/>
              <a:gd name="connsiteX8" fmla="*/ 206831 w 998789"/>
              <a:gd name="connsiteY8" fmla="*/ 258713 h 434878"/>
              <a:gd name="connsiteX9" fmla="*/ 10889 w 998789"/>
              <a:gd name="connsiteY9" fmla="*/ 430163 h 43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8789" h="434878">
                <a:moveTo>
                  <a:pt x="10889" y="430163"/>
                </a:moveTo>
                <a:cubicBezTo>
                  <a:pt x="66678" y="397506"/>
                  <a:pt x="488499" y="113116"/>
                  <a:pt x="541567" y="62770"/>
                </a:cubicBezTo>
                <a:cubicBezTo>
                  <a:pt x="594635" y="12424"/>
                  <a:pt x="311607" y="136248"/>
                  <a:pt x="329296" y="128084"/>
                </a:cubicBezTo>
                <a:cubicBezTo>
                  <a:pt x="346985" y="119920"/>
                  <a:pt x="536125" y="34195"/>
                  <a:pt x="647703" y="13784"/>
                </a:cubicBezTo>
                <a:cubicBezTo>
                  <a:pt x="759281" y="-6627"/>
                  <a:pt x="1001489" y="177"/>
                  <a:pt x="998767" y="5620"/>
                </a:cubicBezTo>
                <a:cubicBezTo>
                  <a:pt x="996046" y="11063"/>
                  <a:pt x="725263" y="34196"/>
                  <a:pt x="631374" y="46442"/>
                </a:cubicBezTo>
                <a:cubicBezTo>
                  <a:pt x="537485" y="58688"/>
                  <a:pt x="455842" y="76378"/>
                  <a:pt x="435431" y="79099"/>
                </a:cubicBezTo>
                <a:cubicBezTo>
                  <a:pt x="415020" y="81820"/>
                  <a:pt x="547010" y="32834"/>
                  <a:pt x="508910" y="62770"/>
                </a:cubicBezTo>
                <a:cubicBezTo>
                  <a:pt x="470810" y="92706"/>
                  <a:pt x="285752" y="200202"/>
                  <a:pt x="206831" y="258713"/>
                </a:cubicBezTo>
                <a:cubicBezTo>
                  <a:pt x="127910" y="317224"/>
                  <a:pt x="-44900" y="462820"/>
                  <a:pt x="10889" y="430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110B952-7D22-9777-5273-8F3689CFC21E}"/>
              </a:ext>
            </a:extLst>
          </p:cNvPr>
          <p:cNvSpPr/>
          <p:nvPr/>
        </p:nvSpPr>
        <p:spPr>
          <a:xfrm>
            <a:off x="2307310" y="7129404"/>
            <a:ext cx="690040" cy="593702"/>
          </a:xfrm>
          <a:custGeom>
            <a:avLst/>
            <a:gdLst>
              <a:gd name="connsiteX0" fmla="*/ 54 w 690040"/>
              <a:gd name="connsiteY0" fmla="*/ 2061 h 593702"/>
              <a:gd name="connsiteX1" fmla="*/ 12873 w 690040"/>
              <a:gd name="connsiteY1" fmla="*/ 194342 h 593702"/>
              <a:gd name="connsiteX2" fmla="*/ 89785 w 690040"/>
              <a:gd name="connsiteY2" fmla="*/ 442170 h 593702"/>
              <a:gd name="connsiteX3" fmla="*/ 94058 w 690040"/>
              <a:gd name="connsiteY3" fmla="*/ 407987 h 593702"/>
              <a:gd name="connsiteX4" fmla="*/ 282066 w 690040"/>
              <a:gd name="connsiteY4" fmla="*/ 570357 h 593702"/>
              <a:gd name="connsiteX5" fmla="*/ 252155 w 690040"/>
              <a:gd name="connsiteY5" fmla="*/ 557538 h 593702"/>
              <a:gd name="connsiteX6" fmla="*/ 499983 w 690040"/>
              <a:gd name="connsiteY6" fmla="*/ 548992 h 593702"/>
              <a:gd name="connsiteX7" fmla="*/ 478619 w 690040"/>
              <a:gd name="connsiteY7" fmla="*/ 566084 h 593702"/>
              <a:gd name="connsiteX8" fmla="*/ 687991 w 690040"/>
              <a:gd name="connsiteY8" fmla="*/ 352439 h 593702"/>
              <a:gd name="connsiteX9" fmla="*/ 572623 w 690040"/>
              <a:gd name="connsiteY9" fmla="*/ 489172 h 593702"/>
              <a:gd name="connsiteX10" fmla="*/ 367524 w 690040"/>
              <a:gd name="connsiteY10" fmla="*/ 587448 h 593702"/>
              <a:gd name="connsiteX11" fmla="*/ 25692 w 690040"/>
              <a:gd name="connsiteY11" fmla="*/ 305437 h 593702"/>
              <a:gd name="connsiteX12" fmla="*/ 64148 w 690040"/>
              <a:gd name="connsiteY12" fmla="*/ 369531 h 593702"/>
              <a:gd name="connsiteX13" fmla="*/ 12873 w 690040"/>
              <a:gd name="connsiteY13" fmla="*/ 130248 h 593702"/>
              <a:gd name="connsiteX14" fmla="*/ 8600 w 690040"/>
              <a:gd name="connsiteY14" fmla="*/ 318256 h 593702"/>
              <a:gd name="connsiteX15" fmla="*/ 54 w 690040"/>
              <a:gd name="connsiteY15" fmla="*/ 2061 h 59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0040" h="593702">
                <a:moveTo>
                  <a:pt x="54" y="2061"/>
                </a:moveTo>
                <a:cubicBezTo>
                  <a:pt x="766" y="-18591"/>
                  <a:pt x="-2082" y="120991"/>
                  <a:pt x="12873" y="194342"/>
                </a:cubicBezTo>
                <a:cubicBezTo>
                  <a:pt x="27828" y="267693"/>
                  <a:pt x="76254" y="406563"/>
                  <a:pt x="89785" y="442170"/>
                </a:cubicBezTo>
                <a:cubicBezTo>
                  <a:pt x="103316" y="477777"/>
                  <a:pt x="62011" y="386623"/>
                  <a:pt x="94058" y="407987"/>
                </a:cubicBezTo>
                <a:cubicBezTo>
                  <a:pt x="126105" y="429351"/>
                  <a:pt x="255717" y="545432"/>
                  <a:pt x="282066" y="570357"/>
                </a:cubicBezTo>
                <a:cubicBezTo>
                  <a:pt x="308415" y="595282"/>
                  <a:pt x="215836" y="561099"/>
                  <a:pt x="252155" y="557538"/>
                </a:cubicBezTo>
                <a:cubicBezTo>
                  <a:pt x="288474" y="553977"/>
                  <a:pt x="499983" y="548992"/>
                  <a:pt x="499983" y="548992"/>
                </a:cubicBezTo>
                <a:cubicBezTo>
                  <a:pt x="537727" y="550416"/>
                  <a:pt x="447284" y="598843"/>
                  <a:pt x="478619" y="566084"/>
                </a:cubicBezTo>
                <a:cubicBezTo>
                  <a:pt x="509954" y="533325"/>
                  <a:pt x="672324" y="365258"/>
                  <a:pt x="687991" y="352439"/>
                </a:cubicBezTo>
                <a:cubicBezTo>
                  <a:pt x="703658" y="339620"/>
                  <a:pt x="626034" y="450004"/>
                  <a:pt x="572623" y="489172"/>
                </a:cubicBezTo>
                <a:cubicBezTo>
                  <a:pt x="519212" y="528340"/>
                  <a:pt x="458679" y="618070"/>
                  <a:pt x="367524" y="587448"/>
                </a:cubicBezTo>
                <a:cubicBezTo>
                  <a:pt x="276369" y="556826"/>
                  <a:pt x="76255" y="341756"/>
                  <a:pt x="25692" y="305437"/>
                </a:cubicBezTo>
                <a:cubicBezTo>
                  <a:pt x="-24871" y="269118"/>
                  <a:pt x="66284" y="398729"/>
                  <a:pt x="64148" y="369531"/>
                </a:cubicBezTo>
                <a:cubicBezTo>
                  <a:pt x="62012" y="340333"/>
                  <a:pt x="22131" y="138794"/>
                  <a:pt x="12873" y="130248"/>
                </a:cubicBezTo>
                <a:cubicBezTo>
                  <a:pt x="3615" y="121702"/>
                  <a:pt x="11449" y="341045"/>
                  <a:pt x="8600" y="318256"/>
                </a:cubicBezTo>
                <a:cubicBezTo>
                  <a:pt x="5752" y="295467"/>
                  <a:pt x="-658" y="22713"/>
                  <a:pt x="54" y="2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1C313EA-7888-77F6-1528-02240C613E39}"/>
              </a:ext>
            </a:extLst>
          </p:cNvPr>
          <p:cNvSpPr/>
          <p:nvPr/>
        </p:nvSpPr>
        <p:spPr>
          <a:xfrm>
            <a:off x="2559170" y="7452552"/>
            <a:ext cx="408357" cy="168171"/>
          </a:xfrm>
          <a:custGeom>
            <a:avLst/>
            <a:gdLst>
              <a:gd name="connsiteX0" fmla="*/ 295 w 408357"/>
              <a:gd name="connsiteY0" fmla="*/ 136113 h 168171"/>
              <a:gd name="connsiteX1" fmla="*/ 171211 w 408357"/>
              <a:gd name="connsiteY1" fmla="*/ 161751 h 168171"/>
              <a:gd name="connsiteX2" fmla="*/ 401948 w 408357"/>
              <a:gd name="connsiteY2" fmla="*/ 3654 h 168171"/>
              <a:gd name="connsiteX3" fmla="*/ 333581 w 408357"/>
              <a:gd name="connsiteY3" fmla="*/ 59201 h 168171"/>
              <a:gd name="connsiteX4" fmla="*/ 222486 w 408357"/>
              <a:gd name="connsiteY4" fmla="*/ 157478 h 168171"/>
              <a:gd name="connsiteX5" fmla="*/ 132755 w 408357"/>
              <a:gd name="connsiteY5" fmla="*/ 166024 h 168171"/>
              <a:gd name="connsiteX6" fmla="*/ 295 w 408357"/>
              <a:gd name="connsiteY6" fmla="*/ 136113 h 16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357" h="168171">
                <a:moveTo>
                  <a:pt x="295" y="136113"/>
                </a:moveTo>
                <a:cubicBezTo>
                  <a:pt x="6704" y="135401"/>
                  <a:pt x="104269" y="183827"/>
                  <a:pt x="171211" y="161751"/>
                </a:cubicBezTo>
                <a:cubicBezTo>
                  <a:pt x="238153" y="139675"/>
                  <a:pt x="374886" y="20746"/>
                  <a:pt x="401948" y="3654"/>
                </a:cubicBezTo>
                <a:cubicBezTo>
                  <a:pt x="429010" y="-13438"/>
                  <a:pt x="363491" y="33564"/>
                  <a:pt x="333581" y="59201"/>
                </a:cubicBezTo>
                <a:cubicBezTo>
                  <a:pt x="303671" y="84838"/>
                  <a:pt x="255957" y="139674"/>
                  <a:pt x="222486" y="157478"/>
                </a:cubicBezTo>
                <a:cubicBezTo>
                  <a:pt x="189015" y="175282"/>
                  <a:pt x="171923" y="165312"/>
                  <a:pt x="132755" y="166024"/>
                </a:cubicBezTo>
                <a:cubicBezTo>
                  <a:pt x="93587" y="166736"/>
                  <a:pt x="-6114" y="136825"/>
                  <a:pt x="295" y="136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CCBC4F8A-7553-EF6B-2C3A-6B074AF9EA60}"/>
              </a:ext>
            </a:extLst>
          </p:cNvPr>
          <p:cNvSpPr/>
          <p:nvPr/>
        </p:nvSpPr>
        <p:spPr>
          <a:xfrm>
            <a:off x="2583701" y="7374889"/>
            <a:ext cx="99812" cy="247034"/>
          </a:xfrm>
          <a:custGeom>
            <a:avLst/>
            <a:gdLst>
              <a:gd name="connsiteX0" fmla="*/ 99678 w 99812"/>
              <a:gd name="connsiteY0" fmla="*/ 132 h 247034"/>
              <a:gd name="connsiteX1" fmla="*/ 27039 w 99812"/>
              <a:gd name="connsiteY1" fmla="*/ 81317 h 247034"/>
              <a:gd name="connsiteX2" fmla="*/ 52677 w 99812"/>
              <a:gd name="connsiteY2" fmla="*/ 243687 h 247034"/>
              <a:gd name="connsiteX3" fmla="*/ 27039 w 99812"/>
              <a:gd name="connsiteY3" fmla="*/ 183866 h 247034"/>
              <a:gd name="connsiteX4" fmla="*/ 5675 w 99812"/>
              <a:gd name="connsiteY4" fmla="*/ 98408 h 247034"/>
              <a:gd name="connsiteX5" fmla="*/ 99678 w 99812"/>
              <a:gd name="connsiteY5" fmla="*/ 132 h 24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12" h="247034">
                <a:moveTo>
                  <a:pt x="99678" y="132"/>
                </a:moveTo>
                <a:cubicBezTo>
                  <a:pt x="103239" y="-2716"/>
                  <a:pt x="34872" y="40725"/>
                  <a:pt x="27039" y="81317"/>
                </a:cubicBezTo>
                <a:cubicBezTo>
                  <a:pt x="19206" y="121909"/>
                  <a:pt x="52677" y="226596"/>
                  <a:pt x="52677" y="243687"/>
                </a:cubicBezTo>
                <a:cubicBezTo>
                  <a:pt x="52677" y="260778"/>
                  <a:pt x="34873" y="208079"/>
                  <a:pt x="27039" y="183866"/>
                </a:cubicBezTo>
                <a:cubicBezTo>
                  <a:pt x="19205" y="159653"/>
                  <a:pt x="-12841" y="128318"/>
                  <a:pt x="5675" y="98408"/>
                </a:cubicBezTo>
                <a:cubicBezTo>
                  <a:pt x="24191" y="68498"/>
                  <a:pt x="96117" y="2980"/>
                  <a:pt x="99678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0E31815-5944-0E91-C46D-15B236312B8F}"/>
              </a:ext>
            </a:extLst>
          </p:cNvPr>
          <p:cNvSpPr/>
          <p:nvPr/>
        </p:nvSpPr>
        <p:spPr>
          <a:xfrm>
            <a:off x="2830904" y="7272356"/>
            <a:ext cx="57715" cy="223327"/>
          </a:xfrm>
          <a:custGeom>
            <a:avLst/>
            <a:gdLst>
              <a:gd name="connsiteX0" fmla="*/ 57575 w 57715"/>
              <a:gd name="connsiteY0" fmla="*/ 115 h 223327"/>
              <a:gd name="connsiteX1" fmla="*/ 19118 w 57715"/>
              <a:gd name="connsiteY1" fmla="*/ 124029 h 223327"/>
              <a:gd name="connsiteX2" fmla="*/ 57575 w 57715"/>
              <a:gd name="connsiteY2" fmla="*/ 222306 h 223327"/>
              <a:gd name="connsiteX3" fmla="*/ 23391 w 57715"/>
              <a:gd name="connsiteY3" fmla="*/ 171031 h 223327"/>
              <a:gd name="connsiteX4" fmla="*/ 2027 w 57715"/>
              <a:gd name="connsiteY4" fmla="*/ 102665 h 223327"/>
              <a:gd name="connsiteX5" fmla="*/ 57575 w 57715"/>
              <a:gd name="connsiteY5" fmla="*/ 115 h 22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15" h="223327">
                <a:moveTo>
                  <a:pt x="57575" y="115"/>
                </a:moveTo>
                <a:cubicBezTo>
                  <a:pt x="60423" y="3676"/>
                  <a:pt x="19118" y="86997"/>
                  <a:pt x="19118" y="124029"/>
                </a:cubicBezTo>
                <a:cubicBezTo>
                  <a:pt x="19118" y="161061"/>
                  <a:pt x="56863" y="214472"/>
                  <a:pt x="57575" y="222306"/>
                </a:cubicBezTo>
                <a:cubicBezTo>
                  <a:pt x="58287" y="230140"/>
                  <a:pt x="32649" y="190971"/>
                  <a:pt x="23391" y="171031"/>
                </a:cubicBezTo>
                <a:cubicBezTo>
                  <a:pt x="14133" y="151091"/>
                  <a:pt x="-6519" y="129014"/>
                  <a:pt x="2027" y="102665"/>
                </a:cubicBezTo>
                <a:cubicBezTo>
                  <a:pt x="10573" y="76316"/>
                  <a:pt x="54727" y="-3446"/>
                  <a:pt x="57575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9FD58B0-424A-5B57-EE0F-81B25292D675}"/>
              </a:ext>
            </a:extLst>
          </p:cNvPr>
          <p:cNvSpPr/>
          <p:nvPr/>
        </p:nvSpPr>
        <p:spPr>
          <a:xfrm>
            <a:off x="2329938" y="7089074"/>
            <a:ext cx="413947" cy="288365"/>
          </a:xfrm>
          <a:custGeom>
            <a:avLst/>
            <a:gdLst>
              <a:gd name="connsiteX0" fmla="*/ 3064 w 413947"/>
              <a:gd name="connsiteY0" fmla="*/ 3935 h 288365"/>
              <a:gd name="connsiteX1" fmla="*/ 144069 w 413947"/>
              <a:gd name="connsiteY1" fmla="*/ 285947 h 288365"/>
              <a:gd name="connsiteX2" fmla="*/ 272256 w 413947"/>
              <a:gd name="connsiteY2" fmla="*/ 144941 h 288365"/>
              <a:gd name="connsiteX3" fmla="*/ 238073 w 413947"/>
              <a:gd name="connsiteY3" fmla="*/ 230399 h 288365"/>
              <a:gd name="connsiteX4" fmla="*/ 413262 w 413947"/>
              <a:gd name="connsiteY4" fmla="*/ 144941 h 288365"/>
              <a:gd name="connsiteX5" fmla="*/ 293621 w 413947"/>
              <a:gd name="connsiteY5" fmla="*/ 209034 h 288365"/>
              <a:gd name="connsiteX6" fmla="*/ 161161 w 413947"/>
              <a:gd name="connsiteY6" fmla="*/ 256036 h 288365"/>
              <a:gd name="connsiteX7" fmla="*/ 54339 w 413947"/>
              <a:gd name="connsiteY7" fmla="*/ 127849 h 288365"/>
              <a:gd name="connsiteX8" fmla="*/ 3064 w 413947"/>
              <a:gd name="connsiteY8" fmla="*/ 3935 h 28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947" h="288365">
                <a:moveTo>
                  <a:pt x="3064" y="3935"/>
                </a:moveTo>
                <a:cubicBezTo>
                  <a:pt x="18019" y="30285"/>
                  <a:pt x="99204" y="262446"/>
                  <a:pt x="144069" y="285947"/>
                </a:cubicBezTo>
                <a:cubicBezTo>
                  <a:pt x="188934" y="309448"/>
                  <a:pt x="256589" y="154199"/>
                  <a:pt x="272256" y="144941"/>
                </a:cubicBezTo>
                <a:cubicBezTo>
                  <a:pt x="287923" y="135683"/>
                  <a:pt x="214572" y="230399"/>
                  <a:pt x="238073" y="230399"/>
                </a:cubicBezTo>
                <a:cubicBezTo>
                  <a:pt x="261574" y="230399"/>
                  <a:pt x="404004" y="148502"/>
                  <a:pt x="413262" y="144941"/>
                </a:cubicBezTo>
                <a:cubicBezTo>
                  <a:pt x="422520" y="141380"/>
                  <a:pt x="335638" y="190518"/>
                  <a:pt x="293621" y="209034"/>
                </a:cubicBezTo>
                <a:cubicBezTo>
                  <a:pt x="251604" y="227550"/>
                  <a:pt x="201041" y="269567"/>
                  <a:pt x="161161" y="256036"/>
                </a:cubicBezTo>
                <a:cubicBezTo>
                  <a:pt x="121281" y="242505"/>
                  <a:pt x="77128" y="164881"/>
                  <a:pt x="54339" y="127849"/>
                </a:cubicBezTo>
                <a:cubicBezTo>
                  <a:pt x="31550" y="90817"/>
                  <a:pt x="-11891" y="-22415"/>
                  <a:pt x="3064" y="3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1AF9777-6C82-0CAE-2473-D8A916B36C59}"/>
              </a:ext>
            </a:extLst>
          </p:cNvPr>
          <p:cNvSpPr/>
          <p:nvPr/>
        </p:nvSpPr>
        <p:spPr>
          <a:xfrm>
            <a:off x="2789293" y="6789364"/>
            <a:ext cx="60729" cy="368489"/>
          </a:xfrm>
          <a:custGeom>
            <a:avLst/>
            <a:gdLst>
              <a:gd name="connsiteX0" fmla="*/ 30819 w 60729"/>
              <a:gd name="connsiteY0" fmla="*/ 270 h 368489"/>
              <a:gd name="connsiteX1" fmla="*/ 909 w 60729"/>
              <a:gd name="connsiteY1" fmla="*/ 218187 h 368489"/>
              <a:gd name="connsiteX2" fmla="*/ 60729 w 60729"/>
              <a:gd name="connsiteY2" fmla="*/ 367739 h 368489"/>
              <a:gd name="connsiteX3" fmla="*/ 909 w 60729"/>
              <a:gd name="connsiteY3" fmla="*/ 265189 h 368489"/>
              <a:gd name="connsiteX4" fmla="*/ 30819 w 60729"/>
              <a:gd name="connsiteY4" fmla="*/ 270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29" h="368489">
                <a:moveTo>
                  <a:pt x="30819" y="270"/>
                </a:moveTo>
                <a:cubicBezTo>
                  <a:pt x="30819" y="-7564"/>
                  <a:pt x="-4076" y="156942"/>
                  <a:pt x="909" y="218187"/>
                </a:cubicBezTo>
                <a:cubicBezTo>
                  <a:pt x="5894" y="279432"/>
                  <a:pt x="60729" y="359905"/>
                  <a:pt x="60729" y="367739"/>
                </a:cubicBezTo>
                <a:cubicBezTo>
                  <a:pt x="60729" y="375573"/>
                  <a:pt x="8030" y="320736"/>
                  <a:pt x="909" y="265189"/>
                </a:cubicBezTo>
                <a:cubicBezTo>
                  <a:pt x="-6212" y="209642"/>
                  <a:pt x="30819" y="8104"/>
                  <a:pt x="3081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C623203-A11F-7703-2553-0ABD4844D6F3}"/>
              </a:ext>
            </a:extLst>
          </p:cNvPr>
          <p:cNvSpPr/>
          <p:nvPr/>
        </p:nvSpPr>
        <p:spPr>
          <a:xfrm>
            <a:off x="2435763" y="7107165"/>
            <a:ext cx="474219" cy="131123"/>
          </a:xfrm>
          <a:custGeom>
            <a:avLst/>
            <a:gdLst>
              <a:gd name="connsiteX0" fmla="*/ 72428 w 474219"/>
              <a:gd name="connsiteY0" fmla="*/ 2936 h 131123"/>
              <a:gd name="connsiteX1" fmla="*/ 183523 w 474219"/>
              <a:gd name="connsiteY1" fmla="*/ 71302 h 131123"/>
              <a:gd name="connsiteX2" fmla="*/ 264708 w 474219"/>
              <a:gd name="connsiteY2" fmla="*/ 32846 h 131123"/>
              <a:gd name="connsiteX3" fmla="*/ 474080 w 474219"/>
              <a:gd name="connsiteY3" fmla="*/ 84121 h 131123"/>
              <a:gd name="connsiteX4" fmla="*/ 294618 w 474219"/>
              <a:gd name="connsiteY4" fmla="*/ 45665 h 131123"/>
              <a:gd name="connsiteX5" fmla="*/ 145067 w 474219"/>
              <a:gd name="connsiteY5" fmla="*/ 131123 h 131123"/>
              <a:gd name="connsiteX6" fmla="*/ 226252 w 474219"/>
              <a:gd name="connsiteY6" fmla="*/ 45665 h 131123"/>
              <a:gd name="connsiteX7" fmla="*/ 4061 w 474219"/>
              <a:gd name="connsiteY7" fmla="*/ 15755 h 131123"/>
              <a:gd name="connsiteX8" fmla="*/ 72428 w 474219"/>
              <a:gd name="connsiteY8" fmla="*/ 2936 h 13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219" h="131123">
                <a:moveTo>
                  <a:pt x="72428" y="2936"/>
                </a:moveTo>
                <a:cubicBezTo>
                  <a:pt x="102338" y="12194"/>
                  <a:pt x="151476" y="66317"/>
                  <a:pt x="183523" y="71302"/>
                </a:cubicBezTo>
                <a:cubicBezTo>
                  <a:pt x="215570" y="76287"/>
                  <a:pt x="216282" y="30710"/>
                  <a:pt x="264708" y="32846"/>
                </a:cubicBezTo>
                <a:cubicBezTo>
                  <a:pt x="313134" y="34982"/>
                  <a:pt x="469095" y="81985"/>
                  <a:pt x="474080" y="84121"/>
                </a:cubicBezTo>
                <a:cubicBezTo>
                  <a:pt x="479065" y="86257"/>
                  <a:pt x="349453" y="37831"/>
                  <a:pt x="294618" y="45665"/>
                </a:cubicBezTo>
                <a:cubicBezTo>
                  <a:pt x="239783" y="53499"/>
                  <a:pt x="156461" y="131123"/>
                  <a:pt x="145067" y="131123"/>
                </a:cubicBezTo>
                <a:cubicBezTo>
                  <a:pt x="133673" y="131123"/>
                  <a:pt x="249753" y="64893"/>
                  <a:pt x="226252" y="45665"/>
                </a:cubicBezTo>
                <a:cubicBezTo>
                  <a:pt x="202751" y="26437"/>
                  <a:pt x="24001" y="22877"/>
                  <a:pt x="4061" y="15755"/>
                </a:cubicBezTo>
                <a:cubicBezTo>
                  <a:pt x="-15879" y="8634"/>
                  <a:pt x="42518" y="-6322"/>
                  <a:pt x="72428" y="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6D0B4150-1207-5375-0BD8-0D0ECAD77ADB}"/>
              </a:ext>
            </a:extLst>
          </p:cNvPr>
          <p:cNvSpPr/>
          <p:nvPr/>
        </p:nvSpPr>
        <p:spPr>
          <a:xfrm>
            <a:off x="3272789" y="6648608"/>
            <a:ext cx="111428" cy="670184"/>
          </a:xfrm>
          <a:custGeom>
            <a:avLst/>
            <a:gdLst>
              <a:gd name="connsiteX0" fmla="*/ 111346 w 111428"/>
              <a:gd name="connsiteY0" fmla="*/ 20 h 670184"/>
              <a:gd name="connsiteX1" fmla="*/ 38706 w 111428"/>
              <a:gd name="connsiteY1" fmla="*/ 273485 h 670184"/>
              <a:gd name="connsiteX2" fmla="*/ 89981 w 111428"/>
              <a:gd name="connsiteY2" fmla="*/ 653773 h 670184"/>
              <a:gd name="connsiteX3" fmla="*/ 85708 w 111428"/>
              <a:gd name="connsiteY3" fmla="*/ 555497 h 670184"/>
              <a:gd name="connsiteX4" fmla="*/ 4523 w 111428"/>
              <a:gd name="connsiteY4" fmla="*/ 145299 h 670184"/>
              <a:gd name="connsiteX5" fmla="*/ 21615 w 111428"/>
              <a:gd name="connsiteY5" fmla="*/ 286304 h 670184"/>
              <a:gd name="connsiteX6" fmla="*/ 111346 w 111428"/>
              <a:gd name="connsiteY6" fmla="*/ 20 h 6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28" h="670184">
                <a:moveTo>
                  <a:pt x="111346" y="20"/>
                </a:moveTo>
                <a:cubicBezTo>
                  <a:pt x="114194" y="-2116"/>
                  <a:pt x="42267" y="164526"/>
                  <a:pt x="38706" y="273485"/>
                </a:cubicBezTo>
                <a:cubicBezTo>
                  <a:pt x="35145" y="382444"/>
                  <a:pt x="82147" y="606771"/>
                  <a:pt x="89981" y="653773"/>
                </a:cubicBezTo>
                <a:cubicBezTo>
                  <a:pt x="97815" y="700775"/>
                  <a:pt x="99951" y="640243"/>
                  <a:pt x="85708" y="555497"/>
                </a:cubicBezTo>
                <a:cubicBezTo>
                  <a:pt x="71465" y="470751"/>
                  <a:pt x="15205" y="190165"/>
                  <a:pt x="4523" y="145299"/>
                </a:cubicBezTo>
                <a:cubicBezTo>
                  <a:pt x="-6159" y="100433"/>
                  <a:pt x="3099" y="307669"/>
                  <a:pt x="21615" y="286304"/>
                </a:cubicBezTo>
                <a:cubicBezTo>
                  <a:pt x="40131" y="264940"/>
                  <a:pt x="108498" y="2156"/>
                  <a:pt x="11134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1029CAD6-99C7-C407-AC73-EE3D09B4B794}"/>
              </a:ext>
            </a:extLst>
          </p:cNvPr>
          <p:cNvSpPr/>
          <p:nvPr/>
        </p:nvSpPr>
        <p:spPr>
          <a:xfrm>
            <a:off x="4410828" y="8387070"/>
            <a:ext cx="125302" cy="269196"/>
          </a:xfrm>
          <a:custGeom>
            <a:avLst/>
            <a:gdLst>
              <a:gd name="connsiteX0" fmla="*/ 3517 w 125302"/>
              <a:gd name="connsiteY0" fmla="*/ 185 h 269196"/>
              <a:gd name="connsiteX1" fmla="*/ 11400 w 125302"/>
              <a:gd name="connsiteY1" fmla="*/ 165723 h 269196"/>
              <a:gd name="connsiteX2" fmla="*/ 121758 w 125302"/>
              <a:gd name="connsiteY2" fmla="*/ 268199 h 269196"/>
              <a:gd name="connsiteX3" fmla="*/ 90227 w 125302"/>
              <a:gd name="connsiteY3" fmla="*/ 213020 h 269196"/>
              <a:gd name="connsiteX4" fmla="*/ 11400 w 125302"/>
              <a:gd name="connsiteY4" fmla="*/ 134192 h 269196"/>
              <a:gd name="connsiteX5" fmla="*/ 3517 w 125302"/>
              <a:gd name="connsiteY5" fmla="*/ 185 h 26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302" h="269196">
                <a:moveTo>
                  <a:pt x="3517" y="185"/>
                </a:moveTo>
                <a:cubicBezTo>
                  <a:pt x="3517" y="5440"/>
                  <a:pt x="-8307" y="121054"/>
                  <a:pt x="11400" y="165723"/>
                </a:cubicBezTo>
                <a:cubicBezTo>
                  <a:pt x="31107" y="210392"/>
                  <a:pt x="121758" y="268199"/>
                  <a:pt x="121758" y="268199"/>
                </a:cubicBezTo>
                <a:cubicBezTo>
                  <a:pt x="134896" y="276082"/>
                  <a:pt x="108620" y="235354"/>
                  <a:pt x="90227" y="213020"/>
                </a:cubicBezTo>
                <a:cubicBezTo>
                  <a:pt x="71834" y="190686"/>
                  <a:pt x="25852" y="165723"/>
                  <a:pt x="11400" y="134192"/>
                </a:cubicBezTo>
                <a:cubicBezTo>
                  <a:pt x="-3052" y="102661"/>
                  <a:pt x="3517" y="-5070"/>
                  <a:pt x="3517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8FEE217-CE0A-7AC4-8AA5-A0C7BBBF957E}"/>
              </a:ext>
            </a:extLst>
          </p:cNvPr>
          <p:cNvSpPr/>
          <p:nvPr/>
        </p:nvSpPr>
        <p:spPr>
          <a:xfrm>
            <a:off x="5658843" y="6408578"/>
            <a:ext cx="141834" cy="173888"/>
          </a:xfrm>
          <a:custGeom>
            <a:avLst/>
            <a:gdLst>
              <a:gd name="connsiteX0" fmla="*/ 16743 w 141834"/>
              <a:gd name="connsiteY0" fmla="*/ 105 h 173888"/>
              <a:gd name="connsiteX1" fmla="*/ 111336 w 141834"/>
              <a:gd name="connsiteY1" fmla="*/ 149877 h 173888"/>
              <a:gd name="connsiteX2" fmla="*/ 134985 w 141834"/>
              <a:gd name="connsiteY2" fmla="*/ 102581 h 173888"/>
              <a:gd name="connsiteX3" fmla="*/ 978 w 141834"/>
              <a:gd name="connsiteY3" fmla="*/ 173525 h 173888"/>
              <a:gd name="connsiteX4" fmla="*/ 71923 w 141834"/>
              <a:gd name="connsiteY4" fmla="*/ 126229 h 173888"/>
              <a:gd name="connsiteX5" fmla="*/ 16743 w 141834"/>
              <a:gd name="connsiteY5" fmla="*/ 105 h 17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34" h="173888">
                <a:moveTo>
                  <a:pt x="16743" y="105"/>
                </a:moveTo>
                <a:cubicBezTo>
                  <a:pt x="23312" y="4046"/>
                  <a:pt x="111336" y="149877"/>
                  <a:pt x="111336" y="149877"/>
                </a:cubicBezTo>
                <a:cubicBezTo>
                  <a:pt x="131043" y="166956"/>
                  <a:pt x="153378" y="98640"/>
                  <a:pt x="134985" y="102581"/>
                </a:cubicBezTo>
                <a:cubicBezTo>
                  <a:pt x="116592" y="106522"/>
                  <a:pt x="11488" y="169584"/>
                  <a:pt x="978" y="173525"/>
                </a:cubicBezTo>
                <a:cubicBezTo>
                  <a:pt x="-9532" y="177466"/>
                  <a:pt x="67982" y="148563"/>
                  <a:pt x="71923" y="126229"/>
                </a:cubicBezTo>
                <a:cubicBezTo>
                  <a:pt x="75864" y="103895"/>
                  <a:pt x="10174" y="-3836"/>
                  <a:pt x="16743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516F23AF-A4B9-1289-3E35-5AFF86CE8A01}"/>
              </a:ext>
            </a:extLst>
          </p:cNvPr>
          <p:cNvSpPr/>
          <p:nvPr/>
        </p:nvSpPr>
        <p:spPr>
          <a:xfrm>
            <a:off x="3689046" y="7613158"/>
            <a:ext cx="221806" cy="159692"/>
          </a:xfrm>
          <a:custGeom>
            <a:avLst/>
            <a:gdLst>
              <a:gd name="connsiteX0" fmla="*/ 85 w 221806"/>
              <a:gd name="connsiteY0" fmla="*/ 1587 h 159692"/>
              <a:gd name="connsiteX1" fmla="*/ 181388 w 221806"/>
              <a:gd name="connsiteY1" fmla="*/ 72532 h 159692"/>
              <a:gd name="connsiteX2" fmla="*/ 220802 w 221806"/>
              <a:gd name="connsiteY2" fmla="*/ 159242 h 159692"/>
              <a:gd name="connsiteX3" fmla="*/ 157740 w 221806"/>
              <a:gd name="connsiteY3" fmla="*/ 33118 h 159692"/>
              <a:gd name="connsiteX4" fmla="*/ 85 w 221806"/>
              <a:gd name="connsiteY4" fmla="*/ 1587 h 1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806" h="159692">
                <a:moveTo>
                  <a:pt x="85" y="1587"/>
                </a:moveTo>
                <a:cubicBezTo>
                  <a:pt x="4026" y="8156"/>
                  <a:pt x="144602" y="46256"/>
                  <a:pt x="181388" y="72532"/>
                </a:cubicBezTo>
                <a:cubicBezTo>
                  <a:pt x="218174" y="98808"/>
                  <a:pt x="224743" y="165811"/>
                  <a:pt x="220802" y="159242"/>
                </a:cubicBezTo>
                <a:cubicBezTo>
                  <a:pt x="216861" y="152673"/>
                  <a:pt x="186643" y="56766"/>
                  <a:pt x="157740" y="33118"/>
                </a:cubicBezTo>
                <a:cubicBezTo>
                  <a:pt x="128837" y="9470"/>
                  <a:pt x="-3856" y="-4982"/>
                  <a:pt x="85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4627380-A2AE-81D7-B57C-4B5F511F2F9E}"/>
              </a:ext>
            </a:extLst>
          </p:cNvPr>
          <p:cNvSpPr/>
          <p:nvPr/>
        </p:nvSpPr>
        <p:spPr>
          <a:xfrm>
            <a:off x="3317935" y="7683632"/>
            <a:ext cx="191273" cy="738635"/>
          </a:xfrm>
          <a:custGeom>
            <a:avLst/>
            <a:gdLst>
              <a:gd name="connsiteX0" fmla="*/ 706 w 191273"/>
              <a:gd name="connsiteY0" fmla="*/ 2058 h 738635"/>
              <a:gd name="connsiteX1" fmla="*/ 63768 w 191273"/>
              <a:gd name="connsiteY1" fmla="*/ 230658 h 738635"/>
              <a:gd name="connsiteX2" fmla="*/ 63768 w 191273"/>
              <a:gd name="connsiteY2" fmla="*/ 396196 h 738635"/>
              <a:gd name="connsiteX3" fmla="*/ 71651 w 191273"/>
              <a:gd name="connsiteY3" fmla="*/ 348899 h 738635"/>
              <a:gd name="connsiteX4" fmla="*/ 189893 w 191273"/>
              <a:gd name="connsiteY4" fmla="*/ 735154 h 738635"/>
              <a:gd name="connsiteX5" fmla="*/ 134713 w 191273"/>
              <a:gd name="connsiteY5" fmla="*/ 530202 h 738635"/>
              <a:gd name="connsiteX6" fmla="*/ 111065 w 191273"/>
              <a:gd name="connsiteY6" fmla="*/ 372547 h 738635"/>
              <a:gd name="connsiteX7" fmla="*/ 706 w 191273"/>
              <a:gd name="connsiteY7" fmla="*/ 2058 h 73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273" h="738635">
                <a:moveTo>
                  <a:pt x="706" y="2058"/>
                </a:moveTo>
                <a:cubicBezTo>
                  <a:pt x="-7177" y="-21590"/>
                  <a:pt x="53258" y="164968"/>
                  <a:pt x="63768" y="230658"/>
                </a:cubicBezTo>
                <a:cubicBezTo>
                  <a:pt x="74278" y="296348"/>
                  <a:pt x="62454" y="376489"/>
                  <a:pt x="63768" y="396196"/>
                </a:cubicBezTo>
                <a:cubicBezTo>
                  <a:pt x="65082" y="415903"/>
                  <a:pt x="50630" y="292406"/>
                  <a:pt x="71651" y="348899"/>
                </a:cubicBezTo>
                <a:cubicBezTo>
                  <a:pt x="92672" y="405392"/>
                  <a:pt x="179383" y="704937"/>
                  <a:pt x="189893" y="735154"/>
                </a:cubicBezTo>
                <a:cubicBezTo>
                  <a:pt x="200403" y="765371"/>
                  <a:pt x="147851" y="590636"/>
                  <a:pt x="134713" y="530202"/>
                </a:cubicBezTo>
                <a:cubicBezTo>
                  <a:pt x="121575" y="469768"/>
                  <a:pt x="129458" y="456630"/>
                  <a:pt x="111065" y="372547"/>
                </a:cubicBezTo>
                <a:cubicBezTo>
                  <a:pt x="92672" y="288464"/>
                  <a:pt x="8589" y="25706"/>
                  <a:pt x="706" y="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86613A-5A2A-2199-B31A-9F3082A9E743}"/>
              </a:ext>
            </a:extLst>
          </p:cNvPr>
          <p:cNvSpPr/>
          <p:nvPr/>
        </p:nvSpPr>
        <p:spPr>
          <a:xfrm>
            <a:off x="3588859" y="8566473"/>
            <a:ext cx="527909" cy="355180"/>
          </a:xfrm>
          <a:custGeom>
            <a:avLst/>
            <a:gdLst>
              <a:gd name="connsiteX0" fmla="*/ 13562 w 527909"/>
              <a:gd name="connsiteY0" fmla="*/ 9968 h 355180"/>
              <a:gd name="connsiteX1" fmla="*/ 518058 w 527909"/>
              <a:gd name="connsiteY1" fmla="*/ 348927 h 355180"/>
              <a:gd name="connsiteX2" fmla="*/ 360403 w 527909"/>
              <a:gd name="connsiteY2" fmla="*/ 238568 h 355180"/>
              <a:gd name="connsiteX3" fmla="*/ 163334 w 527909"/>
              <a:gd name="connsiteY3" fmla="*/ 104561 h 355180"/>
              <a:gd name="connsiteX4" fmla="*/ 13562 w 527909"/>
              <a:gd name="connsiteY4" fmla="*/ 9968 h 35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909" h="355180">
                <a:moveTo>
                  <a:pt x="13562" y="9968"/>
                </a:moveTo>
                <a:cubicBezTo>
                  <a:pt x="72683" y="50696"/>
                  <a:pt x="460251" y="310827"/>
                  <a:pt x="518058" y="348927"/>
                </a:cubicBezTo>
                <a:cubicBezTo>
                  <a:pt x="575865" y="387027"/>
                  <a:pt x="360403" y="238568"/>
                  <a:pt x="360403" y="238568"/>
                </a:cubicBezTo>
                <a:lnTo>
                  <a:pt x="163334" y="104561"/>
                </a:lnTo>
                <a:cubicBezTo>
                  <a:pt x="104213" y="63834"/>
                  <a:pt x="-45559" y="-30760"/>
                  <a:pt x="13562" y="9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37DC461-6F25-7A71-AC6B-643C6C55AE7A}"/>
              </a:ext>
            </a:extLst>
          </p:cNvPr>
          <p:cNvSpPr/>
          <p:nvPr/>
        </p:nvSpPr>
        <p:spPr>
          <a:xfrm>
            <a:off x="4705843" y="6786966"/>
            <a:ext cx="733346" cy="168714"/>
          </a:xfrm>
          <a:custGeom>
            <a:avLst/>
            <a:gdLst>
              <a:gd name="connsiteX0" fmla="*/ 733260 w 733346"/>
              <a:gd name="connsiteY0" fmla="*/ 89 h 168714"/>
              <a:gd name="connsiteX1" fmla="*/ 354888 w 733346"/>
              <a:gd name="connsiteY1" fmla="*/ 165627 h 168714"/>
              <a:gd name="connsiteX2" fmla="*/ 433716 w 733346"/>
              <a:gd name="connsiteY2" fmla="*/ 110448 h 168714"/>
              <a:gd name="connsiteX3" fmla="*/ 164 w 733346"/>
              <a:gd name="connsiteY3" fmla="*/ 141979 h 168714"/>
              <a:gd name="connsiteX4" fmla="*/ 386419 w 733346"/>
              <a:gd name="connsiteY4" fmla="*/ 141979 h 168714"/>
              <a:gd name="connsiteX5" fmla="*/ 733260 w 733346"/>
              <a:gd name="connsiteY5" fmla="*/ 89 h 1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346" h="168714">
                <a:moveTo>
                  <a:pt x="733260" y="89"/>
                </a:moveTo>
                <a:cubicBezTo>
                  <a:pt x="728005" y="4030"/>
                  <a:pt x="404812" y="147234"/>
                  <a:pt x="354888" y="165627"/>
                </a:cubicBezTo>
                <a:cubicBezTo>
                  <a:pt x="304964" y="184020"/>
                  <a:pt x="492837" y="114389"/>
                  <a:pt x="433716" y="110448"/>
                </a:cubicBezTo>
                <a:cubicBezTo>
                  <a:pt x="374595" y="106507"/>
                  <a:pt x="8047" y="136724"/>
                  <a:pt x="164" y="141979"/>
                </a:cubicBezTo>
                <a:cubicBezTo>
                  <a:pt x="-7719" y="147234"/>
                  <a:pt x="269491" y="160372"/>
                  <a:pt x="386419" y="141979"/>
                </a:cubicBezTo>
                <a:cubicBezTo>
                  <a:pt x="503346" y="123586"/>
                  <a:pt x="738515" y="-3852"/>
                  <a:pt x="733260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9CEDC49-763C-1E43-4206-7AF53E8057B5}"/>
              </a:ext>
            </a:extLst>
          </p:cNvPr>
          <p:cNvSpPr/>
          <p:nvPr/>
        </p:nvSpPr>
        <p:spPr>
          <a:xfrm>
            <a:off x="6615041" y="7394051"/>
            <a:ext cx="62108" cy="230806"/>
          </a:xfrm>
          <a:custGeom>
            <a:avLst/>
            <a:gdLst>
              <a:gd name="connsiteX0" fmla="*/ 61984 w 62108"/>
              <a:gd name="connsiteY0" fmla="*/ 524 h 230806"/>
              <a:gd name="connsiteX1" fmla="*/ 17534 w 62108"/>
              <a:gd name="connsiteY1" fmla="*/ 70374 h 230806"/>
              <a:gd name="connsiteX2" fmla="*/ 20709 w 62108"/>
              <a:gd name="connsiteY2" fmla="*/ 140224 h 230806"/>
              <a:gd name="connsiteX3" fmla="*/ 17534 w 62108"/>
              <a:gd name="connsiteY3" fmla="*/ 98949 h 230806"/>
              <a:gd name="connsiteX4" fmla="*/ 23884 w 62108"/>
              <a:gd name="connsiteY4" fmla="*/ 229124 h 230806"/>
              <a:gd name="connsiteX5" fmla="*/ 17534 w 62108"/>
              <a:gd name="connsiteY5" fmla="*/ 168799 h 230806"/>
              <a:gd name="connsiteX6" fmla="*/ 1659 w 62108"/>
              <a:gd name="connsiteY6" fmla="*/ 108474 h 230806"/>
              <a:gd name="connsiteX7" fmla="*/ 61984 w 62108"/>
              <a:gd name="connsiteY7" fmla="*/ 524 h 23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08" h="230806">
                <a:moveTo>
                  <a:pt x="61984" y="524"/>
                </a:moveTo>
                <a:cubicBezTo>
                  <a:pt x="64630" y="-5826"/>
                  <a:pt x="24413" y="47091"/>
                  <a:pt x="17534" y="70374"/>
                </a:cubicBezTo>
                <a:cubicBezTo>
                  <a:pt x="10655" y="93657"/>
                  <a:pt x="20709" y="135462"/>
                  <a:pt x="20709" y="140224"/>
                </a:cubicBezTo>
                <a:cubicBezTo>
                  <a:pt x="20709" y="144986"/>
                  <a:pt x="17005" y="84132"/>
                  <a:pt x="17534" y="98949"/>
                </a:cubicBezTo>
                <a:cubicBezTo>
                  <a:pt x="18063" y="113766"/>
                  <a:pt x="23884" y="217482"/>
                  <a:pt x="23884" y="229124"/>
                </a:cubicBezTo>
                <a:cubicBezTo>
                  <a:pt x="23884" y="240766"/>
                  <a:pt x="21238" y="188907"/>
                  <a:pt x="17534" y="168799"/>
                </a:cubicBezTo>
                <a:cubicBezTo>
                  <a:pt x="13830" y="148691"/>
                  <a:pt x="-5749" y="132816"/>
                  <a:pt x="1659" y="108474"/>
                </a:cubicBezTo>
                <a:cubicBezTo>
                  <a:pt x="9067" y="84132"/>
                  <a:pt x="59338" y="6874"/>
                  <a:pt x="61984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D77637D-8559-A3CC-7FD2-3B41C7C9D248}"/>
              </a:ext>
            </a:extLst>
          </p:cNvPr>
          <p:cNvSpPr/>
          <p:nvPr/>
        </p:nvSpPr>
        <p:spPr>
          <a:xfrm>
            <a:off x="6261100" y="8391276"/>
            <a:ext cx="212900" cy="89564"/>
          </a:xfrm>
          <a:custGeom>
            <a:avLst/>
            <a:gdLst>
              <a:gd name="connsiteX0" fmla="*/ 0 w 212900"/>
              <a:gd name="connsiteY0" fmla="*/ 249 h 89564"/>
              <a:gd name="connsiteX1" fmla="*/ 76200 w 212900"/>
              <a:gd name="connsiteY1" fmla="*/ 51049 h 89564"/>
              <a:gd name="connsiteX2" fmla="*/ 85725 w 212900"/>
              <a:gd name="connsiteY2" fmla="*/ 73274 h 89564"/>
              <a:gd name="connsiteX3" fmla="*/ 161925 w 212900"/>
              <a:gd name="connsiteY3" fmla="*/ 35174 h 89564"/>
              <a:gd name="connsiteX4" fmla="*/ 95250 w 212900"/>
              <a:gd name="connsiteY4" fmla="*/ 89149 h 89564"/>
              <a:gd name="connsiteX5" fmla="*/ 212725 w 212900"/>
              <a:gd name="connsiteY5" fmla="*/ 249 h 89564"/>
              <a:gd name="connsiteX6" fmla="*/ 123825 w 212900"/>
              <a:gd name="connsiteY6" fmla="*/ 60574 h 89564"/>
              <a:gd name="connsiteX7" fmla="*/ 101600 w 212900"/>
              <a:gd name="connsiteY7" fmla="*/ 51049 h 89564"/>
              <a:gd name="connsiteX8" fmla="*/ 0 w 212900"/>
              <a:gd name="connsiteY8" fmla="*/ 249 h 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00" h="89564">
                <a:moveTo>
                  <a:pt x="0" y="249"/>
                </a:moveTo>
                <a:cubicBezTo>
                  <a:pt x="30956" y="19563"/>
                  <a:pt x="61913" y="38878"/>
                  <a:pt x="76200" y="51049"/>
                </a:cubicBezTo>
                <a:cubicBezTo>
                  <a:pt x="90487" y="63220"/>
                  <a:pt x="71438" y="75920"/>
                  <a:pt x="85725" y="73274"/>
                </a:cubicBezTo>
                <a:cubicBezTo>
                  <a:pt x="100012" y="70628"/>
                  <a:pt x="160338" y="32528"/>
                  <a:pt x="161925" y="35174"/>
                </a:cubicBezTo>
                <a:cubicBezTo>
                  <a:pt x="163513" y="37820"/>
                  <a:pt x="86783" y="94970"/>
                  <a:pt x="95250" y="89149"/>
                </a:cubicBezTo>
                <a:cubicBezTo>
                  <a:pt x="103717" y="83328"/>
                  <a:pt x="207963" y="5011"/>
                  <a:pt x="212725" y="249"/>
                </a:cubicBezTo>
                <a:cubicBezTo>
                  <a:pt x="217487" y="-4513"/>
                  <a:pt x="123825" y="60574"/>
                  <a:pt x="123825" y="60574"/>
                </a:cubicBezTo>
                <a:cubicBezTo>
                  <a:pt x="105304" y="69041"/>
                  <a:pt x="101600" y="51049"/>
                  <a:pt x="101600" y="51049"/>
                </a:cubicBezTo>
                <a:lnTo>
                  <a:pt x="0" y="2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607FD1AD-5CB2-DCAF-544E-FB440644BB13}"/>
              </a:ext>
            </a:extLst>
          </p:cNvPr>
          <p:cNvSpPr/>
          <p:nvPr/>
        </p:nvSpPr>
        <p:spPr>
          <a:xfrm>
            <a:off x="6378552" y="8239100"/>
            <a:ext cx="48726" cy="92130"/>
          </a:xfrm>
          <a:custGeom>
            <a:avLst/>
            <a:gdLst>
              <a:gd name="connsiteX0" fmla="*/ 23 w 48726"/>
              <a:gd name="connsiteY0" fmla="*/ 25 h 92130"/>
              <a:gd name="connsiteX1" fmla="*/ 41298 w 48726"/>
              <a:gd name="connsiteY1" fmla="*/ 50825 h 92130"/>
              <a:gd name="connsiteX2" fmla="*/ 41298 w 48726"/>
              <a:gd name="connsiteY2" fmla="*/ 92100 h 92130"/>
              <a:gd name="connsiteX3" fmla="*/ 47648 w 48726"/>
              <a:gd name="connsiteY3" fmla="*/ 44475 h 92130"/>
              <a:gd name="connsiteX4" fmla="*/ 23 w 48726"/>
              <a:gd name="connsiteY4" fmla="*/ 25 h 9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6" h="92130">
                <a:moveTo>
                  <a:pt x="23" y="25"/>
                </a:moveTo>
                <a:cubicBezTo>
                  <a:pt x="-1035" y="1083"/>
                  <a:pt x="34419" y="35479"/>
                  <a:pt x="41298" y="50825"/>
                </a:cubicBezTo>
                <a:cubicBezTo>
                  <a:pt x="48177" y="66171"/>
                  <a:pt x="40240" y="93158"/>
                  <a:pt x="41298" y="92100"/>
                </a:cubicBezTo>
                <a:cubicBezTo>
                  <a:pt x="42356" y="91042"/>
                  <a:pt x="51881" y="58233"/>
                  <a:pt x="47648" y="44475"/>
                </a:cubicBezTo>
                <a:cubicBezTo>
                  <a:pt x="43415" y="30717"/>
                  <a:pt x="1081" y="-1033"/>
                  <a:pt x="2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317E24-1DA2-3199-3CD5-38E49B0A4B46}"/>
              </a:ext>
            </a:extLst>
          </p:cNvPr>
          <p:cNvSpPr/>
          <p:nvPr/>
        </p:nvSpPr>
        <p:spPr>
          <a:xfrm>
            <a:off x="6737237" y="6988172"/>
            <a:ext cx="60509" cy="192122"/>
          </a:xfrm>
          <a:custGeom>
            <a:avLst/>
            <a:gdLst>
              <a:gd name="connsiteX0" fmla="*/ 60438 w 60509"/>
              <a:gd name="connsiteY0" fmla="*/ 3 h 192122"/>
              <a:gd name="connsiteX1" fmla="*/ 12813 w 60509"/>
              <a:gd name="connsiteY1" fmla="*/ 92078 h 192122"/>
              <a:gd name="connsiteX2" fmla="*/ 35038 w 60509"/>
              <a:gd name="connsiteY2" fmla="*/ 190503 h 192122"/>
              <a:gd name="connsiteX3" fmla="*/ 31863 w 60509"/>
              <a:gd name="connsiteY3" fmla="*/ 149228 h 192122"/>
              <a:gd name="connsiteX4" fmla="*/ 113 w 60509"/>
              <a:gd name="connsiteY4" fmla="*/ 95253 h 192122"/>
              <a:gd name="connsiteX5" fmla="*/ 60438 w 60509"/>
              <a:gd name="connsiteY5" fmla="*/ 3 h 1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9" h="192122">
                <a:moveTo>
                  <a:pt x="60438" y="3"/>
                </a:moveTo>
                <a:cubicBezTo>
                  <a:pt x="62555" y="-526"/>
                  <a:pt x="17046" y="60328"/>
                  <a:pt x="12813" y="92078"/>
                </a:cubicBezTo>
                <a:cubicBezTo>
                  <a:pt x="8580" y="123828"/>
                  <a:pt x="31863" y="180978"/>
                  <a:pt x="35038" y="190503"/>
                </a:cubicBezTo>
                <a:cubicBezTo>
                  <a:pt x="38213" y="200028"/>
                  <a:pt x="37684" y="165103"/>
                  <a:pt x="31863" y="149228"/>
                </a:cubicBezTo>
                <a:cubicBezTo>
                  <a:pt x="26042" y="133353"/>
                  <a:pt x="-2004" y="116420"/>
                  <a:pt x="113" y="95253"/>
                </a:cubicBezTo>
                <a:cubicBezTo>
                  <a:pt x="2230" y="74086"/>
                  <a:pt x="58321" y="532"/>
                  <a:pt x="6043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E69C651-F429-65A0-8BB1-ED9E071C9F14}"/>
              </a:ext>
            </a:extLst>
          </p:cNvPr>
          <p:cNvSpPr/>
          <p:nvPr/>
        </p:nvSpPr>
        <p:spPr>
          <a:xfrm>
            <a:off x="6339312" y="6285833"/>
            <a:ext cx="462345" cy="185004"/>
          </a:xfrm>
          <a:custGeom>
            <a:avLst/>
            <a:gdLst>
              <a:gd name="connsiteX0" fmla="*/ 1163 w 462345"/>
              <a:gd name="connsiteY0" fmla="*/ 184817 h 185004"/>
              <a:gd name="connsiteX1" fmla="*/ 385338 w 462345"/>
              <a:gd name="connsiteY1" fmla="*/ 38767 h 185004"/>
              <a:gd name="connsiteX2" fmla="*/ 274213 w 462345"/>
              <a:gd name="connsiteY2" fmla="*/ 102267 h 185004"/>
              <a:gd name="connsiteX3" fmla="*/ 461538 w 462345"/>
              <a:gd name="connsiteY3" fmla="*/ 667 h 185004"/>
              <a:gd name="connsiteX4" fmla="*/ 334538 w 462345"/>
              <a:gd name="connsiteY4" fmla="*/ 60992 h 185004"/>
              <a:gd name="connsiteX5" fmla="*/ 156738 w 462345"/>
              <a:gd name="connsiteY5" fmla="*/ 114967 h 185004"/>
              <a:gd name="connsiteX6" fmla="*/ 261513 w 462345"/>
              <a:gd name="connsiteY6" fmla="*/ 70517 h 185004"/>
              <a:gd name="connsiteX7" fmla="*/ 1163 w 462345"/>
              <a:gd name="connsiteY7" fmla="*/ 184817 h 1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345" h="185004">
                <a:moveTo>
                  <a:pt x="1163" y="184817"/>
                </a:moveTo>
                <a:cubicBezTo>
                  <a:pt x="21800" y="179525"/>
                  <a:pt x="339830" y="52525"/>
                  <a:pt x="385338" y="38767"/>
                </a:cubicBezTo>
                <a:cubicBezTo>
                  <a:pt x="430846" y="25009"/>
                  <a:pt x="261513" y="108617"/>
                  <a:pt x="274213" y="102267"/>
                </a:cubicBezTo>
                <a:cubicBezTo>
                  <a:pt x="286913" y="95917"/>
                  <a:pt x="451484" y="7546"/>
                  <a:pt x="461538" y="667"/>
                </a:cubicBezTo>
                <a:cubicBezTo>
                  <a:pt x="471592" y="-6212"/>
                  <a:pt x="385338" y="41942"/>
                  <a:pt x="334538" y="60992"/>
                </a:cubicBezTo>
                <a:cubicBezTo>
                  <a:pt x="283738" y="80042"/>
                  <a:pt x="168909" y="113380"/>
                  <a:pt x="156738" y="114967"/>
                </a:cubicBezTo>
                <a:cubicBezTo>
                  <a:pt x="144567" y="116554"/>
                  <a:pt x="282150" y="59405"/>
                  <a:pt x="261513" y="70517"/>
                </a:cubicBezTo>
                <a:cubicBezTo>
                  <a:pt x="240876" y="81629"/>
                  <a:pt x="-19474" y="190109"/>
                  <a:pt x="1163" y="18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3CBD211-520B-F933-6765-78F275D2EDB2}"/>
              </a:ext>
            </a:extLst>
          </p:cNvPr>
          <p:cNvSpPr/>
          <p:nvPr/>
        </p:nvSpPr>
        <p:spPr>
          <a:xfrm>
            <a:off x="6657897" y="6340347"/>
            <a:ext cx="127129" cy="50973"/>
          </a:xfrm>
          <a:custGeom>
            <a:avLst/>
            <a:gdLst>
              <a:gd name="connsiteX0" fmla="*/ 78 w 127129"/>
              <a:gd name="connsiteY0" fmla="*/ 50928 h 50973"/>
              <a:gd name="connsiteX1" fmla="*/ 104853 w 127129"/>
              <a:gd name="connsiteY1" fmla="*/ 9653 h 50973"/>
              <a:gd name="connsiteX2" fmla="*/ 85803 w 127129"/>
              <a:gd name="connsiteY2" fmla="*/ 38228 h 50973"/>
              <a:gd name="connsiteX3" fmla="*/ 123903 w 127129"/>
              <a:gd name="connsiteY3" fmla="*/ 128 h 50973"/>
              <a:gd name="connsiteX4" fmla="*/ 78 w 127129"/>
              <a:gd name="connsiteY4" fmla="*/ 50928 h 5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29" h="50973">
                <a:moveTo>
                  <a:pt x="78" y="50928"/>
                </a:moveTo>
                <a:cubicBezTo>
                  <a:pt x="-3097" y="52515"/>
                  <a:pt x="90566" y="11770"/>
                  <a:pt x="104853" y="9653"/>
                </a:cubicBezTo>
                <a:cubicBezTo>
                  <a:pt x="119141" y="7536"/>
                  <a:pt x="82628" y="39815"/>
                  <a:pt x="85803" y="38228"/>
                </a:cubicBezTo>
                <a:cubicBezTo>
                  <a:pt x="88978" y="36641"/>
                  <a:pt x="140307" y="-2518"/>
                  <a:pt x="123903" y="128"/>
                </a:cubicBezTo>
                <a:cubicBezTo>
                  <a:pt x="107499" y="2774"/>
                  <a:pt x="3253" y="49341"/>
                  <a:pt x="78" y="50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98EA62D-FE43-CDD9-A435-F61648AACD8D}"/>
              </a:ext>
            </a:extLst>
          </p:cNvPr>
          <p:cNvSpPr/>
          <p:nvPr/>
        </p:nvSpPr>
        <p:spPr>
          <a:xfrm>
            <a:off x="6816313" y="6251573"/>
            <a:ext cx="60877" cy="215905"/>
          </a:xfrm>
          <a:custGeom>
            <a:avLst/>
            <a:gdLst>
              <a:gd name="connsiteX0" fmla="*/ 412 w 60877"/>
              <a:gd name="connsiteY0" fmla="*/ 2 h 215905"/>
              <a:gd name="connsiteX1" fmla="*/ 32162 w 60877"/>
              <a:gd name="connsiteY1" fmla="*/ 92077 h 215905"/>
              <a:gd name="connsiteX2" fmla="*/ 38512 w 60877"/>
              <a:gd name="connsiteY2" fmla="*/ 73027 h 215905"/>
              <a:gd name="connsiteX3" fmla="*/ 57562 w 60877"/>
              <a:gd name="connsiteY3" fmla="*/ 139702 h 215905"/>
              <a:gd name="connsiteX4" fmla="*/ 41687 w 60877"/>
              <a:gd name="connsiteY4" fmla="*/ 215902 h 215905"/>
              <a:gd name="connsiteX5" fmla="*/ 54387 w 60877"/>
              <a:gd name="connsiteY5" fmla="*/ 136527 h 215905"/>
              <a:gd name="connsiteX6" fmla="*/ 57562 w 60877"/>
              <a:gd name="connsiteY6" fmla="*/ 88902 h 215905"/>
              <a:gd name="connsiteX7" fmla="*/ 412 w 60877"/>
              <a:gd name="connsiteY7" fmla="*/ 2 h 2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7" h="215905">
                <a:moveTo>
                  <a:pt x="412" y="2"/>
                </a:moveTo>
                <a:cubicBezTo>
                  <a:pt x="-3821" y="531"/>
                  <a:pt x="25812" y="79906"/>
                  <a:pt x="32162" y="92077"/>
                </a:cubicBezTo>
                <a:cubicBezTo>
                  <a:pt x="38512" y="104248"/>
                  <a:pt x="34279" y="65090"/>
                  <a:pt x="38512" y="73027"/>
                </a:cubicBezTo>
                <a:cubicBezTo>
                  <a:pt x="42745" y="80964"/>
                  <a:pt x="57033" y="115890"/>
                  <a:pt x="57562" y="139702"/>
                </a:cubicBezTo>
                <a:cubicBezTo>
                  <a:pt x="58091" y="163514"/>
                  <a:pt x="42216" y="216431"/>
                  <a:pt x="41687" y="215902"/>
                </a:cubicBezTo>
                <a:cubicBezTo>
                  <a:pt x="41158" y="215373"/>
                  <a:pt x="51741" y="157694"/>
                  <a:pt x="54387" y="136527"/>
                </a:cubicBezTo>
                <a:cubicBezTo>
                  <a:pt x="57033" y="115360"/>
                  <a:pt x="65499" y="107952"/>
                  <a:pt x="57562" y="88902"/>
                </a:cubicBezTo>
                <a:cubicBezTo>
                  <a:pt x="49625" y="69852"/>
                  <a:pt x="4645" y="-527"/>
                  <a:pt x="4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C8E5ABF-27C5-3F65-B9E6-389DC9C23309}"/>
              </a:ext>
            </a:extLst>
          </p:cNvPr>
          <p:cNvSpPr/>
          <p:nvPr/>
        </p:nvSpPr>
        <p:spPr>
          <a:xfrm>
            <a:off x="5539989" y="7253228"/>
            <a:ext cx="443526" cy="438617"/>
          </a:xfrm>
          <a:custGeom>
            <a:avLst/>
            <a:gdLst>
              <a:gd name="connsiteX0" fmla="*/ 352811 w 443526"/>
              <a:gd name="connsiteY0" fmla="*/ 286 h 438617"/>
              <a:gd name="connsiteX1" fmla="*/ 265725 w 443526"/>
              <a:gd name="connsiteY1" fmla="*/ 116401 h 438617"/>
              <a:gd name="connsiteX2" fmla="*/ 312897 w 443526"/>
              <a:gd name="connsiteY2" fmla="*/ 185343 h 438617"/>
              <a:gd name="connsiteX3" fmla="*/ 247582 w 443526"/>
              <a:gd name="connsiteY3" fmla="*/ 207115 h 438617"/>
              <a:gd name="connsiteX4" fmla="*/ 443525 w 443526"/>
              <a:gd name="connsiteY4" fmla="*/ 207115 h 438617"/>
              <a:gd name="connsiteX5" fmla="*/ 243954 w 443526"/>
              <a:gd name="connsiteY5" fmla="*/ 283315 h 438617"/>
              <a:gd name="connsiteX6" fmla="*/ 153240 w 443526"/>
              <a:gd name="connsiteY6" fmla="*/ 355886 h 438617"/>
              <a:gd name="connsiteX7" fmla="*/ 113325 w 443526"/>
              <a:gd name="connsiteY7" fmla="*/ 417572 h 438617"/>
              <a:gd name="connsiteX8" fmla="*/ 840 w 443526"/>
              <a:gd name="connsiteY8" fmla="*/ 435715 h 438617"/>
              <a:gd name="connsiteX9" fmla="*/ 178640 w 443526"/>
              <a:gd name="connsiteY9" fmla="*/ 363143 h 438617"/>
              <a:gd name="connsiteX10" fmla="*/ 345554 w 443526"/>
              <a:gd name="connsiteY10" fmla="*/ 236143 h 438617"/>
              <a:gd name="connsiteX11" fmla="*/ 272982 w 443526"/>
              <a:gd name="connsiteY11" fmla="*/ 214372 h 438617"/>
              <a:gd name="connsiteX12" fmla="*/ 291125 w 443526"/>
              <a:gd name="connsiteY12" fmla="*/ 112772 h 438617"/>
              <a:gd name="connsiteX13" fmla="*/ 214925 w 443526"/>
              <a:gd name="connsiteY13" fmla="*/ 152686 h 438617"/>
              <a:gd name="connsiteX14" fmla="*/ 352811 w 443526"/>
              <a:gd name="connsiteY14" fmla="*/ 286 h 43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3526" h="438617">
                <a:moveTo>
                  <a:pt x="352811" y="286"/>
                </a:moveTo>
                <a:cubicBezTo>
                  <a:pt x="361278" y="-5762"/>
                  <a:pt x="272377" y="85558"/>
                  <a:pt x="265725" y="116401"/>
                </a:cubicBezTo>
                <a:cubicBezTo>
                  <a:pt x="259073" y="147244"/>
                  <a:pt x="315921" y="170224"/>
                  <a:pt x="312897" y="185343"/>
                </a:cubicBezTo>
                <a:cubicBezTo>
                  <a:pt x="309873" y="200462"/>
                  <a:pt x="225811" y="203486"/>
                  <a:pt x="247582" y="207115"/>
                </a:cubicBezTo>
                <a:cubicBezTo>
                  <a:pt x="269353" y="210744"/>
                  <a:pt x="444130" y="194415"/>
                  <a:pt x="443525" y="207115"/>
                </a:cubicBezTo>
                <a:cubicBezTo>
                  <a:pt x="442920" y="219815"/>
                  <a:pt x="292335" y="258520"/>
                  <a:pt x="243954" y="283315"/>
                </a:cubicBezTo>
                <a:cubicBezTo>
                  <a:pt x="195573" y="308110"/>
                  <a:pt x="175011" y="333510"/>
                  <a:pt x="153240" y="355886"/>
                </a:cubicBezTo>
                <a:cubicBezTo>
                  <a:pt x="131469" y="378262"/>
                  <a:pt x="138725" y="404267"/>
                  <a:pt x="113325" y="417572"/>
                </a:cubicBezTo>
                <a:cubicBezTo>
                  <a:pt x="87925" y="430877"/>
                  <a:pt x="-10046" y="444787"/>
                  <a:pt x="840" y="435715"/>
                </a:cubicBezTo>
                <a:cubicBezTo>
                  <a:pt x="11726" y="426643"/>
                  <a:pt x="121188" y="396405"/>
                  <a:pt x="178640" y="363143"/>
                </a:cubicBezTo>
                <a:cubicBezTo>
                  <a:pt x="236092" y="329881"/>
                  <a:pt x="329830" y="260938"/>
                  <a:pt x="345554" y="236143"/>
                </a:cubicBezTo>
                <a:cubicBezTo>
                  <a:pt x="361278" y="211348"/>
                  <a:pt x="282054" y="234934"/>
                  <a:pt x="272982" y="214372"/>
                </a:cubicBezTo>
                <a:cubicBezTo>
                  <a:pt x="263910" y="193810"/>
                  <a:pt x="300801" y="123053"/>
                  <a:pt x="291125" y="112772"/>
                </a:cubicBezTo>
                <a:cubicBezTo>
                  <a:pt x="281449" y="102491"/>
                  <a:pt x="206458" y="164177"/>
                  <a:pt x="214925" y="152686"/>
                </a:cubicBezTo>
                <a:cubicBezTo>
                  <a:pt x="223392" y="141195"/>
                  <a:pt x="344344" y="6334"/>
                  <a:pt x="352811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1962B27-3373-ECC1-87B1-5020CF093668}"/>
              </a:ext>
            </a:extLst>
          </p:cNvPr>
          <p:cNvSpPr/>
          <p:nvPr/>
        </p:nvSpPr>
        <p:spPr>
          <a:xfrm>
            <a:off x="5772949" y="6857983"/>
            <a:ext cx="80153" cy="116210"/>
          </a:xfrm>
          <a:custGeom>
            <a:avLst/>
            <a:gdLst>
              <a:gd name="connsiteX0" fmla="*/ 21880 w 80153"/>
              <a:gd name="connsiteY0" fmla="*/ 17 h 116210"/>
              <a:gd name="connsiteX1" fmla="*/ 61794 w 80153"/>
              <a:gd name="connsiteY1" fmla="*/ 79846 h 116210"/>
              <a:gd name="connsiteX2" fmla="*/ 108 w 80153"/>
              <a:gd name="connsiteY2" fmla="*/ 116131 h 116210"/>
              <a:gd name="connsiteX3" fmla="*/ 79937 w 80153"/>
              <a:gd name="connsiteY3" fmla="*/ 87103 h 116210"/>
              <a:gd name="connsiteX4" fmla="*/ 21880 w 80153"/>
              <a:gd name="connsiteY4" fmla="*/ 17 h 11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53" h="116210">
                <a:moveTo>
                  <a:pt x="21880" y="17"/>
                </a:moveTo>
                <a:cubicBezTo>
                  <a:pt x="18856" y="-1192"/>
                  <a:pt x="65423" y="60494"/>
                  <a:pt x="61794" y="79846"/>
                </a:cubicBezTo>
                <a:cubicBezTo>
                  <a:pt x="58165" y="99198"/>
                  <a:pt x="-2916" y="114922"/>
                  <a:pt x="108" y="116131"/>
                </a:cubicBezTo>
                <a:cubicBezTo>
                  <a:pt x="3132" y="117340"/>
                  <a:pt x="75704" y="104641"/>
                  <a:pt x="79937" y="87103"/>
                </a:cubicBezTo>
                <a:cubicBezTo>
                  <a:pt x="84170" y="69565"/>
                  <a:pt x="24904" y="1226"/>
                  <a:pt x="2188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776A83C-026A-1411-5B12-B5776BB57E78}"/>
              </a:ext>
            </a:extLst>
          </p:cNvPr>
          <p:cNvSpPr/>
          <p:nvPr/>
        </p:nvSpPr>
        <p:spPr>
          <a:xfrm>
            <a:off x="5683938" y="4717092"/>
            <a:ext cx="63820" cy="190031"/>
          </a:xfrm>
          <a:custGeom>
            <a:avLst/>
            <a:gdLst>
              <a:gd name="connsiteX0" fmla="*/ 63719 w 63820"/>
              <a:gd name="connsiteY0" fmla="*/ 51 h 190031"/>
              <a:gd name="connsiteX1" fmla="*/ 16548 w 63820"/>
              <a:gd name="connsiteY1" fmla="*/ 76251 h 190031"/>
              <a:gd name="connsiteX2" fmla="*/ 16548 w 63820"/>
              <a:gd name="connsiteY2" fmla="*/ 188737 h 190031"/>
              <a:gd name="connsiteX3" fmla="*/ 16548 w 63820"/>
              <a:gd name="connsiteY3" fmla="*/ 134308 h 190031"/>
              <a:gd name="connsiteX4" fmla="*/ 2033 w 63820"/>
              <a:gd name="connsiteY4" fmla="*/ 87137 h 190031"/>
              <a:gd name="connsiteX5" fmla="*/ 63719 w 63820"/>
              <a:gd name="connsiteY5" fmla="*/ 51 h 19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20" h="190031">
                <a:moveTo>
                  <a:pt x="63719" y="51"/>
                </a:moveTo>
                <a:cubicBezTo>
                  <a:pt x="66138" y="-1763"/>
                  <a:pt x="24410" y="44803"/>
                  <a:pt x="16548" y="76251"/>
                </a:cubicBezTo>
                <a:cubicBezTo>
                  <a:pt x="8686" y="107699"/>
                  <a:pt x="16548" y="188737"/>
                  <a:pt x="16548" y="188737"/>
                </a:cubicBezTo>
                <a:cubicBezTo>
                  <a:pt x="16548" y="198413"/>
                  <a:pt x="18967" y="151241"/>
                  <a:pt x="16548" y="134308"/>
                </a:cubicBezTo>
                <a:cubicBezTo>
                  <a:pt x="14129" y="117375"/>
                  <a:pt x="-6434" y="108304"/>
                  <a:pt x="2033" y="87137"/>
                </a:cubicBezTo>
                <a:cubicBezTo>
                  <a:pt x="10500" y="65970"/>
                  <a:pt x="61300" y="1865"/>
                  <a:pt x="63719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2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258</TotalTime>
  <Words>0</Words>
  <Application>Microsoft Macintosh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35</cp:revision>
  <dcterms:created xsi:type="dcterms:W3CDTF">2024-01-13T06:45:07Z</dcterms:created>
  <dcterms:modified xsi:type="dcterms:W3CDTF">2024-01-14T01:12:33Z</dcterms:modified>
</cp:coreProperties>
</file>