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67" d="100"/>
          <a:sy n="67" d="100"/>
        </p:scale>
        <p:origin x="95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91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86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47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48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6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5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67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52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2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77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A32A-4AB1-E24D-95B3-6EBE701A1363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2A6A-E2C6-B142-B770-9818B2E525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4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A493C57E-745F-54FF-B759-63656B886491}"/>
              </a:ext>
            </a:extLst>
          </p:cNvPr>
          <p:cNvSpPr/>
          <p:nvPr/>
        </p:nvSpPr>
        <p:spPr>
          <a:xfrm>
            <a:off x="4705725" y="6300407"/>
            <a:ext cx="401927" cy="712646"/>
          </a:xfrm>
          <a:custGeom>
            <a:avLst/>
            <a:gdLst>
              <a:gd name="connsiteX0" fmla="*/ 401534 w 401927"/>
              <a:gd name="connsiteY0" fmla="*/ 122695 h 712646"/>
              <a:gd name="connsiteX1" fmla="*/ 211963 w 401927"/>
              <a:gd name="connsiteY1" fmla="*/ 579895 h 712646"/>
              <a:gd name="connsiteX2" fmla="*/ 156207 w 401927"/>
              <a:gd name="connsiteY2" fmla="*/ 702559 h 712646"/>
              <a:gd name="connsiteX3" fmla="*/ 145055 w 401927"/>
              <a:gd name="connsiteY3" fmla="*/ 368022 h 712646"/>
              <a:gd name="connsiteX4" fmla="*/ 90 w 401927"/>
              <a:gd name="connsiteY4" fmla="*/ 579895 h 712646"/>
              <a:gd name="connsiteX5" fmla="*/ 122753 w 401927"/>
              <a:gd name="connsiteY5" fmla="*/ 211905 h 712646"/>
              <a:gd name="connsiteX6" fmla="*/ 89299 w 401927"/>
              <a:gd name="connsiteY6" fmla="*/ 356871 h 712646"/>
              <a:gd name="connsiteX7" fmla="*/ 312324 w 401927"/>
              <a:gd name="connsiteY7" fmla="*/ 32 h 712646"/>
              <a:gd name="connsiteX8" fmla="*/ 156207 w 401927"/>
              <a:gd name="connsiteY8" fmla="*/ 334569 h 712646"/>
              <a:gd name="connsiteX9" fmla="*/ 401534 w 401927"/>
              <a:gd name="connsiteY9" fmla="*/ 122695 h 71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927" h="712646">
                <a:moveTo>
                  <a:pt x="401534" y="122695"/>
                </a:moveTo>
                <a:cubicBezTo>
                  <a:pt x="410827" y="163583"/>
                  <a:pt x="252851" y="483251"/>
                  <a:pt x="211963" y="579895"/>
                </a:cubicBezTo>
                <a:cubicBezTo>
                  <a:pt x="171075" y="676539"/>
                  <a:pt x="167358" y="737871"/>
                  <a:pt x="156207" y="702559"/>
                </a:cubicBezTo>
                <a:cubicBezTo>
                  <a:pt x="145056" y="667247"/>
                  <a:pt x="171074" y="388466"/>
                  <a:pt x="145055" y="368022"/>
                </a:cubicBezTo>
                <a:cubicBezTo>
                  <a:pt x="119036" y="347578"/>
                  <a:pt x="3807" y="605914"/>
                  <a:pt x="90" y="579895"/>
                </a:cubicBezTo>
                <a:cubicBezTo>
                  <a:pt x="-3627" y="553876"/>
                  <a:pt x="107885" y="249076"/>
                  <a:pt x="122753" y="211905"/>
                </a:cubicBezTo>
                <a:cubicBezTo>
                  <a:pt x="137621" y="174734"/>
                  <a:pt x="57704" y="392183"/>
                  <a:pt x="89299" y="356871"/>
                </a:cubicBezTo>
                <a:cubicBezTo>
                  <a:pt x="120894" y="321559"/>
                  <a:pt x="301173" y="3749"/>
                  <a:pt x="312324" y="32"/>
                </a:cubicBezTo>
                <a:cubicBezTo>
                  <a:pt x="323475" y="-3685"/>
                  <a:pt x="143197" y="310408"/>
                  <a:pt x="156207" y="334569"/>
                </a:cubicBezTo>
                <a:cubicBezTo>
                  <a:pt x="169217" y="358730"/>
                  <a:pt x="392241" y="81807"/>
                  <a:pt x="401534" y="122695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1D540F5B-3B12-E02A-07EA-A7B5C332D709}"/>
              </a:ext>
            </a:extLst>
          </p:cNvPr>
          <p:cNvSpPr/>
          <p:nvPr/>
        </p:nvSpPr>
        <p:spPr>
          <a:xfrm>
            <a:off x="7582916" y="6195978"/>
            <a:ext cx="476561" cy="897126"/>
          </a:xfrm>
          <a:custGeom>
            <a:avLst/>
            <a:gdLst>
              <a:gd name="connsiteX0" fmla="*/ 22216 w 476561"/>
              <a:gd name="connsiteY0" fmla="*/ 4100 h 897126"/>
              <a:gd name="connsiteX1" fmla="*/ 445962 w 476561"/>
              <a:gd name="connsiteY1" fmla="*/ 818139 h 897126"/>
              <a:gd name="connsiteX2" fmla="*/ 434811 w 476561"/>
              <a:gd name="connsiteY2" fmla="*/ 695476 h 897126"/>
              <a:gd name="connsiteX3" fmla="*/ 468264 w 476561"/>
              <a:gd name="connsiteY3" fmla="*/ 896198 h 897126"/>
              <a:gd name="connsiteX4" fmla="*/ 256391 w 476561"/>
              <a:gd name="connsiteY4" fmla="*/ 751232 h 897126"/>
              <a:gd name="connsiteX5" fmla="*/ 22216 w 476561"/>
              <a:gd name="connsiteY5" fmla="*/ 338637 h 897126"/>
              <a:gd name="connsiteX6" fmla="*/ 55669 w 476561"/>
              <a:gd name="connsiteY6" fmla="*/ 494754 h 897126"/>
              <a:gd name="connsiteX7" fmla="*/ 22216 w 476561"/>
              <a:gd name="connsiteY7" fmla="*/ 4100 h 89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561" h="897126">
                <a:moveTo>
                  <a:pt x="22216" y="4100"/>
                </a:moveTo>
                <a:cubicBezTo>
                  <a:pt x="87265" y="57997"/>
                  <a:pt x="377196" y="702910"/>
                  <a:pt x="445962" y="818139"/>
                </a:cubicBezTo>
                <a:cubicBezTo>
                  <a:pt x="514728" y="933368"/>
                  <a:pt x="431094" y="682466"/>
                  <a:pt x="434811" y="695476"/>
                </a:cubicBezTo>
                <a:cubicBezTo>
                  <a:pt x="438528" y="708486"/>
                  <a:pt x="498001" y="886905"/>
                  <a:pt x="468264" y="896198"/>
                </a:cubicBezTo>
                <a:cubicBezTo>
                  <a:pt x="438527" y="905491"/>
                  <a:pt x="330732" y="844159"/>
                  <a:pt x="256391" y="751232"/>
                </a:cubicBezTo>
                <a:cubicBezTo>
                  <a:pt x="182050" y="658305"/>
                  <a:pt x="55670" y="381383"/>
                  <a:pt x="22216" y="338637"/>
                </a:cubicBezTo>
                <a:cubicBezTo>
                  <a:pt x="-11238" y="295891"/>
                  <a:pt x="55669" y="544934"/>
                  <a:pt x="55669" y="494754"/>
                </a:cubicBezTo>
                <a:cubicBezTo>
                  <a:pt x="55669" y="444574"/>
                  <a:pt x="-42833" y="-49797"/>
                  <a:pt x="22216" y="4100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20E6192D-A6DC-1FC2-1594-CDACD451106D}"/>
              </a:ext>
            </a:extLst>
          </p:cNvPr>
          <p:cNvSpPr/>
          <p:nvPr/>
        </p:nvSpPr>
        <p:spPr>
          <a:xfrm>
            <a:off x="4609155" y="6604008"/>
            <a:ext cx="2103985" cy="2598648"/>
          </a:xfrm>
          <a:custGeom>
            <a:avLst/>
            <a:gdLst>
              <a:gd name="connsiteX0" fmla="*/ 74357 w 2103985"/>
              <a:gd name="connsiteY0" fmla="*/ 30968 h 2598648"/>
              <a:gd name="connsiteX1" fmla="*/ 1055665 w 2103985"/>
              <a:gd name="connsiteY1" fmla="*/ 1090333 h 2598648"/>
              <a:gd name="connsiteX2" fmla="*/ 1925460 w 2103985"/>
              <a:gd name="connsiteY2" fmla="*/ 1547533 h 2598648"/>
              <a:gd name="connsiteX3" fmla="*/ 1992367 w 2103985"/>
              <a:gd name="connsiteY3" fmla="*/ 1536382 h 2598648"/>
              <a:gd name="connsiteX4" fmla="*/ 1958913 w 2103985"/>
              <a:gd name="connsiteY4" fmla="*/ 1636743 h 2598648"/>
              <a:gd name="connsiteX5" fmla="*/ 1869704 w 2103985"/>
              <a:gd name="connsiteY5" fmla="*/ 1937826 h 2598648"/>
              <a:gd name="connsiteX6" fmla="*/ 2103879 w 2103985"/>
              <a:gd name="connsiteY6" fmla="*/ 1725953 h 2598648"/>
              <a:gd name="connsiteX7" fmla="*/ 1836250 w 2103985"/>
              <a:gd name="connsiteY7" fmla="*/ 2595748 h 2598648"/>
              <a:gd name="connsiteX8" fmla="*/ 1735889 w 2103985"/>
              <a:gd name="connsiteY8" fmla="*/ 1982431 h 2598648"/>
              <a:gd name="connsiteX9" fmla="*/ 698825 w 2103985"/>
              <a:gd name="connsiteY9" fmla="*/ 1302207 h 2598648"/>
              <a:gd name="connsiteX10" fmla="*/ 52055 w 2103985"/>
              <a:gd name="connsiteY10" fmla="*/ 365504 h 2598648"/>
              <a:gd name="connsiteX11" fmla="*/ 63206 w 2103985"/>
              <a:gd name="connsiteY11" fmla="*/ 287446 h 2598648"/>
              <a:gd name="connsiteX12" fmla="*/ 74357 w 2103985"/>
              <a:gd name="connsiteY12" fmla="*/ 30968 h 259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3985" h="2598648">
                <a:moveTo>
                  <a:pt x="74357" y="30968"/>
                </a:moveTo>
                <a:cubicBezTo>
                  <a:pt x="239767" y="164782"/>
                  <a:pt x="747148" y="837572"/>
                  <a:pt x="1055665" y="1090333"/>
                </a:cubicBezTo>
                <a:cubicBezTo>
                  <a:pt x="1364182" y="1343094"/>
                  <a:pt x="1925460" y="1547533"/>
                  <a:pt x="1925460" y="1547533"/>
                </a:cubicBezTo>
                <a:cubicBezTo>
                  <a:pt x="2081577" y="1621874"/>
                  <a:pt x="1986792" y="1521514"/>
                  <a:pt x="1992367" y="1536382"/>
                </a:cubicBezTo>
                <a:cubicBezTo>
                  <a:pt x="1997943" y="1551250"/>
                  <a:pt x="1979357" y="1569836"/>
                  <a:pt x="1958913" y="1636743"/>
                </a:cubicBezTo>
                <a:cubicBezTo>
                  <a:pt x="1938469" y="1703650"/>
                  <a:pt x="1845543" y="1922958"/>
                  <a:pt x="1869704" y="1937826"/>
                </a:cubicBezTo>
                <a:cubicBezTo>
                  <a:pt x="1893865" y="1952694"/>
                  <a:pt x="2109455" y="1616299"/>
                  <a:pt x="2103879" y="1725953"/>
                </a:cubicBezTo>
                <a:cubicBezTo>
                  <a:pt x="2098303" y="1835607"/>
                  <a:pt x="1897582" y="2553002"/>
                  <a:pt x="1836250" y="2595748"/>
                </a:cubicBezTo>
                <a:cubicBezTo>
                  <a:pt x="1774918" y="2638494"/>
                  <a:pt x="1925460" y="2198021"/>
                  <a:pt x="1735889" y="1982431"/>
                </a:cubicBezTo>
                <a:cubicBezTo>
                  <a:pt x="1546318" y="1766841"/>
                  <a:pt x="979464" y="1571695"/>
                  <a:pt x="698825" y="1302207"/>
                </a:cubicBezTo>
                <a:cubicBezTo>
                  <a:pt x="418186" y="1032719"/>
                  <a:pt x="157991" y="534631"/>
                  <a:pt x="52055" y="365504"/>
                </a:cubicBezTo>
                <a:cubicBezTo>
                  <a:pt x="-53881" y="196377"/>
                  <a:pt x="53913" y="337626"/>
                  <a:pt x="63206" y="287446"/>
                </a:cubicBezTo>
                <a:cubicBezTo>
                  <a:pt x="72499" y="237266"/>
                  <a:pt x="-91053" y="-102846"/>
                  <a:pt x="74357" y="30968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284AAB1C-46DD-5C06-D3E9-CCC560ED212D}"/>
              </a:ext>
            </a:extLst>
          </p:cNvPr>
          <p:cNvSpPr/>
          <p:nvPr/>
        </p:nvSpPr>
        <p:spPr>
          <a:xfrm>
            <a:off x="6736326" y="6743172"/>
            <a:ext cx="1630082" cy="2574373"/>
          </a:xfrm>
          <a:custGeom>
            <a:avLst/>
            <a:gdLst>
              <a:gd name="connsiteX0" fmla="*/ 1091830 w 1630082"/>
              <a:gd name="connsiteY0" fmla="*/ 36769 h 2574373"/>
              <a:gd name="connsiteX1" fmla="*/ 1236796 w 1630082"/>
              <a:gd name="connsiteY1" fmla="*/ 125979 h 2574373"/>
              <a:gd name="connsiteX2" fmla="*/ 1292552 w 1630082"/>
              <a:gd name="connsiteY2" fmla="*/ 538574 h 2574373"/>
              <a:gd name="connsiteX3" fmla="*/ 1147586 w 1630082"/>
              <a:gd name="connsiteY3" fmla="*/ 694691 h 2574373"/>
              <a:gd name="connsiteX4" fmla="*/ 456211 w 1630082"/>
              <a:gd name="connsiteY4" fmla="*/ 1096135 h 2574373"/>
              <a:gd name="connsiteX5" fmla="*/ 1080679 w 1630082"/>
              <a:gd name="connsiteY5" fmla="*/ 973472 h 2574373"/>
              <a:gd name="connsiteX6" fmla="*/ 54767 w 1630082"/>
              <a:gd name="connsiteY6" fmla="*/ 1508730 h 2574373"/>
              <a:gd name="connsiteX7" fmla="*/ 166279 w 1630082"/>
              <a:gd name="connsiteY7" fmla="*/ 1876721 h 2574373"/>
              <a:gd name="connsiteX8" fmla="*/ 389303 w 1630082"/>
              <a:gd name="connsiteY8" fmla="*/ 2568096 h 2574373"/>
              <a:gd name="connsiteX9" fmla="*/ 355850 w 1630082"/>
              <a:gd name="connsiteY9" fmla="*/ 2188955 h 2574373"/>
              <a:gd name="connsiteX10" fmla="*/ 511967 w 1630082"/>
              <a:gd name="connsiteY10" fmla="*/ 1687150 h 2574373"/>
              <a:gd name="connsiteX11" fmla="*/ 1493274 w 1630082"/>
              <a:gd name="connsiteY11" fmla="*/ 1096135 h 2574373"/>
              <a:gd name="connsiteX12" fmla="*/ 1582484 w 1630082"/>
              <a:gd name="connsiteY12" fmla="*/ 672389 h 2574373"/>
              <a:gd name="connsiteX13" fmla="*/ 1091830 w 1630082"/>
              <a:gd name="connsiteY13" fmla="*/ 36769 h 257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0082" h="2574373">
                <a:moveTo>
                  <a:pt x="1091830" y="36769"/>
                </a:moveTo>
                <a:cubicBezTo>
                  <a:pt x="1034215" y="-54299"/>
                  <a:pt x="1203342" y="42345"/>
                  <a:pt x="1236796" y="125979"/>
                </a:cubicBezTo>
                <a:cubicBezTo>
                  <a:pt x="1270250" y="209613"/>
                  <a:pt x="1307420" y="443789"/>
                  <a:pt x="1292552" y="538574"/>
                </a:cubicBezTo>
                <a:cubicBezTo>
                  <a:pt x="1277684" y="633359"/>
                  <a:pt x="1286976" y="601764"/>
                  <a:pt x="1147586" y="694691"/>
                </a:cubicBezTo>
                <a:cubicBezTo>
                  <a:pt x="1008196" y="787618"/>
                  <a:pt x="467362" y="1049672"/>
                  <a:pt x="456211" y="1096135"/>
                </a:cubicBezTo>
                <a:cubicBezTo>
                  <a:pt x="445060" y="1142599"/>
                  <a:pt x="1147586" y="904706"/>
                  <a:pt x="1080679" y="973472"/>
                </a:cubicBezTo>
                <a:cubicBezTo>
                  <a:pt x="1013772" y="1042238"/>
                  <a:pt x="207167" y="1358189"/>
                  <a:pt x="54767" y="1508730"/>
                </a:cubicBezTo>
                <a:cubicBezTo>
                  <a:pt x="-97633" y="1659271"/>
                  <a:pt x="110523" y="1700160"/>
                  <a:pt x="166279" y="1876721"/>
                </a:cubicBezTo>
                <a:cubicBezTo>
                  <a:pt x="222035" y="2053282"/>
                  <a:pt x="357708" y="2516057"/>
                  <a:pt x="389303" y="2568096"/>
                </a:cubicBezTo>
                <a:cubicBezTo>
                  <a:pt x="420898" y="2620135"/>
                  <a:pt x="335406" y="2335779"/>
                  <a:pt x="355850" y="2188955"/>
                </a:cubicBezTo>
                <a:cubicBezTo>
                  <a:pt x="376294" y="2042131"/>
                  <a:pt x="322396" y="1869287"/>
                  <a:pt x="511967" y="1687150"/>
                </a:cubicBezTo>
                <a:cubicBezTo>
                  <a:pt x="701538" y="1505013"/>
                  <a:pt x="1314855" y="1265262"/>
                  <a:pt x="1493274" y="1096135"/>
                </a:cubicBezTo>
                <a:cubicBezTo>
                  <a:pt x="1671693" y="927008"/>
                  <a:pt x="1645674" y="854526"/>
                  <a:pt x="1582484" y="672389"/>
                </a:cubicBezTo>
                <a:cubicBezTo>
                  <a:pt x="1519294" y="490253"/>
                  <a:pt x="1149445" y="127837"/>
                  <a:pt x="1091830" y="36769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 descr="Perfumeかしゆか、レアな“水中”ショット「神々しい」「人魚のように美しい」 | ORICON NEWS" hidden="1">
            <a:extLst>
              <a:ext uri="{FF2B5EF4-FFF2-40B4-BE49-F238E27FC236}">
                <a16:creationId xmlns:a16="http://schemas.microsoft.com/office/drawing/2014/main" id="{D1B01CBF-5432-A0D1-0815-E69A6A6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21539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11A32EC-3C8C-4D64-BFF8-E692B45F425C}"/>
              </a:ext>
            </a:extLst>
          </p:cNvPr>
          <p:cNvSpPr/>
          <p:nvPr/>
        </p:nvSpPr>
        <p:spPr>
          <a:xfrm>
            <a:off x="5466369" y="2635187"/>
            <a:ext cx="234016" cy="88966"/>
          </a:xfrm>
          <a:custGeom>
            <a:avLst/>
            <a:gdLst>
              <a:gd name="connsiteX0" fmla="*/ 232756 w 234016"/>
              <a:gd name="connsiteY0" fmla="*/ 28638 h 88966"/>
              <a:gd name="connsiteX1" fmla="*/ 159731 w 234016"/>
              <a:gd name="connsiteY1" fmla="*/ 85788 h 88966"/>
              <a:gd name="connsiteX2" fmla="*/ 159731 w 234016"/>
              <a:gd name="connsiteY2" fmla="*/ 44513 h 88966"/>
              <a:gd name="connsiteX3" fmla="*/ 134331 w 234016"/>
              <a:gd name="connsiteY3" fmla="*/ 79438 h 88966"/>
              <a:gd name="connsiteX4" fmla="*/ 134331 w 234016"/>
              <a:gd name="connsiteY4" fmla="*/ 19113 h 88966"/>
              <a:gd name="connsiteX5" fmla="*/ 61306 w 234016"/>
              <a:gd name="connsiteY5" fmla="*/ 44513 h 88966"/>
              <a:gd name="connsiteX6" fmla="*/ 61306 w 234016"/>
              <a:gd name="connsiteY6" fmla="*/ 3238 h 88966"/>
              <a:gd name="connsiteX7" fmla="*/ 981 w 234016"/>
              <a:gd name="connsiteY7" fmla="*/ 57213 h 88966"/>
              <a:gd name="connsiteX8" fmla="*/ 23206 w 234016"/>
              <a:gd name="connsiteY8" fmla="*/ 9588 h 88966"/>
              <a:gd name="connsiteX9" fmla="*/ 13681 w 234016"/>
              <a:gd name="connsiteY9" fmla="*/ 50863 h 88966"/>
              <a:gd name="connsiteX10" fmla="*/ 77181 w 234016"/>
              <a:gd name="connsiteY10" fmla="*/ 63 h 88966"/>
              <a:gd name="connsiteX11" fmla="*/ 77181 w 234016"/>
              <a:gd name="connsiteY11" fmla="*/ 63563 h 88966"/>
              <a:gd name="connsiteX12" fmla="*/ 137506 w 234016"/>
              <a:gd name="connsiteY12" fmla="*/ 38163 h 88966"/>
              <a:gd name="connsiteX13" fmla="*/ 89881 w 234016"/>
              <a:gd name="connsiteY13" fmla="*/ 88963 h 88966"/>
              <a:gd name="connsiteX14" fmla="*/ 232756 w 234016"/>
              <a:gd name="connsiteY14" fmla="*/ 28638 h 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016" h="88966">
                <a:moveTo>
                  <a:pt x="232756" y="28638"/>
                </a:moveTo>
                <a:cubicBezTo>
                  <a:pt x="244398" y="28109"/>
                  <a:pt x="171902" y="83142"/>
                  <a:pt x="159731" y="85788"/>
                </a:cubicBezTo>
                <a:cubicBezTo>
                  <a:pt x="147560" y="88434"/>
                  <a:pt x="163964" y="45571"/>
                  <a:pt x="159731" y="44513"/>
                </a:cubicBezTo>
                <a:cubicBezTo>
                  <a:pt x="155498" y="43455"/>
                  <a:pt x="138564" y="83671"/>
                  <a:pt x="134331" y="79438"/>
                </a:cubicBezTo>
                <a:cubicBezTo>
                  <a:pt x="130098" y="75205"/>
                  <a:pt x="146502" y="24934"/>
                  <a:pt x="134331" y="19113"/>
                </a:cubicBezTo>
                <a:cubicBezTo>
                  <a:pt x="122160" y="13292"/>
                  <a:pt x="73477" y="47159"/>
                  <a:pt x="61306" y="44513"/>
                </a:cubicBezTo>
                <a:cubicBezTo>
                  <a:pt x="49135" y="41867"/>
                  <a:pt x="71360" y="1121"/>
                  <a:pt x="61306" y="3238"/>
                </a:cubicBezTo>
                <a:cubicBezTo>
                  <a:pt x="51252" y="5355"/>
                  <a:pt x="7331" y="56155"/>
                  <a:pt x="981" y="57213"/>
                </a:cubicBezTo>
                <a:cubicBezTo>
                  <a:pt x="-5369" y="58271"/>
                  <a:pt x="21089" y="10646"/>
                  <a:pt x="23206" y="9588"/>
                </a:cubicBezTo>
                <a:cubicBezTo>
                  <a:pt x="25323" y="8530"/>
                  <a:pt x="4685" y="52450"/>
                  <a:pt x="13681" y="50863"/>
                </a:cubicBezTo>
                <a:cubicBezTo>
                  <a:pt x="22677" y="49276"/>
                  <a:pt x="66598" y="-2054"/>
                  <a:pt x="77181" y="63"/>
                </a:cubicBezTo>
                <a:cubicBezTo>
                  <a:pt x="87764" y="2180"/>
                  <a:pt x="67127" y="57213"/>
                  <a:pt x="77181" y="63563"/>
                </a:cubicBezTo>
                <a:cubicBezTo>
                  <a:pt x="87235" y="69913"/>
                  <a:pt x="135389" y="33930"/>
                  <a:pt x="137506" y="38163"/>
                </a:cubicBezTo>
                <a:cubicBezTo>
                  <a:pt x="139623" y="42396"/>
                  <a:pt x="75593" y="88434"/>
                  <a:pt x="89881" y="88963"/>
                </a:cubicBezTo>
                <a:cubicBezTo>
                  <a:pt x="104168" y="89492"/>
                  <a:pt x="221114" y="29167"/>
                  <a:pt x="23275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8C2D96F-B8BC-C42B-B910-7B12729DAC93}"/>
              </a:ext>
            </a:extLst>
          </p:cNvPr>
          <p:cNvSpPr/>
          <p:nvPr/>
        </p:nvSpPr>
        <p:spPr>
          <a:xfrm>
            <a:off x="4898750" y="2552204"/>
            <a:ext cx="601285" cy="309420"/>
          </a:xfrm>
          <a:custGeom>
            <a:avLst/>
            <a:gdLst>
              <a:gd name="connsiteX0" fmla="*/ 600350 w 601285"/>
              <a:gd name="connsiteY0" fmla="*/ 117971 h 309420"/>
              <a:gd name="connsiteX1" fmla="*/ 457475 w 601285"/>
              <a:gd name="connsiteY1" fmla="*/ 117971 h 309420"/>
              <a:gd name="connsiteX2" fmla="*/ 374925 w 601285"/>
              <a:gd name="connsiteY2" fmla="*/ 184646 h 309420"/>
              <a:gd name="connsiteX3" fmla="*/ 447950 w 601285"/>
              <a:gd name="connsiteY3" fmla="*/ 124321 h 309420"/>
              <a:gd name="connsiteX4" fmla="*/ 311425 w 601285"/>
              <a:gd name="connsiteY4" fmla="*/ 257671 h 309420"/>
              <a:gd name="connsiteX5" fmla="*/ 244750 w 601285"/>
              <a:gd name="connsiteY5" fmla="*/ 295771 h 309420"/>
              <a:gd name="connsiteX6" fmla="*/ 152675 w 601285"/>
              <a:gd name="connsiteY6" fmla="*/ 289421 h 309420"/>
              <a:gd name="connsiteX7" fmla="*/ 216175 w 601285"/>
              <a:gd name="connsiteY7" fmla="*/ 308471 h 309420"/>
              <a:gd name="connsiteX8" fmla="*/ 76475 w 601285"/>
              <a:gd name="connsiteY8" fmla="*/ 254496 h 309420"/>
              <a:gd name="connsiteX9" fmla="*/ 6625 w 601285"/>
              <a:gd name="connsiteY9" fmla="*/ 210046 h 309420"/>
              <a:gd name="connsiteX10" fmla="*/ 238400 w 601285"/>
              <a:gd name="connsiteY10" fmla="*/ 273546 h 309420"/>
              <a:gd name="connsiteX11" fmla="*/ 289200 w 601285"/>
              <a:gd name="connsiteY11" fmla="*/ 273546 h 309420"/>
              <a:gd name="connsiteX12" fmla="*/ 149500 w 601285"/>
              <a:gd name="connsiteY12" fmla="*/ 203696 h 309420"/>
              <a:gd name="connsiteX13" fmla="*/ 263800 w 601285"/>
              <a:gd name="connsiteY13" fmla="*/ 232271 h 309420"/>
              <a:gd name="connsiteX14" fmla="*/ 346350 w 601285"/>
              <a:gd name="connsiteY14" fmla="*/ 216396 h 309420"/>
              <a:gd name="connsiteX15" fmla="*/ 292375 w 601285"/>
              <a:gd name="connsiteY15" fmla="*/ 184646 h 309420"/>
              <a:gd name="connsiteX16" fmla="*/ 174900 w 601285"/>
              <a:gd name="connsiteY16" fmla="*/ 95746 h 309420"/>
              <a:gd name="connsiteX17" fmla="*/ 298725 w 601285"/>
              <a:gd name="connsiteY17" fmla="*/ 165596 h 309420"/>
              <a:gd name="connsiteX18" fmla="*/ 384450 w 601285"/>
              <a:gd name="connsiteY18" fmla="*/ 162421 h 309420"/>
              <a:gd name="connsiteX19" fmla="*/ 346350 w 601285"/>
              <a:gd name="connsiteY19" fmla="*/ 130671 h 309420"/>
              <a:gd name="connsiteX20" fmla="*/ 292375 w 601285"/>
              <a:gd name="connsiteY20" fmla="*/ 114796 h 309420"/>
              <a:gd name="connsiteX21" fmla="*/ 419375 w 601285"/>
              <a:gd name="connsiteY21" fmla="*/ 92571 h 309420"/>
              <a:gd name="connsiteX22" fmla="*/ 336825 w 601285"/>
              <a:gd name="connsiteY22" fmla="*/ 41771 h 309420"/>
              <a:gd name="connsiteX23" fmla="*/ 349525 w 601285"/>
              <a:gd name="connsiteY23" fmla="*/ 496 h 309420"/>
              <a:gd name="connsiteX24" fmla="*/ 416200 w 601285"/>
              <a:gd name="connsiteY24" fmla="*/ 70346 h 309420"/>
              <a:gd name="connsiteX25" fmla="*/ 489225 w 601285"/>
              <a:gd name="connsiteY25" fmla="*/ 73521 h 309420"/>
              <a:gd name="connsiteX26" fmla="*/ 530500 w 601285"/>
              <a:gd name="connsiteY26" fmla="*/ 67171 h 309420"/>
              <a:gd name="connsiteX27" fmla="*/ 520975 w 601285"/>
              <a:gd name="connsiteY27" fmla="*/ 86221 h 309420"/>
              <a:gd name="connsiteX28" fmla="*/ 600350 w 601285"/>
              <a:gd name="connsiteY28" fmla="*/ 117971 h 3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285" h="309420">
                <a:moveTo>
                  <a:pt x="600350" y="117971"/>
                </a:moveTo>
                <a:cubicBezTo>
                  <a:pt x="589767" y="123263"/>
                  <a:pt x="495046" y="106858"/>
                  <a:pt x="457475" y="117971"/>
                </a:cubicBezTo>
                <a:cubicBezTo>
                  <a:pt x="419904" y="129084"/>
                  <a:pt x="376513" y="183588"/>
                  <a:pt x="374925" y="184646"/>
                </a:cubicBezTo>
                <a:cubicBezTo>
                  <a:pt x="373337" y="185704"/>
                  <a:pt x="458533" y="112150"/>
                  <a:pt x="447950" y="124321"/>
                </a:cubicBezTo>
                <a:cubicBezTo>
                  <a:pt x="437367" y="136492"/>
                  <a:pt x="345292" y="229096"/>
                  <a:pt x="311425" y="257671"/>
                </a:cubicBezTo>
                <a:cubicBezTo>
                  <a:pt x="277558" y="286246"/>
                  <a:pt x="271208" y="290479"/>
                  <a:pt x="244750" y="295771"/>
                </a:cubicBezTo>
                <a:cubicBezTo>
                  <a:pt x="218292" y="301063"/>
                  <a:pt x="157437" y="287304"/>
                  <a:pt x="152675" y="289421"/>
                </a:cubicBezTo>
                <a:cubicBezTo>
                  <a:pt x="147913" y="291538"/>
                  <a:pt x="228875" y="314292"/>
                  <a:pt x="216175" y="308471"/>
                </a:cubicBezTo>
                <a:cubicBezTo>
                  <a:pt x="203475" y="302650"/>
                  <a:pt x="111400" y="270900"/>
                  <a:pt x="76475" y="254496"/>
                </a:cubicBezTo>
                <a:cubicBezTo>
                  <a:pt x="41550" y="238092"/>
                  <a:pt x="-20363" y="206871"/>
                  <a:pt x="6625" y="210046"/>
                </a:cubicBezTo>
                <a:cubicBezTo>
                  <a:pt x="33613" y="213221"/>
                  <a:pt x="191304" y="262963"/>
                  <a:pt x="238400" y="273546"/>
                </a:cubicBezTo>
                <a:cubicBezTo>
                  <a:pt x="285496" y="284129"/>
                  <a:pt x="304016" y="285188"/>
                  <a:pt x="289200" y="273546"/>
                </a:cubicBezTo>
                <a:cubicBezTo>
                  <a:pt x="274384" y="261904"/>
                  <a:pt x="153733" y="210575"/>
                  <a:pt x="149500" y="203696"/>
                </a:cubicBezTo>
                <a:cubicBezTo>
                  <a:pt x="145267" y="196817"/>
                  <a:pt x="230992" y="230154"/>
                  <a:pt x="263800" y="232271"/>
                </a:cubicBezTo>
                <a:cubicBezTo>
                  <a:pt x="296608" y="234388"/>
                  <a:pt x="341587" y="224334"/>
                  <a:pt x="346350" y="216396"/>
                </a:cubicBezTo>
                <a:cubicBezTo>
                  <a:pt x="351112" y="208459"/>
                  <a:pt x="320950" y="204754"/>
                  <a:pt x="292375" y="184646"/>
                </a:cubicBezTo>
                <a:cubicBezTo>
                  <a:pt x="263800" y="164538"/>
                  <a:pt x="173842" y="98921"/>
                  <a:pt x="174900" y="95746"/>
                </a:cubicBezTo>
                <a:cubicBezTo>
                  <a:pt x="175958" y="92571"/>
                  <a:pt x="263800" y="154484"/>
                  <a:pt x="298725" y="165596"/>
                </a:cubicBezTo>
                <a:cubicBezTo>
                  <a:pt x="333650" y="176709"/>
                  <a:pt x="376513" y="168242"/>
                  <a:pt x="384450" y="162421"/>
                </a:cubicBezTo>
                <a:cubicBezTo>
                  <a:pt x="392387" y="156600"/>
                  <a:pt x="361696" y="138608"/>
                  <a:pt x="346350" y="130671"/>
                </a:cubicBezTo>
                <a:cubicBezTo>
                  <a:pt x="331004" y="122734"/>
                  <a:pt x="280204" y="121146"/>
                  <a:pt x="292375" y="114796"/>
                </a:cubicBezTo>
                <a:cubicBezTo>
                  <a:pt x="304546" y="108446"/>
                  <a:pt x="411967" y="104742"/>
                  <a:pt x="419375" y="92571"/>
                </a:cubicBezTo>
                <a:cubicBezTo>
                  <a:pt x="426783" y="80400"/>
                  <a:pt x="348467" y="57117"/>
                  <a:pt x="336825" y="41771"/>
                </a:cubicBezTo>
                <a:cubicBezTo>
                  <a:pt x="325183" y="26425"/>
                  <a:pt x="336296" y="-4266"/>
                  <a:pt x="349525" y="496"/>
                </a:cubicBezTo>
                <a:cubicBezTo>
                  <a:pt x="362754" y="5258"/>
                  <a:pt x="392917" y="58175"/>
                  <a:pt x="416200" y="70346"/>
                </a:cubicBezTo>
                <a:cubicBezTo>
                  <a:pt x="439483" y="82517"/>
                  <a:pt x="470175" y="74050"/>
                  <a:pt x="489225" y="73521"/>
                </a:cubicBezTo>
                <a:cubicBezTo>
                  <a:pt x="508275" y="72992"/>
                  <a:pt x="530500" y="67171"/>
                  <a:pt x="530500" y="67171"/>
                </a:cubicBezTo>
                <a:cubicBezTo>
                  <a:pt x="535792" y="69288"/>
                  <a:pt x="513567" y="78813"/>
                  <a:pt x="520975" y="86221"/>
                </a:cubicBezTo>
                <a:cubicBezTo>
                  <a:pt x="528383" y="93629"/>
                  <a:pt x="610933" y="112679"/>
                  <a:pt x="600350" y="117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96D4305-C7F5-EB34-3F25-3995A62ABC6B}"/>
              </a:ext>
            </a:extLst>
          </p:cNvPr>
          <p:cNvSpPr/>
          <p:nvPr/>
        </p:nvSpPr>
        <p:spPr>
          <a:xfrm>
            <a:off x="5038639" y="2634453"/>
            <a:ext cx="301716" cy="190702"/>
          </a:xfrm>
          <a:custGeom>
            <a:avLst/>
            <a:gdLst>
              <a:gd name="connsiteX0" fmla="*/ 301711 w 301716"/>
              <a:gd name="connsiteY0" fmla="*/ 797 h 190702"/>
              <a:gd name="connsiteX1" fmla="*/ 111211 w 301716"/>
              <a:gd name="connsiteY1" fmla="*/ 108747 h 190702"/>
              <a:gd name="connsiteX2" fmla="*/ 149311 w 301716"/>
              <a:gd name="connsiteY2" fmla="*/ 64297 h 190702"/>
              <a:gd name="connsiteX3" fmla="*/ 73111 w 301716"/>
              <a:gd name="connsiteY3" fmla="*/ 140497 h 190702"/>
              <a:gd name="connsiteX4" fmla="*/ 86 w 301716"/>
              <a:gd name="connsiteY4" fmla="*/ 146847 h 190702"/>
              <a:gd name="connsiteX5" fmla="*/ 60411 w 301716"/>
              <a:gd name="connsiteY5" fmla="*/ 150022 h 190702"/>
              <a:gd name="connsiteX6" fmla="*/ 152486 w 301716"/>
              <a:gd name="connsiteY6" fmla="*/ 184947 h 190702"/>
              <a:gd name="connsiteX7" fmla="*/ 117561 w 301716"/>
              <a:gd name="connsiteY7" fmla="*/ 175422 h 190702"/>
              <a:gd name="connsiteX8" fmla="*/ 301711 w 301716"/>
              <a:gd name="connsiteY8" fmla="*/ 797 h 19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16" h="190702">
                <a:moveTo>
                  <a:pt x="301711" y="797"/>
                </a:moveTo>
                <a:cubicBezTo>
                  <a:pt x="300653" y="-10315"/>
                  <a:pt x="136611" y="98164"/>
                  <a:pt x="111211" y="108747"/>
                </a:cubicBezTo>
                <a:cubicBezTo>
                  <a:pt x="85811" y="119330"/>
                  <a:pt x="155661" y="59005"/>
                  <a:pt x="149311" y="64297"/>
                </a:cubicBezTo>
                <a:cubicBezTo>
                  <a:pt x="142961" y="69589"/>
                  <a:pt x="97982" y="126739"/>
                  <a:pt x="73111" y="140497"/>
                </a:cubicBezTo>
                <a:cubicBezTo>
                  <a:pt x="48240" y="154255"/>
                  <a:pt x="2203" y="145259"/>
                  <a:pt x="86" y="146847"/>
                </a:cubicBezTo>
                <a:cubicBezTo>
                  <a:pt x="-2031" y="148435"/>
                  <a:pt x="35011" y="143672"/>
                  <a:pt x="60411" y="150022"/>
                </a:cubicBezTo>
                <a:cubicBezTo>
                  <a:pt x="85811" y="156372"/>
                  <a:pt x="142961" y="180714"/>
                  <a:pt x="152486" y="184947"/>
                </a:cubicBezTo>
                <a:cubicBezTo>
                  <a:pt x="162011" y="189180"/>
                  <a:pt x="96924" y="199234"/>
                  <a:pt x="117561" y="175422"/>
                </a:cubicBezTo>
                <a:cubicBezTo>
                  <a:pt x="138198" y="151610"/>
                  <a:pt x="302769" y="11909"/>
                  <a:pt x="30171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DFF7884-2513-0AAD-0522-36CD35B90BED}"/>
              </a:ext>
            </a:extLst>
          </p:cNvPr>
          <p:cNvSpPr/>
          <p:nvPr/>
        </p:nvSpPr>
        <p:spPr>
          <a:xfrm>
            <a:off x="5149470" y="2739807"/>
            <a:ext cx="187814" cy="150279"/>
          </a:xfrm>
          <a:custGeom>
            <a:avLst/>
            <a:gdLst>
              <a:gd name="connsiteX0" fmla="*/ 60705 w 187814"/>
              <a:gd name="connsiteY0" fmla="*/ 218 h 150279"/>
              <a:gd name="connsiteX1" fmla="*/ 105155 w 187814"/>
              <a:gd name="connsiteY1" fmla="*/ 89118 h 150279"/>
              <a:gd name="connsiteX2" fmla="*/ 127380 w 187814"/>
              <a:gd name="connsiteY2" fmla="*/ 114518 h 150279"/>
              <a:gd name="connsiteX3" fmla="*/ 187705 w 187814"/>
              <a:gd name="connsiteY3" fmla="*/ 108168 h 150279"/>
              <a:gd name="connsiteX4" fmla="*/ 140080 w 187814"/>
              <a:gd name="connsiteY4" fmla="*/ 108168 h 150279"/>
              <a:gd name="connsiteX5" fmla="*/ 63880 w 187814"/>
              <a:gd name="connsiteY5" fmla="*/ 149443 h 150279"/>
              <a:gd name="connsiteX6" fmla="*/ 79755 w 187814"/>
              <a:gd name="connsiteY6" fmla="*/ 130393 h 150279"/>
              <a:gd name="connsiteX7" fmla="*/ 380 w 187814"/>
              <a:gd name="connsiteY7" fmla="*/ 66893 h 150279"/>
              <a:gd name="connsiteX8" fmla="*/ 117855 w 187814"/>
              <a:gd name="connsiteY8" fmla="*/ 117693 h 150279"/>
              <a:gd name="connsiteX9" fmla="*/ 60705 w 187814"/>
              <a:gd name="connsiteY9" fmla="*/ 218 h 15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14" h="150279">
                <a:moveTo>
                  <a:pt x="60705" y="218"/>
                </a:moveTo>
                <a:cubicBezTo>
                  <a:pt x="58588" y="-4544"/>
                  <a:pt x="94043" y="70068"/>
                  <a:pt x="105155" y="89118"/>
                </a:cubicBezTo>
                <a:cubicBezTo>
                  <a:pt x="116267" y="108168"/>
                  <a:pt x="113622" y="111343"/>
                  <a:pt x="127380" y="114518"/>
                </a:cubicBezTo>
                <a:cubicBezTo>
                  <a:pt x="141138" y="117693"/>
                  <a:pt x="185588" y="109226"/>
                  <a:pt x="187705" y="108168"/>
                </a:cubicBezTo>
                <a:cubicBezTo>
                  <a:pt x="189822" y="107110"/>
                  <a:pt x="160717" y="101289"/>
                  <a:pt x="140080" y="108168"/>
                </a:cubicBezTo>
                <a:cubicBezTo>
                  <a:pt x="119443" y="115047"/>
                  <a:pt x="63880" y="149443"/>
                  <a:pt x="63880" y="149443"/>
                </a:cubicBezTo>
                <a:cubicBezTo>
                  <a:pt x="53826" y="153147"/>
                  <a:pt x="90338" y="144151"/>
                  <a:pt x="79755" y="130393"/>
                </a:cubicBezTo>
                <a:cubicBezTo>
                  <a:pt x="69172" y="116635"/>
                  <a:pt x="-5970" y="69010"/>
                  <a:pt x="380" y="66893"/>
                </a:cubicBezTo>
                <a:cubicBezTo>
                  <a:pt x="6730" y="64776"/>
                  <a:pt x="108330" y="132510"/>
                  <a:pt x="117855" y="117693"/>
                </a:cubicBezTo>
                <a:cubicBezTo>
                  <a:pt x="127380" y="102876"/>
                  <a:pt x="62822" y="4980"/>
                  <a:pt x="60705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0FAAE4E-2A6C-F23B-9B59-F63B94594A45}"/>
              </a:ext>
            </a:extLst>
          </p:cNvPr>
          <p:cNvSpPr/>
          <p:nvPr/>
        </p:nvSpPr>
        <p:spPr>
          <a:xfrm>
            <a:off x="5060682" y="2835263"/>
            <a:ext cx="495600" cy="111901"/>
          </a:xfrm>
          <a:custGeom>
            <a:avLst/>
            <a:gdLst>
              <a:gd name="connsiteX0" fmla="*/ 162193 w 495600"/>
              <a:gd name="connsiteY0" fmla="*/ 12 h 111901"/>
              <a:gd name="connsiteX1" fmla="*/ 114568 w 495600"/>
              <a:gd name="connsiteY1" fmla="*/ 34937 h 111901"/>
              <a:gd name="connsiteX2" fmla="*/ 268 w 495600"/>
              <a:gd name="connsiteY2" fmla="*/ 111137 h 111901"/>
              <a:gd name="connsiteX3" fmla="*/ 85993 w 495600"/>
              <a:gd name="connsiteY3" fmla="*/ 73037 h 111901"/>
              <a:gd name="connsiteX4" fmla="*/ 184418 w 495600"/>
              <a:gd name="connsiteY4" fmla="*/ 63512 h 111901"/>
              <a:gd name="connsiteX5" fmla="*/ 101868 w 495600"/>
              <a:gd name="connsiteY5" fmla="*/ 111137 h 111901"/>
              <a:gd name="connsiteX6" fmla="*/ 282843 w 495600"/>
              <a:gd name="connsiteY6" fmla="*/ 19062 h 111901"/>
              <a:gd name="connsiteX7" fmla="*/ 216168 w 495600"/>
              <a:gd name="connsiteY7" fmla="*/ 85737 h 111901"/>
              <a:gd name="connsiteX8" fmla="*/ 311418 w 495600"/>
              <a:gd name="connsiteY8" fmla="*/ 31762 h 111901"/>
              <a:gd name="connsiteX9" fmla="*/ 403493 w 495600"/>
              <a:gd name="connsiteY9" fmla="*/ 25412 h 111901"/>
              <a:gd name="connsiteX10" fmla="*/ 343168 w 495600"/>
              <a:gd name="connsiteY10" fmla="*/ 44462 h 111901"/>
              <a:gd name="connsiteX11" fmla="*/ 343168 w 495600"/>
              <a:gd name="connsiteY11" fmla="*/ 88912 h 111901"/>
              <a:gd name="connsiteX12" fmla="*/ 359043 w 495600"/>
              <a:gd name="connsiteY12" fmla="*/ 38112 h 111901"/>
              <a:gd name="connsiteX13" fmla="*/ 438418 w 495600"/>
              <a:gd name="connsiteY13" fmla="*/ 95262 h 111901"/>
              <a:gd name="connsiteX14" fmla="*/ 413018 w 495600"/>
              <a:gd name="connsiteY14" fmla="*/ 41287 h 111901"/>
              <a:gd name="connsiteX15" fmla="*/ 374918 w 495600"/>
              <a:gd name="connsiteY15" fmla="*/ 19062 h 111901"/>
              <a:gd name="connsiteX16" fmla="*/ 470168 w 495600"/>
              <a:gd name="connsiteY16" fmla="*/ 82562 h 111901"/>
              <a:gd name="connsiteX17" fmla="*/ 495568 w 495600"/>
              <a:gd name="connsiteY17" fmla="*/ 101612 h 111901"/>
              <a:gd name="connsiteX18" fmla="*/ 466993 w 495600"/>
              <a:gd name="connsiteY18" fmla="*/ 57162 h 111901"/>
              <a:gd name="connsiteX19" fmla="*/ 463818 w 495600"/>
              <a:gd name="connsiteY19" fmla="*/ 38112 h 111901"/>
              <a:gd name="connsiteX20" fmla="*/ 311418 w 495600"/>
              <a:gd name="connsiteY20" fmla="*/ 19062 h 111901"/>
              <a:gd name="connsiteX21" fmla="*/ 238393 w 495600"/>
              <a:gd name="connsiteY21" fmla="*/ 38112 h 111901"/>
              <a:gd name="connsiteX22" fmla="*/ 162193 w 495600"/>
              <a:gd name="connsiteY22" fmla="*/ 12 h 11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5600" h="111901">
                <a:moveTo>
                  <a:pt x="162193" y="12"/>
                </a:moveTo>
                <a:cubicBezTo>
                  <a:pt x="141556" y="-517"/>
                  <a:pt x="141555" y="16416"/>
                  <a:pt x="114568" y="34937"/>
                </a:cubicBezTo>
                <a:cubicBezTo>
                  <a:pt x="87581" y="53458"/>
                  <a:pt x="5030" y="104787"/>
                  <a:pt x="268" y="111137"/>
                </a:cubicBezTo>
                <a:cubicBezTo>
                  <a:pt x="-4494" y="117487"/>
                  <a:pt x="55301" y="80974"/>
                  <a:pt x="85993" y="73037"/>
                </a:cubicBezTo>
                <a:cubicBezTo>
                  <a:pt x="116685" y="65100"/>
                  <a:pt x="181772" y="57162"/>
                  <a:pt x="184418" y="63512"/>
                </a:cubicBezTo>
                <a:cubicBezTo>
                  <a:pt x="187064" y="69862"/>
                  <a:pt x="85464" y="118545"/>
                  <a:pt x="101868" y="111137"/>
                </a:cubicBezTo>
                <a:cubicBezTo>
                  <a:pt x="118272" y="103729"/>
                  <a:pt x="263793" y="23295"/>
                  <a:pt x="282843" y="19062"/>
                </a:cubicBezTo>
                <a:cubicBezTo>
                  <a:pt x="301893" y="14829"/>
                  <a:pt x="211406" y="83620"/>
                  <a:pt x="216168" y="85737"/>
                </a:cubicBezTo>
                <a:cubicBezTo>
                  <a:pt x="220930" y="87854"/>
                  <a:pt x="280197" y="41816"/>
                  <a:pt x="311418" y="31762"/>
                </a:cubicBezTo>
                <a:cubicBezTo>
                  <a:pt x="342639" y="21708"/>
                  <a:pt x="398201" y="23295"/>
                  <a:pt x="403493" y="25412"/>
                </a:cubicBezTo>
                <a:cubicBezTo>
                  <a:pt x="408785" y="27529"/>
                  <a:pt x="353222" y="33879"/>
                  <a:pt x="343168" y="44462"/>
                </a:cubicBezTo>
                <a:cubicBezTo>
                  <a:pt x="333114" y="55045"/>
                  <a:pt x="340522" y="89970"/>
                  <a:pt x="343168" y="88912"/>
                </a:cubicBezTo>
                <a:cubicBezTo>
                  <a:pt x="345814" y="87854"/>
                  <a:pt x="343168" y="37054"/>
                  <a:pt x="359043" y="38112"/>
                </a:cubicBezTo>
                <a:cubicBezTo>
                  <a:pt x="374918" y="39170"/>
                  <a:pt x="429422" y="94733"/>
                  <a:pt x="438418" y="95262"/>
                </a:cubicBezTo>
                <a:cubicBezTo>
                  <a:pt x="447414" y="95791"/>
                  <a:pt x="423601" y="53987"/>
                  <a:pt x="413018" y="41287"/>
                </a:cubicBezTo>
                <a:cubicBezTo>
                  <a:pt x="402435" y="28587"/>
                  <a:pt x="365393" y="12183"/>
                  <a:pt x="374918" y="19062"/>
                </a:cubicBezTo>
                <a:cubicBezTo>
                  <a:pt x="384443" y="25941"/>
                  <a:pt x="450060" y="68804"/>
                  <a:pt x="470168" y="82562"/>
                </a:cubicBezTo>
                <a:cubicBezTo>
                  <a:pt x="490276" y="96320"/>
                  <a:pt x="496097" y="105845"/>
                  <a:pt x="495568" y="101612"/>
                </a:cubicBezTo>
                <a:cubicBezTo>
                  <a:pt x="495039" y="97379"/>
                  <a:pt x="466993" y="57162"/>
                  <a:pt x="466993" y="57162"/>
                </a:cubicBezTo>
                <a:cubicBezTo>
                  <a:pt x="461701" y="46579"/>
                  <a:pt x="489747" y="44462"/>
                  <a:pt x="463818" y="38112"/>
                </a:cubicBezTo>
                <a:cubicBezTo>
                  <a:pt x="437889" y="31762"/>
                  <a:pt x="348989" y="19062"/>
                  <a:pt x="311418" y="19062"/>
                </a:cubicBezTo>
                <a:cubicBezTo>
                  <a:pt x="273847" y="19062"/>
                  <a:pt x="256384" y="37054"/>
                  <a:pt x="238393" y="38112"/>
                </a:cubicBezTo>
                <a:cubicBezTo>
                  <a:pt x="220402" y="39170"/>
                  <a:pt x="182830" y="541"/>
                  <a:pt x="16219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7DF3D8E-C8FA-792C-900C-9EB67ED64C90}"/>
              </a:ext>
            </a:extLst>
          </p:cNvPr>
          <p:cNvSpPr/>
          <p:nvPr/>
        </p:nvSpPr>
        <p:spPr>
          <a:xfrm>
            <a:off x="5246894" y="2841474"/>
            <a:ext cx="417811" cy="60552"/>
          </a:xfrm>
          <a:custGeom>
            <a:avLst/>
            <a:gdLst>
              <a:gd name="connsiteX0" fmla="*/ 1381 w 417811"/>
              <a:gd name="connsiteY0" fmla="*/ 47776 h 60552"/>
              <a:gd name="connsiteX1" fmla="*/ 198231 w 417811"/>
              <a:gd name="connsiteY1" fmla="*/ 12851 h 60552"/>
              <a:gd name="connsiteX2" fmla="*/ 255381 w 417811"/>
              <a:gd name="connsiteY2" fmla="*/ 41426 h 60552"/>
              <a:gd name="connsiteX3" fmla="*/ 407781 w 417811"/>
              <a:gd name="connsiteY3" fmla="*/ 151 h 60552"/>
              <a:gd name="connsiteX4" fmla="*/ 366506 w 417811"/>
              <a:gd name="connsiteY4" fmla="*/ 28726 h 60552"/>
              <a:gd name="connsiteX5" fmla="*/ 417306 w 417811"/>
              <a:gd name="connsiteY5" fmla="*/ 60476 h 60552"/>
              <a:gd name="connsiteX6" fmla="*/ 328406 w 417811"/>
              <a:gd name="connsiteY6" fmla="*/ 38251 h 60552"/>
              <a:gd name="connsiteX7" fmla="*/ 315706 w 417811"/>
              <a:gd name="connsiteY7" fmla="*/ 60476 h 60552"/>
              <a:gd name="connsiteX8" fmla="*/ 309356 w 417811"/>
              <a:gd name="connsiteY8" fmla="*/ 31901 h 60552"/>
              <a:gd name="connsiteX9" fmla="*/ 1381 w 417811"/>
              <a:gd name="connsiteY9" fmla="*/ 47776 h 6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811" h="60552">
                <a:moveTo>
                  <a:pt x="1381" y="47776"/>
                </a:moveTo>
                <a:cubicBezTo>
                  <a:pt x="-17140" y="44601"/>
                  <a:pt x="155898" y="13909"/>
                  <a:pt x="198231" y="12851"/>
                </a:cubicBezTo>
                <a:cubicBezTo>
                  <a:pt x="240564" y="11793"/>
                  <a:pt x="220456" y="43543"/>
                  <a:pt x="255381" y="41426"/>
                </a:cubicBezTo>
                <a:cubicBezTo>
                  <a:pt x="290306" y="39309"/>
                  <a:pt x="389260" y="2268"/>
                  <a:pt x="407781" y="151"/>
                </a:cubicBezTo>
                <a:cubicBezTo>
                  <a:pt x="426302" y="-1966"/>
                  <a:pt x="364919" y="18672"/>
                  <a:pt x="366506" y="28726"/>
                </a:cubicBezTo>
                <a:cubicBezTo>
                  <a:pt x="368093" y="38780"/>
                  <a:pt x="423656" y="58889"/>
                  <a:pt x="417306" y="60476"/>
                </a:cubicBezTo>
                <a:cubicBezTo>
                  <a:pt x="410956" y="62064"/>
                  <a:pt x="345339" y="38251"/>
                  <a:pt x="328406" y="38251"/>
                </a:cubicBezTo>
                <a:cubicBezTo>
                  <a:pt x="311473" y="38251"/>
                  <a:pt x="318881" y="61534"/>
                  <a:pt x="315706" y="60476"/>
                </a:cubicBezTo>
                <a:cubicBezTo>
                  <a:pt x="312531" y="59418"/>
                  <a:pt x="354864" y="37722"/>
                  <a:pt x="309356" y="31901"/>
                </a:cubicBezTo>
                <a:cubicBezTo>
                  <a:pt x="263848" y="26080"/>
                  <a:pt x="19902" y="50951"/>
                  <a:pt x="1381" y="4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1CD3426-BFB3-B2F4-39DA-3D8A16DE810F}"/>
              </a:ext>
            </a:extLst>
          </p:cNvPr>
          <p:cNvSpPr/>
          <p:nvPr/>
        </p:nvSpPr>
        <p:spPr>
          <a:xfrm>
            <a:off x="5590799" y="2644518"/>
            <a:ext cx="229418" cy="185663"/>
          </a:xfrm>
          <a:custGeom>
            <a:avLst/>
            <a:gdLst>
              <a:gd name="connsiteX0" fmla="*/ 376 w 229418"/>
              <a:gd name="connsiteY0" fmla="*/ 257 h 185663"/>
              <a:gd name="connsiteX1" fmla="*/ 105151 w 229418"/>
              <a:gd name="connsiteY1" fmla="*/ 82807 h 185663"/>
              <a:gd name="connsiteX2" fmla="*/ 165476 w 229418"/>
              <a:gd name="connsiteY2" fmla="*/ 139957 h 185663"/>
              <a:gd name="connsiteX3" fmla="*/ 155951 w 229418"/>
              <a:gd name="connsiteY3" fmla="*/ 101857 h 185663"/>
              <a:gd name="connsiteX4" fmla="*/ 228976 w 229418"/>
              <a:gd name="connsiteY4" fmla="*/ 184407 h 185663"/>
              <a:gd name="connsiteX5" fmla="*/ 184526 w 229418"/>
              <a:gd name="connsiteY5" fmla="*/ 146307 h 185663"/>
              <a:gd name="connsiteX6" fmla="*/ 143251 w 229418"/>
              <a:gd name="connsiteY6" fmla="*/ 73282 h 185663"/>
              <a:gd name="connsiteX7" fmla="*/ 143251 w 229418"/>
              <a:gd name="connsiteY7" fmla="*/ 124082 h 185663"/>
              <a:gd name="connsiteX8" fmla="*/ 108326 w 229418"/>
              <a:gd name="connsiteY8" fmla="*/ 54232 h 185663"/>
              <a:gd name="connsiteX9" fmla="*/ 86101 w 229418"/>
              <a:gd name="connsiteY9" fmla="*/ 105032 h 185663"/>
              <a:gd name="connsiteX10" fmla="*/ 70226 w 229418"/>
              <a:gd name="connsiteY10" fmla="*/ 57407 h 185663"/>
              <a:gd name="connsiteX11" fmla="*/ 376 w 229418"/>
              <a:gd name="connsiteY11" fmla="*/ 257 h 18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418" h="185663">
                <a:moveTo>
                  <a:pt x="376" y="257"/>
                </a:moveTo>
                <a:cubicBezTo>
                  <a:pt x="6197" y="4490"/>
                  <a:pt x="77634" y="59524"/>
                  <a:pt x="105151" y="82807"/>
                </a:cubicBezTo>
                <a:cubicBezTo>
                  <a:pt x="132668" y="106090"/>
                  <a:pt x="157009" y="136782"/>
                  <a:pt x="165476" y="139957"/>
                </a:cubicBezTo>
                <a:cubicBezTo>
                  <a:pt x="173943" y="143132"/>
                  <a:pt x="145368" y="94449"/>
                  <a:pt x="155951" y="101857"/>
                </a:cubicBezTo>
                <a:cubicBezTo>
                  <a:pt x="166534" y="109265"/>
                  <a:pt x="224214" y="176999"/>
                  <a:pt x="228976" y="184407"/>
                </a:cubicBezTo>
                <a:cubicBezTo>
                  <a:pt x="233739" y="191815"/>
                  <a:pt x="198813" y="164828"/>
                  <a:pt x="184526" y="146307"/>
                </a:cubicBezTo>
                <a:cubicBezTo>
                  <a:pt x="170239" y="127786"/>
                  <a:pt x="150130" y="76986"/>
                  <a:pt x="143251" y="73282"/>
                </a:cubicBezTo>
                <a:cubicBezTo>
                  <a:pt x="136372" y="69578"/>
                  <a:pt x="149072" y="127257"/>
                  <a:pt x="143251" y="124082"/>
                </a:cubicBezTo>
                <a:cubicBezTo>
                  <a:pt x="137430" y="120907"/>
                  <a:pt x="117851" y="57407"/>
                  <a:pt x="108326" y="54232"/>
                </a:cubicBezTo>
                <a:cubicBezTo>
                  <a:pt x="98801" y="51057"/>
                  <a:pt x="92451" y="104503"/>
                  <a:pt x="86101" y="105032"/>
                </a:cubicBezTo>
                <a:cubicBezTo>
                  <a:pt x="79751" y="105561"/>
                  <a:pt x="82397" y="69578"/>
                  <a:pt x="70226" y="57407"/>
                </a:cubicBezTo>
                <a:cubicBezTo>
                  <a:pt x="58055" y="45236"/>
                  <a:pt x="-5445" y="-3976"/>
                  <a:pt x="37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658CA1-25A4-926F-A39F-DC080B4A40B9}"/>
              </a:ext>
            </a:extLst>
          </p:cNvPr>
          <p:cNvSpPr/>
          <p:nvPr/>
        </p:nvSpPr>
        <p:spPr>
          <a:xfrm>
            <a:off x="5733777" y="2692380"/>
            <a:ext cx="132449" cy="223943"/>
          </a:xfrm>
          <a:custGeom>
            <a:avLst/>
            <a:gdLst>
              <a:gd name="connsiteX0" fmla="*/ 273 w 132449"/>
              <a:gd name="connsiteY0" fmla="*/ 20 h 223943"/>
              <a:gd name="connsiteX1" fmla="*/ 82823 w 132449"/>
              <a:gd name="connsiteY1" fmla="*/ 111145 h 223943"/>
              <a:gd name="connsiteX2" fmla="*/ 98698 w 132449"/>
              <a:gd name="connsiteY2" fmla="*/ 57170 h 223943"/>
              <a:gd name="connsiteX3" fmla="*/ 124098 w 132449"/>
              <a:gd name="connsiteY3" fmla="*/ 111145 h 223943"/>
              <a:gd name="connsiteX4" fmla="*/ 127273 w 132449"/>
              <a:gd name="connsiteY4" fmla="*/ 222270 h 223943"/>
              <a:gd name="connsiteX5" fmla="*/ 57423 w 132449"/>
              <a:gd name="connsiteY5" fmla="*/ 180995 h 223943"/>
              <a:gd name="connsiteX6" fmla="*/ 114573 w 132449"/>
              <a:gd name="connsiteY6" fmla="*/ 222270 h 223943"/>
              <a:gd name="connsiteX7" fmla="*/ 117748 w 132449"/>
              <a:gd name="connsiteY7" fmla="*/ 142895 h 223943"/>
              <a:gd name="connsiteX8" fmla="*/ 95523 w 132449"/>
              <a:gd name="connsiteY8" fmla="*/ 101620 h 223943"/>
              <a:gd name="connsiteX9" fmla="*/ 57423 w 132449"/>
              <a:gd name="connsiteY9" fmla="*/ 101620 h 223943"/>
              <a:gd name="connsiteX10" fmla="*/ 273 w 132449"/>
              <a:gd name="connsiteY10" fmla="*/ 20 h 22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49" h="223943">
                <a:moveTo>
                  <a:pt x="273" y="20"/>
                </a:moveTo>
                <a:cubicBezTo>
                  <a:pt x="4506" y="1607"/>
                  <a:pt x="66419" y="101620"/>
                  <a:pt x="82823" y="111145"/>
                </a:cubicBezTo>
                <a:cubicBezTo>
                  <a:pt x="99227" y="120670"/>
                  <a:pt x="91819" y="57170"/>
                  <a:pt x="98698" y="57170"/>
                </a:cubicBezTo>
                <a:cubicBezTo>
                  <a:pt x="105577" y="57170"/>
                  <a:pt x="119336" y="83628"/>
                  <a:pt x="124098" y="111145"/>
                </a:cubicBezTo>
                <a:cubicBezTo>
                  <a:pt x="128860" y="138662"/>
                  <a:pt x="138386" y="210628"/>
                  <a:pt x="127273" y="222270"/>
                </a:cubicBezTo>
                <a:cubicBezTo>
                  <a:pt x="116161" y="233912"/>
                  <a:pt x="59540" y="180995"/>
                  <a:pt x="57423" y="180995"/>
                </a:cubicBezTo>
                <a:cubicBezTo>
                  <a:pt x="55306" y="180995"/>
                  <a:pt x="104519" y="228620"/>
                  <a:pt x="114573" y="222270"/>
                </a:cubicBezTo>
                <a:cubicBezTo>
                  <a:pt x="124627" y="215920"/>
                  <a:pt x="120923" y="163003"/>
                  <a:pt x="117748" y="142895"/>
                </a:cubicBezTo>
                <a:cubicBezTo>
                  <a:pt x="114573" y="122787"/>
                  <a:pt x="105577" y="108499"/>
                  <a:pt x="95523" y="101620"/>
                </a:cubicBezTo>
                <a:cubicBezTo>
                  <a:pt x="85469" y="94741"/>
                  <a:pt x="72769" y="114849"/>
                  <a:pt x="57423" y="101620"/>
                </a:cubicBezTo>
                <a:cubicBezTo>
                  <a:pt x="42077" y="88391"/>
                  <a:pt x="-3960" y="-1567"/>
                  <a:pt x="27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4160D82-29D9-2194-7449-5135817F963E}"/>
              </a:ext>
            </a:extLst>
          </p:cNvPr>
          <p:cNvSpPr/>
          <p:nvPr/>
        </p:nvSpPr>
        <p:spPr>
          <a:xfrm>
            <a:off x="5558036" y="2758985"/>
            <a:ext cx="249528" cy="133690"/>
          </a:xfrm>
          <a:custGeom>
            <a:avLst/>
            <a:gdLst>
              <a:gd name="connsiteX0" fmla="*/ 1389 w 249528"/>
              <a:gd name="connsiteY0" fmla="*/ 133440 h 133690"/>
              <a:gd name="connsiteX1" fmla="*/ 134739 w 249528"/>
              <a:gd name="connsiteY1" fmla="*/ 88990 h 133690"/>
              <a:gd name="connsiteX2" fmla="*/ 147439 w 249528"/>
              <a:gd name="connsiteY2" fmla="*/ 114390 h 133690"/>
              <a:gd name="connsiteX3" fmla="*/ 214114 w 249528"/>
              <a:gd name="connsiteY3" fmla="*/ 101690 h 133690"/>
              <a:gd name="connsiteX4" fmla="*/ 214114 w 249528"/>
              <a:gd name="connsiteY4" fmla="*/ 57240 h 133690"/>
              <a:gd name="connsiteX5" fmla="*/ 169664 w 249528"/>
              <a:gd name="connsiteY5" fmla="*/ 90 h 133690"/>
              <a:gd name="connsiteX6" fmla="*/ 204589 w 249528"/>
              <a:gd name="connsiteY6" fmla="*/ 44540 h 133690"/>
              <a:gd name="connsiteX7" fmla="*/ 249039 w 249528"/>
              <a:gd name="connsiteY7" fmla="*/ 66765 h 133690"/>
              <a:gd name="connsiteX8" fmla="*/ 223639 w 249528"/>
              <a:gd name="connsiteY8" fmla="*/ 101690 h 133690"/>
              <a:gd name="connsiteX9" fmla="*/ 153789 w 249528"/>
              <a:gd name="connsiteY9" fmla="*/ 108040 h 133690"/>
              <a:gd name="connsiteX10" fmla="*/ 118864 w 249528"/>
              <a:gd name="connsiteY10" fmla="*/ 108040 h 133690"/>
              <a:gd name="connsiteX11" fmla="*/ 229989 w 249528"/>
              <a:gd name="connsiteY11" fmla="*/ 108040 h 133690"/>
              <a:gd name="connsiteX12" fmla="*/ 1389 w 249528"/>
              <a:gd name="connsiteY12" fmla="*/ 133440 h 1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528" h="133690">
                <a:moveTo>
                  <a:pt x="1389" y="133440"/>
                </a:moveTo>
                <a:cubicBezTo>
                  <a:pt x="-14486" y="130265"/>
                  <a:pt x="110397" y="92165"/>
                  <a:pt x="134739" y="88990"/>
                </a:cubicBezTo>
                <a:cubicBezTo>
                  <a:pt x="159081" y="85815"/>
                  <a:pt x="134210" y="112273"/>
                  <a:pt x="147439" y="114390"/>
                </a:cubicBezTo>
                <a:cubicBezTo>
                  <a:pt x="160668" y="116507"/>
                  <a:pt x="203002" y="111215"/>
                  <a:pt x="214114" y="101690"/>
                </a:cubicBezTo>
                <a:cubicBezTo>
                  <a:pt x="225227" y="92165"/>
                  <a:pt x="221522" y="74173"/>
                  <a:pt x="214114" y="57240"/>
                </a:cubicBezTo>
                <a:cubicBezTo>
                  <a:pt x="206706" y="40307"/>
                  <a:pt x="171252" y="2207"/>
                  <a:pt x="169664" y="90"/>
                </a:cubicBezTo>
                <a:cubicBezTo>
                  <a:pt x="168076" y="-2027"/>
                  <a:pt x="191360" y="33428"/>
                  <a:pt x="204589" y="44540"/>
                </a:cubicBezTo>
                <a:cubicBezTo>
                  <a:pt x="217818" y="55652"/>
                  <a:pt x="245864" y="57240"/>
                  <a:pt x="249039" y="66765"/>
                </a:cubicBezTo>
                <a:cubicBezTo>
                  <a:pt x="252214" y="76290"/>
                  <a:pt x="239514" y="94811"/>
                  <a:pt x="223639" y="101690"/>
                </a:cubicBezTo>
                <a:cubicBezTo>
                  <a:pt x="207764" y="108569"/>
                  <a:pt x="171251" y="106982"/>
                  <a:pt x="153789" y="108040"/>
                </a:cubicBezTo>
                <a:cubicBezTo>
                  <a:pt x="136327" y="109098"/>
                  <a:pt x="118864" y="108040"/>
                  <a:pt x="118864" y="108040"/>
                </a:cubicBezTo>
                <a:lnTo>
                  <a:pt x="229989" y="108040"/>
                </a:lnTo>
                <a:cubicBezTo>
                  <a:pt x="216760" y="108569"/>
                  <a:pt x="17264" y="136615"/>
                  <a:pt x="1389" y="133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E7B7BD8-7FFF-3E49-4E63-3E3467083A48}"/>
              </a:ext>
            </a:extLst>
          </p:cNvPr>
          <p:cNvSpPr/>
          <p:nvPr/>
        </p:nvSpPr>
        <p:spPr>
          <a:xfrm>
            <a:off x="5577722" y="2765330"/>
            <a:ext cx="233746" cy="133445"/>
          </a:xfrm>
          <a:custGeom>
            <a:avLst/>
            <a:gdLst>
              <a:gd name="connsiteX0" fmla="*/ 200778 w 233746"/>
              <a:gd name="connsiteY0" fmla="*/ 95 h 133445"/>
              <a:gd name="connsiteX1" fmla="*/ 229353 w 233746"/>
              <a:gd name="connsiteY1" fmla="*/ 69945 h 133445"/>
              <a:gd name="connsiteX2" fmla="*/ 226178 w 233746"/>
              <a:gd name="connsiteY2" fmla="*/ 117570 h 133445"/>
              <a:gd name="connsiteX3" fmla="*/ 216653 w 233746"/>
              <a:gd name="connsiteY3" fmla="*/ 117570 h 133445"/>
              <a:gd name="connsiteX4" fmla="*/ 140453 w 233746"/>
              <a:gd name="connsiteY4" fmla="*/ 114395 h 133445"/>
              <a:gd name="connsiteX5" fmla="*/ 753 w 233746"/>
              <a:gd name="connsiteY5" fmla="*/ 133445 h 133445"/>
              <a:gd name="connsiteX6" fmla="*/ 207128 w 233746"/>
              <a:gd name="connsiteY6" fmla="*/ 114395 h 133445"/>
              <a:gd name="connsiteX7" fmla="*/ 232528 w 233746"/>
              <a:gd name="connsiteY7" fmla="*/ 117570 h 133445"/>
              <a:gd name="connsiteX8" fmla="*/ 229353 w 233746"/>
              <a:gd name="connsiteY8" fmla="*/ 85820 h 133445"/>
              <a:gd name="connsiteX9" fmla="*/ 200778 w 233746"/>
              <a:gd name="connsiteY9" fmla="*/ 95 h 13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746" h="133445">
                <a:moveTo>
                  <a:pt x="200778" y="95"/>
                </a:moveTo>
                <a:cubicBezTo>
                  <a:pt x="200778" y="-2551"/>
                  <a:pt x="225120" y="50366"/>
                  <a:pt x="229353" y="69945"/>
                </a:cubicBezTo>
                <a:cubicBezTo>
                  <a:pt x="233586" y="89524"/>
                  <a:pt x="226178" y="117570"/>
                  <a:pt x="226178" y="117570"/>
                </a:cubicBezTo>
                <a:cubicBezTo>
                  <a:pt x="224061" y="125507"/>
                  <a:pt x="216653" y="117570"/>
                  <a:pt x="216653" y="117570"/>
                </a:cubicBezTo>
                <a:cubicBezTo>
                  <a:pt x="202366" y="117041"/>
                  <a:pt x="176436" y="111749"/>
                  <a:pt x="140453" y="114395"/>
                </a:cubicBezTo>
                <a:cubicBezTo>
                  <a:pt x="104470" y="117041"/>
                  <a:pt x="-10359" y="133445"/>
                  <a:pt x="753" y="133445"/>
                </a:cubicBezTo>
                <a:cubicBezTo>
                  <a:pt x="11865" y="133445"/>
                  <a:pt x="168499" y="117041"/>
                  <a:pt x="207128" y="114395"/>
                </a:cubicBezTo>
                <a:cubicBezTo>
                  <a:pt x="245757" y="111749"/>
                  <a:pt x="228824" y="122332"/>
                  <a:pt x="232528" y="117570"/>
                </a:cubicBezTo>
                <a:cubicBezTo>
                  <a:pt x="236232" y="112808"/>
                  <a:pt x="230411" y="100107"/>
                  <a:pt x="229353" y="85820"/>
                </a:cubicBezTo>
                <a:cubicBezTo>
                  <a:pt x="228295" y="71533"/>
                  <a:pt x="200778" y="2741"/>
                  <a:pt x="200778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B5663A3-A8BE-DF06-9E54-1FF9C1B934A9}"/>
              </a:ext>
            </a:extLst>
          </p:cNvPr>
          <p:cNvSpPr/>
          <p:nvPr/>
        </p:nvSpPr>
        <p:spPr>
          <a:xfrm>
            <a:off x="5280195" y="2634742"/>
            <a:ext cx="291369" cy="245694"/>
          </a:xfrm>
          <a:custGeom>
            <a:avLst/>
            <a:gdLst>
              <a:gd name="connsiteX0" fmla="*/ 22055 w 291369"/>
              <a:gd name="connsiteY0" fmla="*/ 48133 h 245694"/>
              <a:gd name="connsiteX1" fmla="*/ 3005 w 291369"/>
              <a:gd name="connsiteY1" fmla="*/ 152908 h 245694"/>
              <a:gd name="connsiteX2" fmla="*/ 3005 w 291369"/>
              <a:gd name="connsiteY2" fmla="*/ 203708 h 245694"/>
              <a:gd name="connsiteX3" fmla="*/ 31580 w 291369"/>
              <a:gd name="connsiteY3" fmla="*/ 229108 h 245694"/>
              <a:gd name="connsiteX4" fmla="*/ 187155 w 291369"/>
              <a:gd name="connsiteY4" fmla="*/ 244983 h 245694"/>
              <a:gd name="connsiteX5" fmla="*/ 247480 w 291369"/>
              <a:gd name="connsiteY5" fmla="*/ 235458 h 245694"/>
              <a:gd name="connsiteX6" fmla="*/ 288755 w 291369"/>
              <a:gd name="connsiteY6" fmla="*/ 171958 h 245694"/>
              <a:gd name="connsiteX7" fmla="*/ 285580 w 291369"/>
              <a:gd name="connsiteY7" fmla="*/ 124333 h 245694"/>
              <a:gd name="connsiteX8" fmla="*/ 272880 w 291369"/>
              <a:gd name="connsiteY8" fmla="*/ 51308 h 245694"/>
              <a:gd name="connsiteX9" fmla="*/ 222080 w 291369"/>
              <a:gd name="connsiteY9" fmla="*/ 22733 h 245694"/>
              <a:gd name="connsiteX10" fmla="*/ 101430 w 291369"/>
              <a:gd name="connsiteY10" fmla="*/ 508 h 245694"/>
              <a:gd name="connsiteX11" fmla="*/ 22055 w 291369"/>
              <a:gd name="connsiteY11" fmla="*/ 48133 h 24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369" h="245694">
                <a:moveTo>
                  <a:pt x="22055" y="48133"/>
                </a:moveTo>
                <a:cubicBezTo>
                  <a:pt x="5651" y="73533"/>
                  <a:pt x="6180" y="126979"/>
                  <a:pt x="3005" y="152908"/>
                </a:cubicBezTo>
                <a:cubicBezTo>
                  <a:pt x="-170" y="178837"/>
                  <a:pt x="-1758" y="191008"/>
                  <a:pt x="3005" y="203708"/>
                </a:cubicBezTo>
                <a:cubicBezTo>
                  <a:pt x="7768" y="216408"/>
                  <a:pt x="888" y="222229"/>
                  <a:pt x="31580" y="229108"/>
                </a:cubicBezTo>
                <a:cubicBezTo>
                  <a:pt x="62272" y="235987"/>
                  <a:pt x="151172" y="243925"/>
                  <a:pt x="187155" y="244983"/>
                </a:cubicBezTo>
                <a:cubicBezTo>
                  <a:pt x="223138" y="246041"/>
                  <a:pt x="230547" y="247629"/>
                  <a:pt x="247480" y="235458"/>
                </a:cubicBezTo>
                <a:cubicBezTo>
                  <a:pt x="264413" y="223287"/>
                  <a:pt x="282405" y="190479"/>
                  <a:pt x="288755" y="171958"/>
                </a:cubicBezTo>
                <a:cubicBezTo>
                  <a:pt x="295105" y="153437"/>
                  <a:pt x="288226" y="144441"/>
                  <a:pt x="285580" y="124333"/>
                </a:cubicBezTo>
                <a:cubicBezTo>
                  <a:pt x="282934" y="104225"/>
                  <a:pt x="283463" y="68241"/>
                  <a:pt x="272880" y="51308"/>
                </a:cubicBezTo>
                <a:cubicBezTo>
                  <a:pt x="262297" y="34375"/>
                  <a:pt x="250655" y="31200"/>
                  <a:pt x="222080" y="22733"/>
                </a:cubicBezTo>
                <a:cubicBezTo>
                  <a:pt x="193505" y="14266"/>
                  <a:pt x="134768" y="-3196"/>
                  <a:pt x="101430" y="508"/>
                </a:cubicBezTo>
                <a:cubicBezTo>
                  <a:pt x="68092" y="4212"/>
                  <a:pt x="38459" y="22733"/>
                  <a:pt x="22055" y="48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D8C79676-C23C-D720-DBA8-6187B2EFB2E1}"/>
              </a:ext>
            </a:extLst>
          </p:cNvPr>
          <p:cNvSpPr/>
          <p:nvPr/>
        </p:nvSpPr>
        <p:spPr>
          <a:xfrm>
            <a:off x="5377098" y="2731267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379F0AB1-F7E5-9A96-9082-C44C02533209}"/>
              </a:ext>
            </a:extLst>
          </p:cNvPr>
          <p:cNvSpPr/>
          <p:nvPr/>
        </p:nvSpPr>
        <p:spPr>
          <a:xfrm>
            <a:off x="5434443" y="2763550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C0F5CFB2-5941-E67A-1B7B-E0AF620919D6}"/>
              </a:ext>
            </a:extLst>
          </p:cNvPr>
          <p:cNvSpPr/>
          <p:nvPr/>
        </p:nvSpPr>
        <p:spPr>
          <a:xfrm>
            <a:off x="5469440" y="2721630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54FD566-BA62-91B9-A345-4D10D6A5D3E6}"/>
              </a:ext>
            </a:extLst>
          </p:cNvPr>
          <p:cNvSpPr/>
          <p:nvPr/>
        </p:nvSpPr>
        <p:spPr>
          <a:xfrm>
            <a:off x="5704465" y="2714500"/>
            <a:ext cx="157624" cy="149562"/>
          </a:xfrm>
          <a:custGeom>
            <a:avLst/>
            <a:gdLst>
              <a:gd name="connsiteX0" fmla="*/ 1010 w 157624"/>
              <a:gd name="connsiteY0" fmla="*/ 125 h 149562"/>
              <a:gd name="connsiteX1" fmla="*/ 112135 w 157624"/>
              <a:gd name="connsiteY1" fmla="*/ 104900 h 149562"/>
              <a:gd name="connsiteX2" fmla="*/ 156585 w 157624"/>
              <a:gd name="connsiteY2" fmla="*/ 149350 h 149562"/>
              <a:gd name="connsiteX3" fmla="*/ 140710 w 157624"/>
              <a:gd name="connsiteY3" fmla="*/ 120775 h 149562"/>
              <a:gd name="connsiteX4" fmla="*/ 108960 w 157624"/>
              <a:gd name="connsiteY4" fmla="*/ 98550 h 149562"/>
              <a:gd name="connsiteX5" fmla="*/ 45460 w 157624"/>
              <a:gd name="connsiteY5" fmla="*/ 69975 h 149562"/>
              <a:gd name="connsiteX6" fmla="*/ 54985 w 157624"/>
              <a:gd name="connsiteY6" fmla="*/ 82675 h 149562"/>
              <a:gd name="connsiteX7" fmla="*/ 1010 w 157624"/>
              <a:gd name="connsiteY7" fmla="*/ 125 h 1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624" h="149562">
                <a:moveTo>
                  <a:pt x="1010" y="125"/>
                </a:moveTo>
                <a:cubicBezTo>
                  <a:pt x="10535" y="3829"/>
                  <a:pt x="86206" y="80029"/>
                  <a:pt x="112135" y="104900"/>
                </a:cubicBezTo>
                <a:cubicBezTo>
                  <a:pt x="138064" y="129771"/>
                  <a:pt x="151823" y="146704"/>
                  <a:pt x="156585" y="149350"/>
                </a:cubicBezTo>
                <a:cubicBezTo>
                  <a:pt x="161347" y="151996"/>
                  <a:pt x="148648" y="129242"/>
                  <a:pt x="140710" y="120775"/>
                </a:cubicBezTo>
                <a:cubicBezTo>
                  <a:pt x="132773" y="112308"/>
                  <a:pt x="124835" y="107017"/>
                  <a:pt x="108960" y="98550"/>
                </a:cubicBezTo>
                <a:cubicBezTo>
                  <a:pt x="93085" y="90083"/>
                  <a:pt x="45460" y="69975"/>
                  <a:pt x="45460" y="69975"/>
                </a:cubicBezTo>
                <a:cubicBezTo>
                  <a:pt x="36464" y="67329"/>
                  <a:pt x="57631" y="89554"/>
                  <a:pt x="54985" y="82675"/>
                </a:cubicBezTo>
                <a:cubicBezTo>
                  <a:pt x="52339" y="75796"/>
                  <a:pt x="-8515" y="-3579"/>
                  <a:pt x="101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F60F206-8438-BE65-CB22-546F721F0783}"/>
              </a:ext>
            </a:extLst>
          </p:cNvPr>
          <p:cNvSpPr/>
          <p:nvPr/>
        </p:nvSpPr>
        <p:spPr>
          <a:xfrm>
            <a:off x="5044570" y="2778104"/>
            <a:ext cx="169113" cy="155611"/>
          </a:xfrm>
          <a:custGeom>
            <a:avLst/>
            <a:gdLst>
              <a:gd name="connsiteX0" fmla="*/ 162430 w 169113"/>
              <a:gd name="connsiteY0" fmla="*/ 57171 h 155611"/>
              <a:gd name="connsiteX1" fmla="*/ 505 w 169113"/>
              <a:gd name="connsiteY1" fmla="*/ 21 h 155611"/>
              <a:gd name="connsiteX2" fmla="*/ 111630 w 169113"/>
              <a:gd name="connsiteY2" fmla="*/ 50821 h 155611"/>
              <a:gd name="connsiteX3" fmla="*/ 114805 w 169113"/>
              <a:gd name="connsiteY3" fmla="*/ 76221 h 155611"/>
              <a:gd name="connsiteX4" fmla="*/ 89405 w 169113"/>
              <a:gd name="connsiteY4" fmla="*/ 130196 h 155611"/>
              <a:gd name="connsiteX5" fmla="*/ 10030 w 169113"/>
              <a:gd name="connsiteY5" fmla="*/ 155596 h 155611"/>
              <a:gd name="connsiteX6" fmla="*/ 127505 w 169113"/>
              <a:gd name="connsiteY6" fmla="*/ 127021 h 155611"/>
              <a:gd name="connsiteX7" fmla="*/ 140205 w 169113"/>
              <a:gd name="connsiteY7" fmla="*/ 123846 h 155611"/>
              <a:gd name="connsiteX8" fmla="*/ 162430 w 169113"/>
              <a:gd name="connsiteY8" fmla="*/ 57171 h 15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13" h="155611">
                <a:moveTo>
                  <a:pt x="162430" y="57171"/>
                </a:moveTo>
                <a:cubicBezTo>
                  <a:pt x="139147" y="36534"/>
                  <a:pt x="8972" y="1079"/>
                  <a:pt x="505" y="21"/>
                </a:cubicBezTo>
                <a:cubicBezTo>
                  <a:pt x="-7962" y="-1037"/>
                  <a:pt x="92580" y="38121"/>
                  <a:pt x="111630" y="50821"/>
                </a:cubicBezTo>
                <a:cubicBezTo>
                  <a:pt x="130680" y="63521"/>
                  <a:pt x="118509" y="62992"/>
                  <a:pt x="114805" y="76221"/>
                </a:cubicBezTo>
                <a:cubicBezTo>
                  <a:pt x="111101" y="89450"/>
                  <a:pt x="106867" y="116967"/>
                  <a:pt x="89405" y="130196"/>
                </a:cubicBezTo>
                <a:cubicBezTo>
                  <a:pt x="71942" y="143425"/>
                  <a:pt x="3680" y="156125"/>
                  <a:pt x="10030" y="155596"/>
                </a:cubicBezTo>
                <a:cubicBezTo>
                  <a:pt x="16380" y="155067"/>
                  <a:pt x="127505" y="127021"/>
                  <a:pt x="127505" y="127021"/>
                </a:cubicBezTo>
                <a:cubicBezTo>
                  <a:pt x="149201" y="121729"/>
                  <a:pt x="139676" y="134958"/>
                  <a:pt x="140205" y="123846"/>
                </a:cubicBezTo>
                <a:cubicBezTo>
                  <a:pt x="140734" y="112734"/>
                  <a:pt x="185713" y="77808"/>
                  <a:pt x="162430" y="5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9F4D77-B129-4738-8FC8-EDADE7D9C976}"/>
              </a:ext>
            </a:extLst>
          </p:cNvPr>
          <p:cNvSpPr/>
          <p:nvPr/>
        </p:nvSpPr>
        <p:spPr>
          <a:xfrm>
            <a:off x="5101734" y="2872683"/>
            <a:ext cx="245247" cy="84590"/>
          </a:xfrm>
          <a:custGeom>
            <a:avLst/>
            <a:gdLst>
              <a:gd name="connsiteX0" fmla="*/ 10016 w 245247"/>
              <a:gd name="connsiteY0" fmla="*/ 83242 h 84590"/>
              <a:gd name="connsiteX1" fmla="*/ 238616 w 245247"/>
              <a:gd name="connsiteY1" fmla="*/ 692 h 84590"/>
              <a:gd name="connsiteX2" fmla="*/ 184641 w 245247"/>
              <a:gd name="connsiteY2" fmla="*/ 41967 h 84590"/>
              <a:gd name="connsiteX3" fmla="*/ 194166 w 245247"/>
              <a:gd name="connsiteY3" fmla="*/ 10217 h 84590"/>
              <a:gd name="connsiteX4" fmla="*/ 57641 w 245247"/>
              <a:gd name="connsiteY4" fmla="*/ 48317 h 84590"/>
              <a:gd name="connsiteX5" fmla="*/ 10016 w 245247"/>
              <a:gd name="connsiteY5" fmla="*/ 83242 h 8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47" h="84590">
                <a:moveTo>
                  <a:pt x="10016" y="83242"/>
                </a:moveTo>
                <a:cubicBezTo>
                  <a:pt x="40179" y="75304"/>
                  <a:pt x="209512" y="7571"/>
                  <a:pt x="238616" y="692"/>
                </a:cubicBezTo>
                <a:cubicBezTo>
                  <a:pt x="267720" y="-6187"/>
                  <a:pt x="192049" y="40380"/>
                  <a:pt x="184641" y="41967"/>
                </a:cubicBezTo>
                <a:cubicBezTo>
                  <a:pt x="177233" y="43554"/>
                  <a:pt x="215333" y="9159"/>
                  <a:pt x="194166" y="10217"/>
                </a:cubicBezTo>
                <a:cubicBezTo>
                  <a:pt x="172999" y="11275"/>
                  <a:pt x="90978" y="34559"/>
                  <a:pt x="57641" y="48317"/>
                </a:cubicBezTo>
                <a:cubicBezTo>
                  <a:pt x="24304" y="62075"/>
                  <a:pt x="-20147" y="91180"/>
                  <a:pt x="10016" y="8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66DA21A-D009-02B0-3F59-0DF0EEDB6A04}"/>
              </a:ext>
            </a:extLst>
          </p:cNvPr>
          <p:cNvSpPr/>
          <p:nvPr/>
        </p:nvSpPr>
        <p:spPr>
          <a:xfrm>
            <a:off x="5286030" y="2859439"/>
            <a:ext cx="144333" cy="74346"/>
          </a:xfrm>
          <a:custGeom>
            <a:avLst/>
            <a:gdLst>
              <a:gd name="connsiteX0" fmla="*/ 345 w 144333"/>
              <a:gd name="connsiteY0" fmla="*/ 64736 h 74346"/>
              <a:gd name="connsiteX1" fmla="*/ 140045 w 144333"/>
              <a:gd name="connsiteY1" fmla="*/ 1236 h 74346"/>
              <a:gd name="connsiteX2" fmla="*/ 105120 w 144333"/>
              <a:gd name="connsiteY2" fmla="*/ 26636 h 74346"/>
              <a:gd name="connsiteX3" fmla="*/ 70195 w 144333"/>
              <a:gd name="connsiteY3" fmla="*/ 74261 h 74346"/>
              <a:gd name="connsiteX4" fmla="*/ 98770 w 144333"/>
              <a:gd name="connsiteY4" fmla="*/ 13936 h 74346"/>
              <a:gd name="connsiteX5" fmla="*/ 345 w 144333"/>
              <a:gd name="connsiteY5" fmla="*/ 64736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333" h="74346">
                <a:moveTo>
                  <a:pt x="345" y="64736"/>
                </a:moveTo>
                <a:cubicBezTo>
                  <a:pt x="7224" y="62619"/>
                  <a:pt x="122583" y="7586"/>
                  <a:pt x="140045" y="1236"/>
                </a:cubicBezTo>
                <a:cubicBezTo>
                  <a:pt x="157507" y="-5114"/>
                  <a:pt x="116762" y="14465"/>
                  <a:pt x="105120" y="26636"/>
                </a:cubicBezTo>
                <a:cubicBezTo>
                  <a:pt x="93478" y="38807"/>
                  <a:pt x="71253" y="76378"/>
                  <a:pt x="70195" y="74261"/>
                </a:cubicBezTo>
                <a:cubicBezTo>
                  <a:pt x="69137" y="72144"/>
                  <a:pt x="106178" y="16582"/>
                  <a:pt x="98770" y="13936"/>
                </a:cubicBezTo>
                <a:cubicBezTo>
                  <a:pt x="91362" y="11290"/>
                  <a:pt x="-6534" y="66853"/>
                  <a:pt x="345" y="6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BEE7F28-DAC2-099B-96A4-A18B801A0F8C}"/>
              </a:ext>
            </a:extLst>
          </p:cNvPr>
          <p:cNvSpPr/>
          <p:nvPr/>
        </p:nvSpPr>
        <p:spPr>
          <a:xfrm>
            <a:off x="5483614" y="2865723"/>
            <a:ext cx="265913" cy="17177"/>
          </a:xfrm>
          <a:custGeom>
            <a:avLst/>
            <a:gdLst>
              <a:gd name="connsiteX0" fmla="*/ 5961 w 265913"/>
              <a:gd name="connsiteY0" fmla="*/ 1302 h 17177"/>
              <a:gd name="connsiteX1" fmla="*/ 259961 w 265913"/>
              <a:gd name="connsiteY1" fmla="*/ 1302 h 17177"/>
              <a:gd name="connsiteX2" fmla="*/ 177411 w 265913"/>
              <a:gd name="connsiteY2" fmla="*/ 4477 h 17177"/>
              <a:gd name="connsiteX3" fmla="*/ 85336 w 265913"/>
              <a:gd name="connsiteY3" fmla="*/ 17177 h 17177"/>
              <a:gd name="connsiteX4" fmla="*/ 5961 w 265913"/>
              <a:gd name="connsiteY4" fmla="*/ 1302 h 1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13" h="17177">
                <a:moveTo>
                  <a:pt x="5961" y="1302"/>
                </a:moveTo>
                <a:cubicBezTo>
                  <a:pt x="35065" y="-1344"/>
                  <a:pt x="231386" y="773"/>
                  <a:pt x="259961" y="1302"/>
                </a:cubicBezTo>
                <a:cubicBezTo>
                  <a:pt x="288536" y="1831"/>
                  <a:pt x="206515" y="1831"/>
                  <a:pt x="177411" y="4477"/>
                </a:cubicBezTo>
                <a:cubicBezTo>
                  <a:pt x="148307" y="7123"/>
                  <a:pt x="108090" y="17177"/>
                  <a:pt x="85336" y="17177"/>
                </a:cubicBezTo>
                <a:cubicBezTo>
                  <a:pt x="62582" y="17177"/>
                  <a:pt x="-23143" y="3948"/>
                  <a:pt x="5961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18465CA-2389-96B3-C3B9-021200E3A599}"/>
              </a:ext>
            </a:extLst>
          </p:cNvPr>
          <p:cNvSpPr/>
          <p:nvPr/>
        </p:nvSpPr>
        <p:spPr>
          <a:xfrm>
            <a:off x="6854028" y="2533529"/>
            <a:ext cx="267499" cy="219234"/>
          </a:xfrm>
          <a:custGeom>
            <a:avLst/>
            <a:gdLst>
              <a:gd name="connsiteX0" fmla="*/ 61122 w 267499"/>
              <a:gd name="connsiteY0" fmla="*/ 219196 h 219234"/>
              <a:gd name="connsiteX1" fmla="*/ 172247 w 267499"/>
              <a:gd name="connsiteY1" fmla="*/ 168396 h 219234"/>
              <a:gd name="connsiteX2" fmla="*/ 267497 w 267499"/>
              <a:gd name="connsiteY2" fmla="*/ 193796 h 219234"/>
              <a:gd name="connsiteX3" fmla="*/ 175422 w 267499"/>
              <a:gd name="connsiteY3" fmla="*/ 155696 h 219234"/>
              <a:gd name="connsiteX4" fmla="*/ 232572 w 267499"/>
              <a:gd name="connsiteY4" fmla="*/ 54096 h 219234"/>
              <a:gd name="connsiteX5" fmla="*/ 175422 w 267499"/>
              <a:gd name="connsiteY5" fmla="*/ 130296 h 219234"/>
              <a:gd name="connsiteX6" fmla="*/ 118272 w 267499"/>
              <a:gd name="connsiteY6" fmla="*/ 108071 h 219234"/>
              <a:gd name="connsiteX7" fmla="*/ 99222 w 267499"/>
              <a:gd name="connsiteY7" fmla="*/ 73146 h 219234"/>
              <a:gd name="connsiteX8" fmla="*/ 111922 w 267499"/>
              <a:gd name="connsiteY8" fmla="*/ 121 h 219234"/>
              <a:gd name="connsiteX9" fmla="*/ 102397 w 267499"/>
              <a:gd name="connsiteY9" fmla="*/ 57271 h 219234"/>
              <a:gd name="connsiteX10" fmla="*/ 86522 w 267499"/>
              <a:gd name="connsiteY10" fmla="*/ 111246 h 219234"/>
              <a:gd name="connsiteX11" fmla="*/ 162722 w 267499"/>
              <a:gd name="connsiteY11" fmla="*/ 158871 h 219234"/>
              <a:gd name="connsiteX12" fmla="*/ 108747 w 267499"/>
              <a:gd name="connsiteY12" fmla="*/ 168396 h 219234"/>
              <a:gd name="connsiteX13" fmla="*/ 38897 w 267499"/>
              <a:gd name="connsiteY13" fmla="*/ 171571 h 219234"/>
              <a:gd name="connsiteX14" fmla="*/ 13497 w 267499"/>
              <a:gd name="connsiteY14" fmla="*/ 85846 h 219234"/>
              <a:gd name="connsiteX15" fmla="*/ 797 w 267499"/>
              <a:gd name="connsiteY15" fmla="*/ 158871 h 219234"/>
              <a:gd name="connsiteX16" fmla="*/ 61122 w 267499"/>
              <a:gd name="connsiteY16" fmla="*/ 219196 h 21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499" h="219234">
                <a:moveTo>
                  <a:pt x="61122" y="219196"/>
                </a:moveTo>
                <a:cubicBezTo>
                  <a:pt x="89697" y="220784"/>
                  <a:pt x="137851" y="172629"/>
                  <a:pt x="172247" y="168396"/>
                </a:cubicBezTo>
                <a:cubicBezTo>
                  <a:pt x="206643" y="164163"/>
                  <a:pt x="266968" y="195913"/>
                  <a:pt x="267497" y="193796"/>
                </a:cubicBezTo>
                <a:cubicBezTo>
                  <a:pt x="268026" y="191679"/>
                  <a:pt x="181243" y="178979"/>
                  <a:pt x="175422" y="155696"/>
                </a:cubicBezTo>
                <a:cubicBezTo>
                  <a:pt x="169601" y="132413"/>
                  <a:pt x="232572" y="58329"/>
                  <a:pt x="232572" y="54096"/>
                </a:cubicBezTo>
                <a:cubicBezTo>
                  <a:pt x="232572" y="49863"/>
                  <a:pt x="194472" y="121300"/>
                  <a:pt x="175422" y="130296"/>
                </a:cubicBezTo>
                <a:cubicBezTo>
                  <a:pt x="156372" y="139292"/>
                  <a:pt x="130972" y="117596"/>
                  <a:pt x="118272" y="108071"/>
                </a:cubicBezTo>
                <a:cubicBezTo>
                  <a:pt x="105572" y="98546"/>
                  <a:pt x="100280" y="91137"/>
                  <a:pt x="99222" y="73146"/>
                </a:cubicBezTo>
                <a:cubicBezTo>
                  <a:pt x="98164" y="55155"/>
                  <a:pt x="111393" y="2767"/>
                  <a:pt x="111922" y="121"/>
                </a:cubicBezTo>
                <a:cubicBezTo>
                  <a:pt x="112451" y="-2525"/>
                  <a:pt x="106630" y="38750"/>
                  <a:pt x="102397" y="57271"/>
                </a:cubicBezTo>
                <a:cubicBezTo>
                  <a:pt x="98164" y="75792"/>
                  <a:pt x="76468" y="94313"/>
                  <a:pt x="86522" y="111246"/>
                </a:cubicBezTo>
                <a:cubicBezTo>
                  <a:pt x="96576" y="128179"/>
                  <a:pt x="159018" y="149346"/>
                  <a:pt x="162722" y="158871"/>
                </a:cubicBezTo>
                <a:cubicBezTo>
                  <a:pt x="166426" y="168396"/>
                  <a:pt x="129384" y="166279"/>
                  <a:pt x="108747" y="168396"/>
                </a:cubicBezTo>
                <a:cubicBezTo>
                  <a:pt x="88110" y="170513"/>
                  <a:pt x="54772" y="185329"/>
                  <a:pt x="38897" y="171571"/>
                </a:cubicBezTo>
                <a:cubicBezTo>
                  <a:pt x="23022" y="157813"/>
                  <a:pt x="19847" y="87963"/>
                  <a:pt x="13497" y="85846"/>
                </a:cubicBezTo>
                <a:cubicBezTo>
                  <a:pt x="7147" y="83729"/>
                  <a:pt x="-2907" y="139821"/>
                  <a:pt x="797" y="158871"/>
                </a:cubicBezTo>
                <a:cubicBezTo>
                  <a:pt x="4501" y="177921"/>
                  <a:pt x="32547" y="217608"/>
                  <a:pt x="61122" y="219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34F0F5D-7681-8072-B469-443A4D2EC384}"/>
              </a:ext>
            </a:extLst>
          </p:cNvPr>
          <p:cNvSpPr/>
          <p:nvPr/>
        </p:nvSpPr>
        <p:spPr>
          <a:xfrm>
            <a:off x="7098644" y="2536516"/>
            <a:ext cx="555938" cy="412882"/>
          </a:xfrm>
          <a:custGeom>
            <a:avLst/>
            <a:gdLst>
              <a:gd name="connsiteX0" fmla="*/ 656 w 555938"/>
              <a:gd name="connsiteY0" fmla="*/ 168584 h 412882"/>
              <a:gd name="connsiteX1" fmla="*/ 95906 w 555938"/>
              <a:gd name="connsiteY1" fmla="*/ 174934 h 412882"/>
              <a:gd name="connsiteX2" fmla="*/ 241956 w 555938"/>
              <a:gd name="connsiteY2" fmla="*/ 257484 h 412882"/>
              <a:gd name="connsiteX3" fmla="*/ 229256 w 555938"/>
              <a:gd name="connsiteY3" fmla="*/ 213034 h 412882"/>
              <a:gd name="connsiteX4" fmla="*/ 356256 w 555938"/>
              <a:gd name="connsiteY4" fmla="*/ 333684 h 412882"/>
              <a:gd name="connsiteX5" fmla="*/ 362606 w 555938"/>
              <a:gd name="connsiteY5" fmla="*/ 301934 h 412882"/>
              <a:gd name="connsiteX6" fmla="*/ 426106 w 555938"/>
              <a:gd name="connsiteY6" fmla="*/ 409884 h 412882"/>
              <a:gd name="connsiteX7" fmla="*/ 422931 w 555938"/>
              <a:gd name="connsiteY7" fmla="*/ 381309 h 412882"/>
              <a:gd name="connsiteX8" fmla="*/ 473731 w 555938"/>
              <a:gd name="connsiteY8" fmla="*/ 365434 h 412882"/>
              <a:gd name="connsiteX9" fmla="*/ 511831 w 555938"/>
              <a:gd name="connsiteY9" fmla="*/ 355909 h 412882"/>
              <a:gd name="connsiteX10" fmla="*/ 553106 w 555938"/>
              <a:gd name="connsiteY10" fmla="*/ 279709 h 412882"/>
              <a:gd name="connsiteX11" fmla="*/ 540406 w 555938"/>
              <a:gd name="connsiteY11" fmla="*/ 317809 h 412882"/>
              <a:gd name="connsiteX12" fmla="*/ 445156 w 555938"/>
              <a:gd name="connsiteY12" fmla="*/ 327334 h 412882"/>
              <a:gd name="connsiteX13" fmla="*/ 464206 w 555938"/>
              <a:gd name="connsiteY13" fmla="*/ 292409 h 412882"/>
              <a:gd name="connsiteX14" fmla="*/ 476906 w 555938"/>
              <a:gd name="connsiteY14" fmla="*/ 222559 h 412882"/>
              <a:gd name="connsiteX15" fmla="*/ 454681 w 555938"/>
              <a:gd name="connsiteY15" fmla="*/ 270184 h 412882"/>
              <a:gd name="connsiteX16" fmla="*/ 378481 w 555938"/>
              <a:gd name="connsiteY16" fmla="*/ 273359 h 412882"/>
              <a:gd name="connsiteX17" fmla="*/ 368956 w 555938"/>
              <a:gd name="connsiteY17" fmla="*/ 216209 h 412882"/>
              <a:gd name="connsiteX18" fmla="*/ 400706 w 555938"/>
              <a:gd name="connsiteY18" fmla="*/ 120959 h 412882"/>
              <a:gd name="connsiteX19" fmla="*/ 375306 w 555938"/>
              <a:gd name="connsiteY19" fmla="*/ 168584 h 412882"/>
              <a:gd name="connsiteX20" fmla="*/ 248306 w 555938"/>
              <a:gd name="connsiteY20" fmla="*/ 181284 h 412882"/>
              <a:gd name="connsiteX21" fmla="*/ 286406 w 555938"/>
              <a:gd name="connsiteY21" fmla="*/ 98734 h 412882"/>
              <a:gd name="connsiteX22" fmla="*/ 295931 w 555938"/>
              <a:gd name="connsiteY22" fmla="*/ 309 h 412882"/>
              <a:gd name="connsiteX23" fmla="*/ 264181 w 555938"/>
              <a:gd name="connsiteY23" fmla="*/ 70159 h 412882"/>
              <a:gd name="connsiteX24" fmla="*/ 175281 w 555938"/>
              <a:gd name="connsiteY24" fmla="*/ 140009 h 412882"/>
              <a:gd name="connsiteX25" fmla="*/ 191156 w 555938"/>
              <a:gd name="connsiteY25" fmla="*/ 54284 h 412882"/>
              <a:gd name="connsiteX26" fmla="*/ 175281 w 555938"/>
              <a:gd name="connsiteY26" fmla="*/ 19359 h 412882"/>
              <a:gd name="connsiteX27" fmla="*/ 159406 w 555938"/>
              <a:gd name="connsiteY27" fmla="*/ 140009 h 412882"/>
              <a:gd name="connsiteX28" fmla="*/ 70506 w 555938"/>
              <a:gd name="connsiteY28" fmla="*/ 143184 h 412882"/>
              <a:gd name="connsiteX29" fmla="*/ 124481 w 555938"/>
              <a:gd name="connsiteY29" fmla="*/ 63809 h 412882"/>
              <a:gd name="connsiteX30" fmla="*/ 108606 w 555938"/>
              <a:gd name="connsiteY30" fmla="*/ 309 h 412882"/>
              <a:gd name="connsiteX31" fmla="*/ 108606 w 555938"/>
              <a:gd name="connsiteY31" fmla="*/ 60634 h 412882"/>
              <a:gd name="connsiteX32" fmla="*/ 54631 w 555938"/>
              <a:gd name="connsiteY32" fmla="*/ 108259 h 412882"/>
              <a:gd name="connsiteX33" fmla="*/ 656 w 555938"/>
              <a:gd name="connsiteY33" fmla="*/ 168584 h 41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55938" h="412882">
                <a:moveTo>
                  <a:pt x="656" y="168584"/>
                </a:moveTo>
                <a:cubicBezTo>
                  <a:pt x="7535" y="179696"/>
                  <a:pt x="55689" y="160117"/>
                  <a:pt x="95906" y="174934"/>
                </a:cubicBezTo>
                <a:cubicBezTo>
                  <a:pt x="136123" y="189751"/>
                  <a:pt x="219731" y="251134"/>
                  <a:pt x="241956" y="257484"/>
                </a:cubicBezTo>
                <a:cubicBezTo>
                  <a:pt x="264181" y="263834"/>
                  <a:pt x="210206" y="200334"/>
                  <a:pt x="229256" y="213034"/>
                </a:cubicBezTo>
                <a:cubicBezTo>
                  <a:pt x="248306" y="225734"/>
                  <a:pt x="334031" y="318867"/>
                  <a:pt x="356256" y="333684"/>
                </a:cubicBezTo>
                <a:cubicBezTo>
                  <a:pt x="378481" y="348501"/>
                  <a:pt x="350964" y="289234"/>
                  <a:pt x="362606" y="301934"/>
                </a:cubicBezTo>
                <a:cubicBezTo>
                  <a:pt x="374248" y="314634"/>
                  <a:pt x="416052" y="396655"/>
                  <a:pt x="426106" y="409884"/>
                </a:cubicBezTo>
                <a:cubicBezTo>
                  <a:pt x="436160" y="423113"/>
                  <a:pt x="414994" y="388717"/>
                  <a:pt x="422931" y="381309"/>
                </a:cubicBezTo>
                <a:cubicBezTo>
                  <a:pt x="430869" y="373901"/>
                  <a:pt x="458914" y="369667"/>
                  <a:pt x="473731" y="365434"/>
                </a:cubicBezTo>
                <a:cubicBezTo>
                  <a:pt x="488548" y="361201"/>
                  <a:pt x="498602" y="370197"/>
                  <a:pt x="511831" y="355909"/>
                </a:cubicBezTo>
                <a:cubicBezTo>
                  <a:pt x="525060" y="341622"/>
                  <a:pt x="548344" y="286059"/>
                  <a:pt x="553106" y="279709"/>
                </a:cubicBezTo>
                <a:cubicBezTo>
                  <a:pt x="557868" y="273359"/>
                  <a:pt x="558398" y="309872"/>
                  <a:pt x="540406" y="317809"/>
                </a:cubicBezTo>
                <a:cubicBezTo>
                  <a:pt x="522414" y="325747"/>
                  <a:pt x="457856" y="331567"/>
                  <a:pt x="445156" y="327334"/>
                </a:cubicBezTo>
                <a:cubicBezTo>
                  <a:pt x="432456" y="323101"/>
                  <a:pt x="458914" y="309871"/>
                  <a:pt x="464206" y="292409"/>
                </a:cubicBezTo>
                <a:cubicBezTo>
                  <a:pt x="469498" y="274947"/>
                  <a:pt x="478493" y="226263"/>
                  <a:pt x="476906" y="222559"/>
                </a:cubicBezTo>
                <a:cubicBezTo>
                  <a:pt x="475319" y="218855"/>
                  <a:pt x="471085" y="261717"/>
                  <a:pt x="454681" y="270184"/>
                </a:cubicBezTo>
                <a:cubicBezTo>
                  <a:pt x="438277" y="278651"/>
                  <a:pt x="392768" y="282355"/>
                  <a:pt x="378481" y="273359"/>
                </a:cubicBezTo>
                <a:cubicBezTo>
                  <a:pt x="364194" y="264363"/>
                  <a:pt x="365252" y="241609"/>
                  <a:pt x="368956" y="216209"/>
                </a:cubicBezTo>
                <a:cubicBezTo>
                  <a:pt x="372660" y="190809"/>
                  <a:pt x="399648" y="128896"/>
                  <a:pt x="400706" y="120959"/>
                </a:cubicBezTo>
                <a:cubicBezTo>
                  <a:pt x="401764" y="113022"/>
                  <a:pt x="400706" y="158530"/>
                  <a:pt x="375306" y="168584"/>
                </a:cubicBezTo>
                <a:cubicBezTo>
                  <a:pt x="349906" y="178638"/>
                  <a:pt x="263122" y="192926"/>
                  <a:pt x="248306" y="181284"/>
                </a:cubicBezTo>
                <a:cubicBezTo>
                  <a:pt x="233490" y="169642"/>
                  <a:pt x="278468" y="128897"/>
                  <a:pt x="286406" y="98734"/>
                </a:cubicBezTo>
                <a:cubicBezTo>
                  <a:pt x="294344" y="68571"/>
                  <a:pt x="299635" y="5071"/>
                  <a:pt x="295931" y="309"/>
                </a:cubicBezTo>
                <a:cubicBezTo>
                  <a:pt x="292227" y="-4453"/>
                  <a:pt x="284289" y="46876"/>
                  <a:pt x="264181" y="70159"/>
                </a:cubicBezTo>
                <a:cubicBezTo>
                  <a:pt x="244073" y="93442"/>
                  <a:pt x="187452" y="142655"/>
                  <a:pt x="175281" y="140009"/>
                </a:cubicBezTo>
                <a:cubicBezTo>
                  <a:pt x="163110" y="137363"/>
                  <a:pt x="191156" y="74392"/>
                  <a:pt x="191156" y="54284"/>
                </a:cubicBezTo>
                <a:cubicBezTo>
                  <a:pt x="191156" y="34176"/>
                  <a:pt x="180573" y="5072"/>
                  <a:pt x="175281" y="19359"/>
                </a:cubicBezTo>
                <a:cubicBezTo>
                  <a:pt x="169989" y="33646"/>
                  <a:pt x="176868" y="119372"/>
                  <a:pt x="159406" y="140009"/>
                </a:cubicBezTo>
                <a:cubicBezTo>
                  <a:pt x="141944" y="160646"/>
                  <a:pt x="76327" y="155884"/>
                  <a:pt x="70506" y="143184"/>
                </a:cubicBezTo>
                <a:cubicBezTo>
                  <a:pt x="64685" y="130484"/>
                  <a:pt x="118131" y="87621"/>
                  <a:pt x="124481" y="63809"/>
                </a:cubicBezTo>
                <a:cubicBezTo>
                  <a:pt x="130831" y="39997"/>
                  <a:pt x="111252" y="838"/>
                  <a:pt x="108606" y="309"/>
                </a:cubicBezTo>
                <a:cubicBezTo>
                  <a:pt x="105960" y="-220"/>
                  <a:pt x="117602" y="42642"/>
                  <a:pt x="108606" y="60634"/>
                </a:cubicBezTo>
                <a:cubicBezTo>
                  <a:pt x="99610" y="78626"/>
                  <a:pt x="66273" y="93443"/>
                  <a:pt x="54631" y="108259"/>
                </a:cubicBezTo>
                <a:cubicBezTo>
                  <a:pt x="42989" y="123075"/>
                  <a:pt x="-6223" y="157472"/>
                  <a:pt x="656" y="16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4ECD8A5-DACD-84A8-5FCF-3039FDE2AD3B}"/>
              </a:ext>
            </a:extLst>
          </p:cNvPr>
          <p:cNvSpPr/>
          <p:nvPr/>
        </p:nvSpPr>
        <p:spPr>
          <a:xfrm>
            <a:off x="6765478" y="2567846"/>
            <a:ext cx="270362" cy="400803"/>
          </a:xfrm>
          <a:custGeom>
            <a:avLst/>
            <a:gdLst>
              <a:gd name="connsiteX0" fmla="*/ 270322 w 270362"/>
              <a:gd name="connsiteY0" fmla="*/ 729 h 400803"/>
              <a:gd name="connsiteX1" fmla="*/ 57597 w 270362"/>
              <a:gd name="connsiteY1" fmla="*/ 216629 h 400803"/>
              <a:gd name="connsiteX2" fmla="*/ 73472 w 270362"/>
              <a:gd name="connsiteY2" fmla="*/ 181704 h 400803"/>
              <a:gd name="connsiteX3" fmla="*/ 13147 w 270362"/>
              <a:gd name="connsiteY3" fmla="*/ 302354 h 400803"/>
              <a:gd name="connsiteX4" fmla="*/ 13147 w 270362"/>
              <a:gd name="connsiteY4" fmla="*/ 349979 h 400803"/>
              <a:gd name="connsiteX5" fmla="*/ 54422 w 270362"/>
              <a:gd name="connsiteY5" fmla="*/ 400779 h 400803"/>
              <a:gd name="connsiteX6" fmla="*/ 32197 w 270362"/>
              <a:gd name="connsiteY6" fmla="*/ 356329 h 400803"/>
              <a:gd name="connsiteX7" fmla="*/ 447 w 270362"/>
              <a:gd name="connsiteY7" fmla="*/ 324579 h 400803"/>
              <a:gd name="connsiteX8" fmla="*/ 57597 w 270362"/>
              <a:gd name="connsiteY8" fmla="*/ 188054 h 400803"/>
              <a:gd name="connsiteX9" fmla="*/ 3622 w 270362"/>
              <a:gd name="connsiteY9" fmla="*/ 232504 h 400803"/>
              <a:gd name="connsiteX10" fmla="*/ 162372 w 270362"/>
              <a:gd name="connsiteY10" fmla="*/ 146779 h 400803"/>
              <a:gd name="connsiteX11" fmla="*/ 114747 w 270362"/>
              <a:gd name="connsiteY11" fmla="*/ 162654 h 400803"/>
              <a:gd name="connsiteX12" fmla="*/ 168722 w 270362"/>
              <a:gd name="connsiteY12" fmla="*/ 80104 h 400803"/>
              <a:gd name="connsiteX13" fmla="*/ 76647 w 270362"/>
              <a:gd name="connsiteY13" fmla="*/ 143604 h 400803"/>
              <a:gd name="connsiteX14" fmla="*/ 270322 w 270362"/>
              <a:gd name="connsiteY14" fmla="*/ 729 h 4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362" h="400803">
                <a:moveTo>
                  <a:pt x="270322" y="729"/>
                </a:moveTo>
                <a:cubicBezTo>
                  <a:pt x="267147" y="12900"/>
                  <a:pt x="90405" y="186467"/>
                  <a:pt x="57597" y="216629"/>
                </a:cubicBezTo>
                <a:cubicBezTo>
                  <a:pt x="24789" y="246791"/>
                  <a:pt x="80880" y="167417"/>
                  <a:pt x="73472" y="181704"/>
                </a:cubicBezTo>
                <a:cubicBezTo>
                  <a:pt x="66064" y="195991"/>
                  <a:pt x="23201" y="274308"/>
                  <a:pt x="13147" y="302354"/>
                </a:cubicBezTo>
                <a:cubicBezTo>
                  <a:pt x="3093" y="330400"/>
                  <a:pt x="6268" y="333575"/>
                  <a:pt x="13147" y="349979"/>
                </a:cubicBezTo>
                <a:cubicBezTo>
                  <a:pt x="20026" y="366383"/>
                  <a:pt x="51247" y="399721"/>
                  <a:pt x="54422" y="400779"/>
                </a:cubicBezTo>
                <a:cubicBezTo>
                  <a:pt x="57597" y="401837"/>
                  <a:pt x="41193" y="369029"/>
                  <a:pt x="32197" y="356329"/>
                </a:cubicBezTo>
                <a:cubicBezTo>
                  <a:pt x="23201" y="343629"/>
                  <a:pt x="-3786" y="352625"/>
                  <a:pt x="447" y="324579"/>
                </a:cubicBezTo>
                <a:cubicBezTo>
                  <a:pt x="4680" y="296533"/>
                  <a:pt x="57068" y="203400"/>
                  <a:pt x="57597" y="188054"/>
                </a:cubicBezTo>
                <a:cubicBezTo>
                  <a:pt x="58126" y="172708"/>
                  <a:pt x="-13840" y="239383"/>
                  <a:pt x="3622" y="232504"/>
                </a:cubicBezTo>
                <a:cubicBezTo>
                  <a:pt x="21084" y="225625"/>
                  <a:pt x="143851" y="158421"/>
                  <a:pt x="162372" y="146779"/>
                </a:cubicBezTo>
                <a:cubicBezTo>
                  <a:pt x="180893" y="135137"/>
                  <a:pt x="113689" y="173766"/>
                  <a:pt x="114747" y="162654"/>
                </a:cubicBezTo>
                <a:cubicBezTo>
                  <a:pt x="115805" y="151542"/>
                  <a:pt x="175072" y="83279"/>
                  <a:pt x="168722" y="80104"/>
                </a:cubicBezTo>
                <a:cubicBezTo>
                  <a:pt x="162372" y="76929"/>
                  <a:pt x="65005" y="154717"/>
                  <a:pt x="76647" y="143604"/>
                </a:cubicBezTo>
                <a:cubicBezTo>
                  <a:pt x="88289" y="132492"/>
                  <a:pt x="273497" y="-11442"/>
                  <a:pt x="27032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DEC0DA7-2AE9-1143-9052-5845452F3D69}"/>
              </a:ext>
            </a:extLst>
          </p:cNvPr>
          <p:cNvSpPr/>
          <p:nvPr/>
        </p:nvSpPr>
        <p:spPr>
          <a:xfrm>
            <a:off x="6834328" y="2679648"/>
            <a:ext cx="204653" cy="251772"/>
          </a:xfrm>
          <a:custGeom>
            <a:avLst/>
            <a:gdLst>
              <a:gd name="connsiteX0" fmla="*/ 204647 w 204653"/>
              <a:gd name="connsiteY0" fmla="*/ 52 h 251772"/>
              <a:gd name="connsiteX1" fmla="*/ 36372 w 204653"/>
              <a:gd name="connsiteY1" fmla="*/ 120702 h 251772"/>
              <a:gd name="connsiteX2" fmla="*/ 17322 w 204653"/>
              <a:gd name="connsiteY2" fmla="*/ 219127 h 251772"/>
              <a:gd name="connsiteX3" fmla="*/ 17322 w 204653"/>
              <a:gd name="connsiteY3" fmla="*/ 130227 h 251772"/>
              <a:gd name="connsiteX4" fmla="*/ 1447 w 204653"/>
              <a:gd name="connsiteY4" fmla="*/ 203252 h 251772"/>
              <a:gd name="connsiteX5" fmla="*/ 1447 w 204653"/>
              <a:gd name="connsiteY5" fmla="*/ 250877 h 251772"/>
              <a:gd name="connsiteX6" fmla="*/ 7797 w 204653"/>
              <a:gd name="connsiteY6" fmla="*/ 161977 h 251772"/>
              <a:gd name="connsiteX7" fmla="*/ 58597 w 204653"/>
              <a:gd name="connsiteY7" fmla="*/ 73077 h 251772"/>
              <a:gd name="connsiteX8" fmla="*/ 30022 w 204653"/>
              <a:gd name="connsiteY8" fmla="*/ 104827 h 251772"/>
              <a:gd name="connsiteX9" fmla="*/ 204647 w 204653"/>
              <a:gd name="connsiteY9" fmla="*/ 52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53" h="251772">
                <a:moveTo>
                  <a:pt x="204647" y="52"/>
                </a:moveTo>
                <a:cubicBezTo>
                  <a:pt x="205705" y="2698"/>
                  <a:pt x="67593" y="84190"/>
                  <a:pt x="36372" y="120702"/>
                </a:cubicBezTo>
                <a:cubicBezTo>
                  <a:pt x="5151" y="157215"/>
                  <a:pt x="20497" y="217540"/>
                  <a:pt x="17322" y="219127"/>
                </a:cubicBezTo>
                <a:cubicBezTo>
                  <a:pt x="14147" y="220714"/>
                  <a:pt x="19968" y="132873"/>
                  <a:pt x="17322" y="130227"/>
                </a:cubicBezTo>
                <a:cubicBezTo>
                  <a:pt x="14676" y="127581"/>
                  <a:pt x="4093" y="183144"/>
                  <a:pt x="1447" y="203252"/>
                </a:cubicBezTo>
                <a:cubicBezTo>
                  <a:pt x="-1199" y="223360"/>
                  <a:pt x="389" y="257756"/>
                  <a:pt x="1447" y="250877"/>
                </a:cubicBezTo>
                <a:cubicBezTo>
                  <a:pt x="2505" y="243998"/>
                  <a:pt x="-1728" y="191610"/>
                  <a:pt x="7797" y="161977"/>
                </a:cubicBezTo>
                <a:cubicBezTo>
                  <a:pt x="17322" y="132344"/>
                  <a:pt x="54893" y="82602"/>
                  <a:pt x="58597" y="73077"/>
                </a:cubicBezTo>
                <a:cubicBezTo>
                  <a:pt x="62301" y="63552"/>
                  <a:pt x="9914" y="113823"/>
                  <a:pt x="30022" y="104827"/>
                </a:cubicBezTo>
                <a:cubicBezTo>
                  <a:pt x="50130" y="95831"/>
                  <a:pt x="203589" y="-2594"/>
                  <a:pt x="20464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4DF18C8-5CDD-8757-6891-DD5165E14704}"/>
              </a:ext>
            </a:extLst>
          </p:cNvPr>
          <p:cNvSpPr/>
          <p:nvPr/>
        </p:nvSpPr>
        <p:spPr>
          <a:xfrm>
            <a:off x="6784886" y="2771174"/>
            <a:ext cx="85875" cy="159361"/>
          </a:xfrm>
          <a:custGeom>
            <a:avLst/>
            <a:gdLst>
              <a:gd name="connsiteX0" fmla="*/ 15964 w 85875"/>
              <a:gd name="connsiteY0" fmla="*/ 41876 h 159361"/>
              <a:gd name="connsiteX1" fmla="*/ 44539 w 85875"/>
              <a:gd name="connsiteY1" fmla="*/ 108551 h 159361"/>
              <a:gd name="connsiteX2" fmla="*/ 41364 w 85875"/>
              <a:gd name="connsiteY2" fmla="*/ 140301 h 159361"/>
              <a:gd name="connsiteX3" fmla="*/ 89 w 85875"/>
              <a:gd name="connsiteY3" fmla="*/ 137126 h 159361"/>
              <a:gd name="connsiteX4" fmla="*/ 54064 w 85875"/>
              <a:gd name="connsiteY4" fmla="*/ 159351 h 159361"/>
              <a:gd name="connsiteX5" fmla="*/ 57239 w 85875"/>
              <a:gd name="connsiteY5" fmla="*/ 133951 h 159361"/>
              <a:gd name="connsiteX6" fmla="*/ 85814 w 85875"/>
              <a:gd name="connsiteY6" fmla="*/ 601 h 159361"/>
              <a:gd name="connsiteX7" fmla="*/ 63589 w 85875"/>
              <a:gd name="connsiteY7" fmla="*/ 83151 h 159361"/>
              <a:gd name="connsiteX8" fmla="*/ 15964 w 85875"/>
              <a:gd name="connsiteY8" fmla="*/ 41876 h 1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75" h="159361">
                <a:moveTo>
                  <a:pt x="15964" y="41876"/>
                </a:moveTo>
                <a:cubicBezTo>
                  <a:pt x="12789" y="46109"/>
                  <a:pt x="40306" y="92147"/>
                  <a:pt x="44539" y="108551"/>
                </a:cubicBezTo>
                <a:cubicBezTo>
                  <a:pt x="48772" y="124955"/>
                  <a:pt x="48772" y="135539"/>
                  <a:pt x="41364" y="140301"/>
                </a:cubicBezTo>
                <a:cubicBezTo>
                  <a:pt x="33956" y="145064"/>
                  <a:pt x="-2028" y="133951"/>
                  <a:pt x="89" y="137126"/>
                </a:cubicBezTo>
                <a:cubicBezTo>
                  <a:pt x="2206" y="140301"/>
                  <a:pt x="44539" y="159880"/>
                  <a:pt x="54064" y="159351"/>
                </a:cubicBezTo>
                <a:cubicBezTo>
                  <a:pt x="63589" y="158822"/>
                  <a:pt x="51947" y="160409"/>
                  <a:pt x="57239" y="133951"/>
                </a:cubicBezTo>
                <a:cubicBezTo>
                  <a:pt x="62531" y="107493"/>
                  <a:pt x="84756" y="9068"/>
                  <a:pt x="85814" y="601"/>
                </a:cubicBezTo>
                <a:cubicBezTo>
                  <a:pt x="86872" y="-7866"/>
                  <a:pt x="74172" y="75743"/>
                  <a:pt x="63589" y="83151"/>
                </a:cubicBezTo>
                <a:cubicBezTo>
                  <a:pt x="53006" y="90559"/>
                  <a:pt x="19139" y="37643"/>
                  <a:pt x="15964" y="4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63ECFE2-4354-D166-C1C9-057E4C96D9A1}"/>
              </a:ext>
            </a:extLst>
          </p:cNvPr>
          <p:cNvSpPr/>
          <p:nvPr/>
        </p:nvSpPr>
        <p:spPr>
          <a:xfrm>
            <a:off x="6777709" y="2813044"/>
            <a:ext cx="74458" cy="95373"/>
          </a:xfrm>
          <a:custGeom>
            <a:avLst/>
            <a:gdLst>
              <a:gd name="connsiteX0" fmla="*/ 51716 w 74458"/>
              <a:gd name="connsiteY0" fmla="*/ 95256 h 95373"/>
              <a:gd name="connsiteX1" fmla="*/ 4091 w 74458"/>
              <a:gd name="connsiteY1" fmla="*/ 60331 h 95373"/>
              <a:gd name="connsiteX2" fmla="*/ 10441 w 74458"/>
              <a:gd name="connsiteY2" fmla="*/ 34931 h 95373"/>
              <a:gd name="connsiteX3" fmla="*/ 73941 w 74458"/>
              <a:gd name="connsiteY3" fmla="*/ 6 h 95373"/>
              <a:gd name="connsiteX4" fmla="*/ 42191 w 74458"/>
              <a:gd name="connsiteY4" fmla="*/ 31756 h 95373"/>
              <a:gd name="connsiteX5" fmla="*/ 26316 w 74458"/>
              <a:gd name="connsiteY5" fmla="*/ 47631 h 95373"/>
              <a:gd name="connsiteX6" fmla="*/ 51716 w 74458"/>
              <a:gd name="connsiteY6" fmla="*/ 95256 h 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58" h="95373">
                <a:moveTo>
                  <a:pt x="51716" y="95256"/>
                </a:moveTo>
                <a:cubicBezTo>
                  <a:pt x="48012" y="97373"/>
                  <a:pt x="10970" y="70385"/>
                  <a:pt x="4091" y="60331"/>
                </a:cubicBezTo>
                <a:cubicBezTo>
                  <a:pt x="-2788" y="50277"/>
                  <a:pt x="-1201" y="44985"/>
                  <a:pt x="10441" y="34931"/>
                </a:cubicBezTo>
                <a:cubicBezTo>
                  <a:pt x="22083" y="24877"/>
                  <a:pt x="68649" y="535"/>
                  <a:pt x="73941" y="6"/>
                </a:cubicBezTo>
                <a:cubicBezTo>
                  <a:pt x="79233" y="-523"/>
                  <a:pt x="42191" y="31756"/>
                  <a:pt x="42191" y="31756"/>
                </a:cubicBezTo>
                <a:cubicBezTo>
                  <a:pt x="34254" y="39693"/>
                  <a:pt x="26845" y="37577"/>
                  <a:pt x="26316" y="47631"/>
                </a:cubicBezTo>
                <a:cubicBezTo>
                  <a:pt x="25787" y="57685"/>
                  <a:pt x="55420" y="93139"/>
                  <a:pt x="51716" y="95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F63BA50-36B6-20C8-35C2-1B6BA858B31D}"/>
              </a:ext>
            </a:extLst>
          </p:cNvPr>
          <p:cNvSpPr/>
          <p:nvPr/>
        </p:nvSpPr>
        <p:spPr>
          <a:xfrm>
            <a:off x="6813384" y="2844687"/>
            <a:ext cx="752645" cy="133873"/>
          </a:xfrm>
          <a:custGeom>
            <a:avLst/>
            <a:gdLst>
              <a:gd name="connsiteX0" fmla="*/ 166 w 752645"/>
              <a:gd name="connsiteY0" fmla="*/ 89013 h 133873"/>
              <a:gd name="connsiteX1" fmla="*/ 136691 w 752645"/>
              <a:gd name="connsiteY1" fmla="*/ 50913 h 133873"/>
              <a:gd name="connsiteX2" fmla="*/ 117641 w 752645"/>
              <a:gd name="connsiteY2" fmla="*/ 69963 h 133873"/>
              <a:gd name="connsiteX3" fmla="*/ 162091 w 752645"/>
              <a:gd name="connsiteY3" fmla="*/ 60438 h 133873"/>
              <a:gd name="connsiteX4" fmla="*/ 314491 w 752645"/>
              <a:gd name="connsiteY4" fmla="*/ 66788 h 133873"/>
              <a:gd name="connsiteX5" fmla="*/ 314491 w 752645"/>
              <a:gd name="connsiteY5" fmla="*/ 66788 h 133873"/>
              <a:gd name="connsiteX6" fmla="*/ 514516 w 752645"/>
              <a:gd name="connsiteY6" fmla="*/ 50913 h 133873"/>
              <a:gd name="connsiteX7" fmla="*/ 479591 w 752645"/>
              <a:gd name="connsiteY7" fmla="*/ 54088 h 133873"/>
              <a:gd name="connsiteX8" fmla="*/ 625641 w 752645"/>
              <a:gd name="connsiteY8" fmla="*/ 35038 h 133873"/>
              <a:gd name="connsiteX9" fmla="*/ 609766 w 752645"/>
              <a:gd name="connsiteY9" fmla="*/ 113 h 133873"/>
              <a:gd name="connsiteX10" fmla="*/ 673266 w 752645"/>
              <a:gd name="connsiteY10" fmla="*/ 47738 h 133873"/>
              <a:gd name="connsiteX11" fmla="*/ 752641 w 752645"/>
              <a:gd name="connsiteY11" fmla="*/ 57263 h 133873"/>
              <a:gd name="connsiteX12" fmla="*/ 676441 w 752645"/>
              <a:gd name="connsiteY12" fmla="*/ 35038 h 133873"/>
              <a:gd name="connsiteX13" fmla="*/ 574841 w 752645"/>
              <a:gd name="connsiteY13" fmla="*/ 47738 h 133873"/>
              <a:gd name="connsiteX14" fmla="*/ 631991 w 752645"/>
              <a:gd name="connsiteY14" fmla="*/ 89013 h 133873"/>
              <a:gd name="connsiteX15" fmla="*/ 571666 w 752645"/>
              <a:gd name="connsiteY15" fmla="*/ 69963 h 133873"/>
              <a:gd name="connsiteX16" fmla="*/ 457366 w 752645"/>
              <a:gd name="connsiteY16" fmla="*/ 60438 h 133873"/>
              <a:gd name="connsiteX17" fmla="*/ 555791 w 752645"/>
              <a:gd name="connsiteY17" fmla="*/ 92188 h 133873"/>
              <a:gd name="connsiteX18" fmla="*/ 406566 w 752645"/>
              <a:gd name="connsiteY18" fmla="*/ 63613 h 133873"/>
              <a:gd name="connsiteX19" fmla="*/ 412916 w 752645"/>
              <a:gd name="connsiteY19" fmla="*/ 111238 h 133873"/>
              <a:gd name="connsiteX20" fmla="*/ 327191 w 752645"/>
              <a:gd name="connsiteY20" fmla="*/ 57263 h 133873"/>
              <a:gd name="connsiteX21" fmla="*/ 336716 w 752645"/>
              <a:gd name="connsiteY21" fmla="*/ 95363 h 133873"/>
              <a:gd name="connsiteX22" fmla="*/ 377991 w 752645"/>
              <a:gd name="connsiteY22" fmla="*/ 133463 h 133873"/>
              <a:gd name="connsiteX23" fmla="*/ 292266 w 752645"/>
              <a:gd name="connsiteY23" fmla="*/ 69963 h 133873"/>
              <a:gd name="connsiteX24" fmla="*/ 209716 w 752645"/>
              <a:gd name="connsiteY24" fmla="*/ 76313 h 133873"/>
              <a:gd name="connsiteX25" fmla="*/ 155741 w 752645"/>
              <a:gd name="connsiteY25" fmla="*/ 123938 h 133873"/>
              <a:gd name="connsiteX26" fmla="*/ 174791 w 752645"/>
              <a:gd name="connsiteY26" fmla="*/ 79488 h 133873"/>
              <a:gd name="connsiteX27" fmla="*/ 155741 w 752645"/>
              <a:gd name="connsiteY27" fmla="*/ 50913 h 133873"/>
              <a:gd name="connsiteX28" fmla="*/ 98591 w 752645"/>
              <a:gd name="connsiteY28" fmla="*/ 66788 h 133873"/>
              <a:gd name="connsiteX29" fmla="*/ 168441 w 752645"/>
              <a:gd name="connsiteY29" fmla="*/ 19163 h 133873"/>
              <a:gd name="connsiteX30" fmla="*/ 166 w 752645"/>
              <a:gd name="connsiteY30" fmla="*/ 89013 h 13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2645" h="133873">
                <a:moveTo>
                  <a:pt x="166" y="89013"/>
                </a:moveTo>
                <a:cubicBezTo>
                  <a:pt x="-5126" y="94305"/>
                  <a:pt x="117112" y="54088"/>
                  <a:pt x="136691" y="50913"/>
                </a:cubicBezTo>
                <a:cubicBezTo>
                  <a:pt x="156270" y="47738"/>
                  <a:pt x="113408" y="68376"/>
                  <a:pt x="117641" y="69963"/>
                </a:cubicBezTo>
                <a:cubicBezTo>
                  <a:pt x="121874" y="71550"/>
                  <a:pt x="129283" y="60967"/>
                  <a:pt x="162091" y="60438"/>
                </a:cubicBezTo>
                <a:cubicBezTo>
                  <a:pt x="194899" y="59909"/>
                  <a:pt x="314491" y="66788"/>
                  <a:pt x="314491" y="66788"/>
                </a:cubicBezTo>
                <a:lnTo>
                  <a:pt x="314491" y="66788"/>
                </a:lnTo>
                <a:lnTo>
                  <a:pt x="514516" y="50913"/>
                </a:lnTo>
                <a:cubicBezTo>
                  <a:pt x="542033" y="48796"/>
                  <a:pt x="461070" y="56734"/>
                  <a:pt x="479591" y="54088"/>
                </a:cubicBezTo>
                <a:cubicBezTo>
                  <a:pt x="498112" y="51442"/>
                  <a:pt x="603945" y="44034"/>
                  <a:pt x="625641" y="35038"/>
                </a:cubicBezTo>
                <a:cubicBezTo>
                  <a:pt x="647337" y="26042"/>
                  <a:pt x="601829" y="-2004"/>
                  <a:pt x="609766" y="113"/>
                </a:cubicBezTo>
                <a:cubicBezTo>
                  <a:pt x="617703" y="2230"/>
                  <a:pt x="649454" y="38213"/>
                  <a:pt x="673266" y="47738"/>
                </a:cubicBezTo>
                <a:cubicBezTo>
                  <a:pt x="697079" y="57263"/>
                  <a:pt x="752112" y="59380"/>
                  <a:pt x="752641" y="57263"/>
                </a:cubicBezTo>
                <a:cubicBezTo>
                  <a:pt x="753170" y="55146"/>
                  <a:pt x="706074" y="36625"/>
                  <a:pt x="676441" y="35038"/>
                </a:cubicBezTo>
                <a:cubicBezTo>
                  <a:pt x="646808" y="33451"/>
                  <a:pt x="582249" y="38742"/>
                  <a:pt x="574841" y="47738"/>
                </a:cubicBezTo>
                <a:cubicBezTo>
                  <a:pt x="567433" y="56734"/>
                  <a:pt x="632520" y="85309"/>
                  <a:pt x="631991" y="89013"/>
                </a:cubicBezTo>
                <a:cubicBezTo>
                  <a:pt x="631462" y="92717"/>
                  <a:pt x="600770" y="74725"/>
                  <a:pt x="571666" y="69963"/>
                </a:cubicBezTo>
                <a:cubicBezTo>
                  <a:pt x="542562" y="65201"/>
                  <a:pt x="460012" y="56734"/>
                  <a:pt x="457366" y="60438"/>
                </a:cubicBezTo>
                <a:cubicBezTo>
                  <a:pt x="454720" y="64142"/>
                  <a:pt x="564258" y="91659"/>
                  <a:pt x="555791" y="92188"/>
                </a:cubicBezTo>
                <a:cubicBezTo>
                  <a:pt x="547324" y="92717"/>
                  <a:pt x="430379" y="60438"/>
                  <a:pt x="406566" y="63613"/>
                </a:cubicBezTo>
                <a:cubicBezTo>
                  <a:pt x="382754" y="66788"/>
                  <a:pt x="426145" y="112296"/>
                  <a:pt x="412916" y="111238"/>
                </a:cubicBezTo>
                <a:cubicBezTo>
                  <a:pt x="399687" y="110180"/>
                  <a:pt x="339891" y="59909"/>
                  <a:pt x="327191" y="57263"/>
                </a:cubicBezTo>
                <a:cubicBezTo>
                  <a:pt x="314491" y="54617"/>
                  <a:pt x="328249" y="82663"/>
                  <a:pt x="336716" y="95363"/>
                </a:cubicBezTo>
                <a:cubicBezTo>
                  <a:pt x="345183" y="108063"/>
                  <a:pt x="385399" y="137696"/>
                  <a:pt x="377991" y="133463"/>
                </a:cubicBezTo>
                <a:cubicBezTo>
                  <a:pt x="370583" y="129230"/>
                  <a:pt x="320312" y="79488"/>
                  <a:pt x="292266" y="69963"/>
                </a:cubicBezTo>
                <a:cubicBezTo>
                  <a:pt x="264220" y="60438"/>
                  <a:pt x="232470" y="67317"/>
                  <a:pt x="209716" y="76313"/>
                </a:cubicBezTo>
                <a:cubicBezTo>
                  <a:pt x="186962" y="85309"/>
                  <a:pt x="161562" y="123409"/>
                  <a:pt x="155741" y="123938"/>
                </a:cubicBezTo>
                <a:cubicBezTo>
                  <a:pt x="149920" y="124467"/>
                  <a:pt x="174791" y="91659"/>
                  <a:pt x="174791" y="79488"/>
                </a:cubicBezTo>
                <a:cubicBezTo>
                  <a:pt x="174791" y="67317"/>
                  <a:pt x="168441" y="53030"/>
                  <a:pt x="155741" y="50913"/>
                </a:cubicBezTo>
                <a:cubicBezTo>
                  <a:pt x="143041" y="48796"/>
                  <a:pt x="96474" y="72080"/>
                  <a:pt x="98591" y="66788"/>
                </a:cubicBezTo>
                <a:cubicBezTo>
                  <a:pt x="100708" y="61496"/>
                  <a:pt x="184316" y="15988"/>
                  <a:pt x="168441" y="19163"/>
                </a:cubicBezTo>
                <a:cubicBezTo>
                  <a:pt x="152566" y="22338"/>
                  <a:pt x="5458" y="83721"/>
                  <a:pt x="166" y="89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635D7AF-7295-47E8-1B1F-396421DDBBFD}"/>
              </a:ext>
            </a:extLst>
          </p:cNvPr>
          <p:cNvSpPr/>
          <p:nvPr/>
        </p:nvSpPr>
        <p:spPr>
          <a:xfrm>
            <a:off x="6907780" y="2685440"/>
            <a:ext cx="296662" cy="243434"/>
          </a:xfrm>
          <a:custGeom>
            <a:avLst/>
            <a:gdLst>
              <a:gd name="connsiteX0" fmla="*/ 32770 w 296662"/>
              <a:gd name="connsiteY0" fmla="*/ 10135 h 243434"/>
              <a:gd name="connsiteX1" fmla="*/ 1020 w 296662"/>
              <a:gd name="connsiteY1" fmla="*/ 121260 h 243434"/>
              <a:gd name="connsiteX2" fmla="*/ 13720 w 296662"/>
              <a:gd name="connsiteY2" fmla="*/ 191110 h 243434"/>
              <a:gd name="connsiteX3" fmla="*/ 70870 w 296662"/>
              <a:gd name="connsiteY3" fmla="*/ 229210 h 243434"/>
              <a:gd name="connsiteX4" fmla="*/ 239145 w 296662"/>
              <a:gd name="connsiteY4" fmla="*/ 241910 h 243434"/>
              <a:gd name="connsiteX5" fmla="*/ 277245 w 296662"/>
              <a:gd name="connsiteY5" fmla="*/ 197460 h 243434"/>
              <a:gd name="connsiteX6" fmla="*/ 296295 w 296662"/>
              <a:gd name="connsiteY6" fmla="*/ 137135 h 243434"/>
              <a:gd name="connsiteX7" fmla="*/ 261370 w 296662"/>
              <a:gd name="connsiteY7" fmla="*/ 35535 h 243434"/>
              <a:gd name="connsiteX8" fmla="*/ 277245 w 296662"/>
              <a:gd name="connsiteY8" fmla="*/ 610 h 243434"/>
              <a:gd name="connsiteX9" fmla="*/ 210570 w 296662"/>
              <a:gd name="connsiteY9" fmla="*/ 13310 h 243434"/>
              <a:gd name="connsiteX10" fmla="*/ 32770 w 296662"/>
              <a:gd name="connsiteY10" fmla="*/ 10135 h 2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62" h="243434">
                <a:moveTo>
                  <a:pt x="32770" y="10135"/>
                </a:moveTo>
                <a:cubicBezTo>
                  <a:pt x="-2155" y="28127"/>
                  <a:pt x="4195" y="91097"/>
                  <a:pt x="1020" y="121260"/>
                </a:cubicBezTo>
                <a:cubicBezTo>
                  <a:pt x="-2155" y="151423"/>
                  <a:pt x="2078" y="173118"/>
                  <a:pt x="13720" y="191110"/>
                </a:cubicBezTo>
                <a:cubicBezTo>
                  <a:pt x="25362" y="209102"/>
                  <a:pt x="33299" y="220743"/>
                  <a:pt x="70870" y="229210"/>
                </a:cubicBezTo>
                <a:cubicBezTo>
                  <a:pt x="108441" y="237677"/>
                  <a:pt x="204749" y="247202"/>
                  <a:pt x="239145" y="241910"/>
                </a:cubicBezTo>
                <a:cubicBezTo>
                  <a:pt x="273541" y="236618"/>
                  <a:pt x="267720" y="214923"/>
                  <a:pt x="277245" y="197460"/>
                </a:cubicBezTo>
                <a:cubicBezTo>
                  <a:pt x="286770" y="179998"/>
                  <a:pt x="298941" y="164123"/>
                  <a:pt x="296295" y="137135"/>
                </a:cubicBezTo>
                <a:cubicBezTo>
                  <a:pt x="293649" y="110148"/>
                  <a:pt x="264545" y="58289"/>
                  <a:pt x="261370" y="35535"/>
                </a:cubicBezTo>
                <a:cubicBezTo>
                  <a:pt x="258195" y="12781"/>
                  <a:pt x="285712" y="4314"/>
                  <a:pt x="277245" y="610"/>
                </a:cubicBezTo>
                <a:cubicBezTo>
                  <a:pt x="268778" y="-3094"/>
                  <a:pt x="256078" y="11193"/>
                  <a:pt x="210570" y="13310"/>
                </a:cubicBezTo>
                <a:cubicBezTo>
                  <a:pt x="165062" y="15427"/>
                  <a:pt x="67695" y="-7857"/>
                  <a:pt x="32770" y="10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5EA80193-9A4E-CD87-AD3E-D1A2CD68D7AC}"/>
              </a:ext>
            </a:extLst>
          </p:cNvPr>
          <p:cNvSpPr/>
          <p:nvPr/>
        </p:nvSpPr>
        <p:spPr>
          <a:xfrm>
            <a:off x="7008981" y="2749424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93F5071F-D8DC-2578-87CA-96E6888263E0}"/>
              </a:ext>
            </a:extLst>
          </p:cNvPr>
          <p:cNvSpPr/>
          <p:nvPr/>
        </p:nvSpPr>
        <p:spPr>
          <a:xfrm>
            <a:off x="7056427" y="2804882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EB1E326A-3CA1-1AF9-6BAB-83B7F2C90D17}"/>
              </a:ext>
            </a:extLst>
          </p:cNvPr>
          <p:cNvSpPr/>
          <p:nvPr/>
        </p:nvSpPr>
        <p:spPr>
          <a:xfrm>
            <a:off x="7090812" y="2744489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A6CDF0B-BA80-1C7F-3A8D-F1972808CB96}"/>
              </a:ext>
            </a:extLst>
          </p:cNvPr>
          <p:cNvSpPr/>
          <p:nvPr/>
        </p:nvSpPr>
        <p:spPr>
          <a:xfrm>
            <a:off x="7311466" y="2888761"/>
            <a:ext cx="329183" cy="98918"/>
          </a:xfrm>
          <a:custGeom>
            <a:avLst/>
            <a:gdLst>
              <a:gd name="connsiteX0" fmla="*/ 559 w 329183"/>
              <a:gd name="connsiteY0" fmla="*/ 41764 h 98918"/>
              <a:gd name="connsiteX1" fmla="*/ 210109 w 329183"/>
              <a:gd name="connsiteY1" fmla="*/ 98914 h 98918"/>
              <a:gd name="connsiteX2" fmla="*/ 92634 w 329183"/>
              <a:gd name="connsiteY2" fmla="*/ 44939 h 98918"/>
              <a:gd name="connsiteX3" fmla="*/ 267259 w 329183"/>
              <a:gd name="connsiteY3" fmla="*/ 41764 h 98918"/>
              <a:gd name="connsiteX4" fmla="*/ 327584 w 329183"/>
              <a:gd name="connsiteY4" fmla="*/ 60814 h 98918"/>
              <a:gd name="connsiteX5" fmla="*/ 213284 w 329183"/>
              <a:gd name="connsiteY5" fmla="*/ 16364 h 98918"/>
              <a:gd name="connsiteX6" fmla="*/ 127559 w 329183"/>
              <a:gd name="connsiteY6" fmla="*/ 489 h 98918"/>
              <a:gd name="connsiteX7" fmla="*/ 191059 w 329183"/>
              <a:gd name="connsiteY7" fmla="*/ 32239 h 98918"/>
              <a:gd name="connsiteX8" fmla="*/ 92634 w 329183"/>
              <a:gd name="connsiteY8" fmla="*/ 38589 h 98918"/>
              <a:gd name="connsiteX9" fmla="*/ 146609 w 329183"/>
              <a:gd name="connsiteY9" fmla="*/ 76689 h 98918"/>
              <a:gd name="connsiteX10" fmla="*/ 559 w 329183"/>
              <a:gd name="connsiteY10" fmla="*/ 41764 h 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183" h="98918">
                <a:moveTo>
                  <a:pt x="559" y="41764"/>
                </a:moveTo>
                <a:cubicBezTo>
                  <a:pt x="11142" y="45468"/>
                  <a:pt x="194763" y="98385"/>
                  <a:pt x="210109" y="98914"/>
                </a:cubicBezTo>
                <a:cubicBezTo>
                  <a:pt x="225455" y="99443"/>
                  <a:pt x="83109" y="54464"/>
                  <a:pt x="92634" y="44939"/>
                </a:cubicBezTo>
                <a:cubicBezTo>
                  <a:pt x="102159" y="35414"/>
                  <a:pt x="228101" y="39118"/>
                  <a:pt x="267259" y="41764"/>
                </a:cubicBezTo>
                <a:cubicBezTo>
                  <a:pt x="306417" y="44410"/>
                  <a:pt x="336580" y="65047"/>
                  <a:pt x="327584" y="60814"/>
                </a:cubicBezTo>
                <a:cubicBezTo>
                  <a:pt x="318588" y="56581"/>
                  <a:pt x="246622" y="26418"/>
                  <a:pt x="213284" y="16364"/>
                </a:cubicBezTo>
                <a:cubicBezTo>
                  <a:pt x="179946" y="6310"/>
                  <a:pt x="131263" y="-2157"/>
                  <a:pt x="127559" y="489"/>
                </a:cubicBezTo>
                <a:cubicBezTo>
                  <a:pt x="123855" y="3135"/>
                  <a:pt x="196880" y="25889"/>
                  <a:pt x="191059" y="32239"/>
                </a:cubicBezTo>
                <a:cubicBezTo>
                  <a:pt x="185238" y="38589"/>
                  <a:pt x="100042" y="31181"/>
                  <a:pt x="92634" y="38589"/>
                </a:cubicBezTo>
                <a:cubicBezTo>
                  <a:pt x="85226" y="45997"/>
                  <a:pt x="160367" y="76160"/>
                  <a:pt x="146609" y="76689"/>
                </a:cubicBezTo>
                <a:cubicBezTo>
                  <a:pt x="132851" y="77218"/>
                  <a:pt x="-10024" y="38060"/>
                  <a:pt x="559" y="4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EEB437B-4C68-3F63-D669-0DC2943ED57D}"/>
              </a:ext>
            </a:extLst>
          </p:cNvPr>
          <p:cNvSpPr/>
          <p:nvPr/>
        </p:nvSpPr>
        <p:spPr>
          <a:xfrm>
            <a:off x="6394425" y="2644165"/>
            <a:ext cx="89365" cy="444497"/>
          </a:xfrm>
          <a:custGeom>
            <a:avLst/>
            <a:gdLst>
              <a:gd name="connsiteX0" fmla="*/ 25 w 89365"/>
              <a:gd name="connsiteY0" fmla="*/ 610 h 444497"/>
              <a:gd name="connsiteX1" fmla="*/ 38125 w 89365"/>
              <a:gd name="connsiteY1" fmla="*/ 260960 h 444497"/>
              <a:gd name="connsiteX2" fmla="*/ 44475 w 89365"/>
              <a:gd name="connsiteY2" fmla="*/ 210160 h 444497"/>
              <a:gd name="connsiteX3" fmla="*/ 3200 w 89365"/>
              <a:gd name="connsiteY3" fmla="*/ 441935 h 444497"/>
              <a:gd name="connsiteX4" fmla="*/ 38125 w 89365"/>
              <a:gd name="connsiteY4" fmla="*/ 327635 h 444497"/>
              <a:gd name="connsiteX5" fmla="*/ 63525 w 89365"/>
              <a:gd name="connsiteY5" fmla="*/ 226035 h 444497"/>
              <a:gd name="connsiteX6" fmla="*/ 88925 w 89365"/>
              <a:gd name="connsiteY6" fmla="*/ 610 h 444497"/>
              <a:gd name="connsiteX7" fmla="*/ 41300 w 89365"/>
              <a:gd name="connsiteY7" fmla="*/ 257785 h 444497"/>
              <a:gd name="connsiteX8" fmla="*/ 44475 w 89365"/>
              <a:gd name="connsiteY8" fmla="*/ 191110 h 444497"/>
              <a:gd name="connsiteX9" fmla="*/ 25 w 89365"/>
              <a:gd name="connsiteY9" fmla="*/ 610 h 44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65" h="444497">
                <a:moveTo>
                  <a:pt x="25" y="610"/>
                </a:moveTo>
                <a:cubicBezTo>
                  <a:pt x="-1033" y="12252"/>
                  <a:pt x="30717" y="226035"/>
                  <a:pt x="38125" y="260960"/>
                </a:cubicBezTo>
                <a:cubicBezTo>
                  <a:pt x="45533" y="295885"/>
                  <a:pt x="50296" y="179997"/>
                  <a:pt x="44475" y="210160"/>
                </a:cubicBezTo>
                <a:cubicBezTo>
                  <a:pt x="38654" y="240323"/>
                  <a:pt x="4258" y="422356"/>
                  <a:pt x="3200" y="441935"/>
                </a:cubicBezTo>
                <a:cubicBezTo>
                  <a:pt x="2142" y="461514"/>
                  <a:pt x="28071" y="363618"/>
                  <a:pt x="38125" y="327635"/>
                </a:cubicBezTo>
                <a:cubicBezTo>
                  <a:pt x="48179" y="291652"/>
                  <a:pt x="55058" y="280539"/>
                  <a:pt x="63525" y="226035"/>
                </a:cubicBezTo>
                <a:cubicBezTo>
                  <a:pt x="71992" y="171531"/>
                  <a:pt x="92629" y="-4682"/>
                  <a:pt x="88925" y="610"/>
                </a:cubicBezTo>
                <a:cubicBezTo>
                  <a:pt x="85221" y="5902"/>
                  <a:pt x="48708" y="226035"/>
                  <a:pt x="41300" y="257785"/>
                </a:cubicBezTo>
                <a:cubicBezTo>
                  <a:pt x="33892" y="289535"/>
                  <a:pt x="47121" y="235031"/>
                  <a:pt x="44475" y="191110"/>
                </a:cubicBezTo>
                <a:cubicBezTo>
                  <a:pt x="41829" y="147189"/>
                  <a:pt x="1083" y="-11032"/>
                  <a:pt x="25" y="6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3B6503B-5152-A2CA-19C0-44B66B3EC045}"/>
              </a:ext>
            </a:extLst>
          </p:cNvPr>
          <p:cNvSpPr/>
          <p:nvPr/>
        </p:nvSpPr>
        <p:spPr>
          <a:xfrm>
            <a:off x="6188075" y="2644317"/>
            <a:ext cx="127004" cy="480901"/>
          </a:xfrm>
          <a:custGeom>
            <a:avLst/>
            <a:gdLst>
              <a:gd name="connsiteX0" fmla="*/ 127000 w 127004"/>
              <a:gd name="connsiteY0" fmla="*/ 458 h 480901"/>
              <a:gd name="connsiteX1" fmla="*/ 73025 w 127004"/>
              <a:gd name="connsiteY1" fmla="*/ 162383 h 480901"/>
              <a:gd name="connsiteX2" fmla="*/ 76200 w 127004"/>
              <a:gd name="connsiteY2" fmla="*/ 337008 h 480901"/>
              <a:gd name="connsiteX3" fmla="*/ 73025 w 127004"/>
              <a:gd name="connsiteY3" fmla="*/ 267158 h 480901"/>
              <a:gd name="connsiteX4" fmla="*/ 66675 w 127004"/>
              <a:gd name="connsiteY4" fmla="*/ 479883 h 480901"/>
              <a:gd name="connsiteX5" fmla="*/ 85725 w 127004"/>
              <a:gd name="connsiteY5" fmla="*/ 343358 h 480901"/>
              <a:gd name="connsiteX6" fmla="*/ 53975 w 127004"/>
              <a:gd name="connsiteY6" fmla="*/ 241758 h 480901"/>
              <a:gd name="connsiteX7" fmla="*/ 34925 w 127004"/>
              <a:gd name="connsiteY7" fmla="*/ 181433 h 480901"/>
              <a:gd name="connsiteX8" fmla="*/ 0 w 127004"/>
              <a:gd name="connsiteY8" fmla="*/ 89358 h 480901"/>
              <a:gd name="connsiteX9" fmla="*/ 34925 w 127004"/>
              <a:gd name="connsiteY9" fmla="*/ 187783 h 480901"/>
              <a:gd name="connsiteX10" fmla="*/ 60325 w 127004"/>
              <a:gd name="connsiteY10" fmla="*/ 133808 h 480901"/>
              <a:gd name="connsiteX11" fmla="*/ 73025 w 127004"/>
              <a:gd name="connsiteY11" fmla="*/ 187783 h 480901"/>
              <a:gd name="connsiteX12" fmla="*/ 69850 w 127004"/>
              <a:gd name="connsiteY12" fmla="*/ 114758 h 480901"/>
              <a:gd name="connsiteX13" fmla="*/ 127000 w 127004"/>
              <a:gd name="connsiteY13" fmla="*/ 458 h 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04" h="480901">
                <a:moveTo>
                  <a:pt x="127000" y="458"/>
                </a:moveTo>
                <a:cubicBezTo>
                  <a:pt x="127529" y="8396"/>
                  <a:pt x="81492" y="106291"/>
                  <a:pt x="73025" y="162383"/>
                </a:cubicBezTo>
                <a:cubicBezTo>
                  <a:pt x="64558" y="218475"/>
                  <a:pt x="76200" y="319546"/>
                  <a:pt x="76200" y="337008"/>
                </a:cubicBezTo>
                <a:cubicBezTo>
                  <a:pt x="76200" y="354470"/>
                  <a:pt x="74613" y="243345"/>
                  <a:pt x="73025" y="267158"/>
                </a:cubicBezTo>
                <a:cubicBezTo>
                  <a:pt x="71437" y="290971"/>
                  <a:pt x="64558" y="467183"/>
                  <a:pt x="66675" y="479883"/>
                </a:cubicBezTo>
                <a:cubicBezTo>
                  <a:pt x="68792" y="492583"/>
                  <a:pt x="87842" y="383045"/>
                  <a:pt x="85725" y="343358"/>
                </a:cubicBezTo>
                <a:cubicBezTo>
                  <a:pt x="83608" y="303671"/>
                  <a:pt x="62442" y="268746"/>
                  <a:pt x="53975" y="241758"/>
                </a:cubicBezTo>
                <a:cubicBezTo>
                  <a:pt x="45508" y="214770"/>
                  <a:pt x="43921" y="206833"/>
                  <a:pt x="34925" y="181433"/>
                </a:cubicBezTo>
                <a:cubicBezTo>
                  <a:pt x="25929" y="156033"/>
                  <a:pt x="0" y="88300"/>
                  <a:pt x="0" y="89358"/>
                </a:cubicBezTo>
                <a:cubicBezTo>
                  <a:pt x="0" y="90416"/>
                  <a:pt x="24871" y="180375"/>
                  <a:pt x="34925" y="187783"/>
                </a:cubicBezTo>
                <a:cubicBezTo>
                  <a:pt x="44979" y="195191"/>
                  <a:pt x="53975" y="133808"/>
                  <a:pt x="60325" y="133808"/>
                </a:cubicBezTo>
                <a:cubicBezTo>
                  <a:pt x="66675" y="133808"/>
                  <a:pt x="71438" y="190958"/>
                  <a:pt x="73025" y="187783"/>
                </a:cubicBezTo>
                <a:cubicBezTo>
                  <a:pt x="74612" y="184608"/>
                  <a:pt x="62442" y="139629"/>
                  <a:pt x="69850" y="114758"/>
                </a:cubicBezTo>
                <a:cubicBezTo>
                  <a:pt x="77258" y="89887"/>
                  <a:pt x="126471" y="-7480"/>
                  <a:pt x="127000" y="4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5C34663-DC60-E7B0-001F-FAE8C83DEF5C}"/>
              </a:ext>
            </a:extLst>
          </p:cNvPr>
          <p:cNvSpPr/>
          <p:nvPr/>
        </p:nvSpPr>
        <p:spPr>
          <a:xfrm>
            <a:off x="6286476" y="2637128"/>
            <a:ext cx="92104" cy="928559"/>
          </a:xfrm>
          <a:custGeom>
            <a:avLst/>
            <a:gdLst>
              <a:gd name="connsiteX0" fmla="*/ 92099 w 92104"/>
              <a:gd name="connsiteY0" fmla="*/ 1297 h 928559"/>
              <a:gd name="connsiteX1" fmla="*/ 50824 w 92104"/>
              <a:gd name="connsiteY1" fmla="*/ 407697 h 928559"/>
              <a:gd name="connsiteX2" fmla="*/ 63524 w 92104"/>
              <a:gd name="connsiteY2" fmla="*/ 356897 h 928559"/>
              <a:gd name="connsiteX3" fmla="*/ 79399 w 92104"/>
              <a:gd name="connsiteY3" fmla="*/ 547397 h 928559"/>
              <a:gd name="connsiteX4" fmla="*/ 88924 w 92104"/>
              <a:gd name="connsiteY4" fmla="*/ 509297 h 928559"/>
              <a:gd name="connsiteX5" fmla="*/ 47649 w 92104"/>
              <a:gd name="connsiteY5" fmla="*/ 795047 h 928559"/>
              <a:gd name="connsiteX6" fmla="*/ 57174 w 92104"/>
              <a:gd name="connsiteY6" fmla="*/ 928397 h 928559"/>
              <a:gd name="connsiteX7" fmla="*/ 60349 w 92104"/>
              <a:gd name="connsiteY7" fmla="*/ 820447 h 928559"/>
              <a:gd name="connsiteX8" fmla="*/ 50824 w 92104"/>
              <a:gd name="connsiteY8" fmla="*/ 731547 h 928559"/>
              <a:gd name="connsiteX9" fmla="*/ 24 w 92104"/>
              <a:gd name="connsiteY9" fmla="*/ 499772 h 928559"/>
              <a:gd name="connsiteX10" fmla="*/ 44474 w 92104"/>
              <a:gd name="connsiteY10" fmla="*/ 645822 h 928559"/>
              <a:gd name="connsiteX11" fmla="*/ 76224 w 92104"/>
              <a:gd name="connsiteY11" fmla="*/ 464847 h 928559"/>
              <a:gd name="connsiteX12" fmla="*/ 41299 w 92104"/>
              <a:gd name="connsiteY12" fmla="*/ 328322 h 928559"/>
              <a:gd name="connsiteX13" fmla="*/ 22249 w 92104"/>
              <a:gd name="connsiteY13" fmla="*/ 185447 h 928559"/>
              <a:gd name="connsiteX14" fmla="*/ 31774 w 92104"/>
              <a:gd name="connsiteY14" fmla="*/ 258472 h 928559"/>
              <a:gd name="connsiteX15" fmla="*/ 69874 w 92104"/>
              <a:gd name="connsiteY15" fmla="*/ 175922 h 928559"/>
              <a:gd name="connsiteX16" fmla="*/ 47649 w 92104"/>
              <a:gd name="connsiteY16" fmla="*/ 274347 h 928559"/>
              <a:gd name="connsiteX17" fmla="*/ 92099 w 92104"/>
              <a:gd name="connsiteY17" fmla="*/ 1297 h 9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4" h="928559">
                <a:moveTo>
                  <a:pt x="92099" y="1297"/>
                </a:moveTo>
                <a:cubicBezTo>
                  <a:pt x="92628" y="23522"/>
                  <a:pt x="55586" y="348430"/>
                  <a:pt x="50824" y="407697"/>
                </a:cubicBezTo>
                <a:cubicBezTo>
                  <a:pt x="46061" y="466964"/>
                  <a:pt x="58761" y="333614"/>
                  <a:pt x="63524" y="356897"/>
                </a:cubicBezTo>
                <a:cubicBezTo>
                  <a:pt x="68286" y="380180"/>
                  <a:pt x="75166" y="521997"/>
                  <a:pt x="79399" y="547397"/>
                </a:cubicBezTo>
                <a:cubicBezTo>
                  <a:pt x="83632" y="572797"/>
                  <a:pt x="94216" y="468022"/>
                  <a:pt x="88924" y="509297"/>
                </a:cubicBezTo>
                <a:cubicBezTo>
                  <a:pt x="83632" y="550572"/>
                  <a:pt x="52941" y="725197"/>
                  <a:pt x="47649" y="795047"/>
                </a:cubicBezTo>
                <a:cubicBezTo>
                  <a:pt x="42357" y="864897"/>
                  <a:pt x="55057" y="924164"/>
                  <a:pt x="57174" y="928397"/>
                </a:cubicBezTo>
                <a:cubicBezTo>
                  <a:pt x="59291" y="932630"/>
                  <a:pt x="61407" y="853255"/>
                  <a:pt x="60349" y="820447"/>
                </a:cubicBezTo>
                <a:cubicBezTo>
                  <a:pt x="59291" y="787639"/>
                  <a:pt x="60878" y="784993"/>
                  <a:pt x="50824" y="731547"/>
                </a:cubicBezTo>
                <a:cubicBezTo>
                  <a:pt x="40770" y="678101"/>
                  <a:pt x="1082" y="514059"/>
                  <a:pt x="24" y="499772"/>
                </a:cubicBezTo>
                <a:cubicBezTo>
                  <a:pt x="-1034" y="485485"/>
                  <a:pt x="31774" y="651643"/>
                  <a:pt x="44474" y="645822"/>
                </a:cubicBezTo>
                <a:cubicBezTo>
                  <a:pt x="57174" y="640001"/>
                  <a:pt x="76753" y="517764"/>
                  <a:pt x="76224" y="464847"/>
                </a:cubicBezTo>
                <a:cubicBezTo>
                  <a:pt x="75695" y="411930"/>
                  <a:pt x="50295" y="374889"/>
                  <a:pt x="41299" y="328322"/>
                </a:cubicBezTo>
                <a:cubicBezTo>
                  <a:pt x="32303" y="281755"/>
                  <a:pt x="23836" y="197089"/>
                  <a:pt x="22249" y="185447"/>
                </a:cubicBezTo>
                <a:cubicBezTo>
                  <a:pt x="20662" y="173805"/>
                  <a:pt x="23836" y="260060"/>
                  <a:pt x="31774" y="258472"/>
                </a:cubicBezTo>
                <a:cubicBezTo>
                  <a:pt x="39712" y="256884"/>
                  <a:pt x="67228" y="173276"/>
                  <a:pt x="69874" y="175922"/>
                </a:cubicBezTo>
                <a:cubicBezTo>
                  <a:pt x="72520" y="178568"/>
                  <a:pt x="47649" y="299218"/>
                  <a:pt x="47649" y="274347"/>
                </a:cubicBezTo>
                <a:cubicBezTo>
                  <a:pt x="47649" y="249476"/>
                  <a:pt x="91570" y="-20928"/>
                  <a:pt x="92099" y="1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B698742-884A-8F6F-989C-8A88EDD1AF36}"/>
              </a:ext>
            </a:extLst>
          </p:cNvPr>
          <p:cNvSpPr/>
          <p:nvPr/>
        </p:nvSpPr>
        <p:spPr>
          <a:xfrm>
            <a:off x="6124570" y="3088938"/>
            <a:ext cx="155580" cy="616469"/>
          </a:xfrm>
          <a:custGeom>
            <a:avLst/>
            <a:gdLst>
              <a:gd name="connsiteX0" fmla="*/ 155580 w 155580"/>
              <a:gd name="connsiteY0" fmla="*/ 337 h 616469"/>
              <a:gd name="connsiteX1" fmla="*/ 28580 w 155580"/>
              <a:gd name="connsiteY1" fmla="*/ 311487 h 616469"/>
              <a:gd name="connsiteX2" fmla="*/ 31755 w 155580"/>
              <a:gd name="connsiteY2" fmla="*/ 536912 h 616469"/>
              <a:gd name="connsiteX3" fmla="*/ 25405 w 155580"/>
              <a:gd name="connsiteY3" fmla="*/ 489287 h 616469"/>
              <a:gd name="connsiteX4" fmla="*/ 95255 w 155580"/>
              <a:gd name="connsiteY4" fmla="*/ 616287 h 616469"/>
              <a:gd name="connsiteX5" fmla="*/ 47630 w 155580"/>
              <a:gd name="connsiteY5" fmla="*/ 514687 h 616469"/>
              <a:gd name="connsiteX6" fmla="*/ 5 w 155580"/>
              <a:gd name="connsiteY6" fmla="*/ 403562 h 616469"/>
              <a:gd name="connsiteX7" fmla="*/ 44455 w 155580"/>
              <a:gd name="connsiteY7" fmla="*/ 276562 h 616469"/>
              <a:gd name="connsiteX8" fmla="*/ 31755 w 155580"/>
              <a:gd name="connsiteY8" fmla="*/ 292437 h 616469"/>
              <a:gd name="connsiteX9" fmla="*/ 53980 w 155580"/>
              <a:gd name="connsiteY9" fmla="*/ 130512 h 616469"/>
              <a:gd name="connsiteX10" fmla="*/ 28580 w 155580"/>
              <a:gd name="connsiteY10" fmla="*/ 247987 h 616469"/>
              <a:gd name="connsiteX11" fmla="*/ 155580 w 155580"/>
              <a:gd name="connsiteY11" fmla="*/ 337 h 6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580" h="616469">
                <a:moveTo>
                  <a:pt x="155580" y="337"/>
                </a:moveTo>
                <a:cubicBezTo>
                  <a:pt x="155580" y="10920"/>
                  <a:pt x="49217" y="222058"/>
                  <a:pt x="28580" y="311487"/>
                </a:cubicBezTo>
                <a:cubicBezTo>
                  <a:pt x="7943" y="400916"/>
                  <a:pt x="32284" y="507279"/>
                  <a:pt x="31755" y="536912"/>
                </a:cubicBezTo>
                <a:cubicBezTo>
                  <a:pt x="31226" y="566545"/>
                  <a:pt x="14822" y="476058"/>
                  <a:pt x="25405" y="489287"/>
                </a:cubicBezTo>
                <a:cubicBezTo>
                  <a:pt x="35988" y="502516"/>
                  <a:pt x="91551" y="612054"/>
                  <a:pt x="95255" y="616287"/>
                </a:cubicBezTo>
                <a:cubicBezTo>
                  <a:pt x="98959" y="620520"/>
                  <a:pt x="63505" y="550141"/>
                  <a:pt x="47630" y="514687"/>
                </a:cubicBezTo>
                <a:cubicBezTo>
                  <a:pt x="31755" y="479233"/>
                  <a:pt x="534" y="443249"/>
                  <a:pt x="5" y="403562"/>
                </a:cubicBezTo>
                <a:cubicBezTo>
                  <a:pt x="-524" y="363875"/>
                  <a:pt x="39163" y="295083"/>
                  <a:pt x="44455" y="276562"/>
                </a:cubicBezTo>
                <a:cubicBezTo>
                  <a:pt x="49747" y="258041"/>
                  <a:pt x="30167" y="316779"/>
                  <a:pt x="31755" y="292437"/>
                </a:cubicBezTo>
                <a:cubicBezTo>
                  <a:pt x="33342" y="268095"/>
                  <a:pt x="54509" y="137920"/>
                  <a:pt x="53980" y="130512"/>
                </a:cubicBezTo>
                <a:cubicBezTo>
                  <a:pt x="53451" y="123104"/>
                  <a:pt x="12705" y="264391"/>
                  <a:pt x="28580" y="247987"/>
                </a:cubicBezTo>
                <a:cubicBezTo>
                  <a:pt x="44455" y="231583"/>
                  <a:pt x="155580" y="-10246"/>
                  <a:pt x="155580" y="3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4CC2642-E4E2-F87B-91D3-0EF771469C7A}"/>
              </a:ext>
            </a:extLst>
          </p:cNvPr>
          <p:cNvSpPr/>
          <p:nvPr/>
        </p:nvSpPr>
        <p:spPr>
          <a:xfrm>
            <a:off x="6273466" y="3618716"/>
            <a:ext cx="243086" cy="157748"/>
          </a:xfrm>
          <a:custGeom>
            <a:avLst/>
            <a:gdLst>
              <a:gd name="connsiteX0" fmla="*/ 3509 w 243086"/>
              <a:gd name="connsiteY0" fmla="*/ 83334 h 157748"/>
              <a:gd name="connsiteX1" fmla="*/ 76534 w 243086"/>
              <a:gd name="connsiteY1" fmla="*/ 7134 h 157748"/>
              <a:gd name="connsiteX2" fmla="*/ 140034 w 243086"/>
              <a:gd name="connsiteY2" fmla="*/ 48409 h 157748"/>
              <a:gd name="connsiteX3" fmla="*/ 133684 w 243086"/>
              <a:gd name="connsiteY3" fmla="*/ 19834 h 157748"/>
              <a:gd name="connsiteX4" fmla="*/ 241634 w 243086"/>
              <a:gd name="connsiteY4" fmla="*/ 102384 h 157748"/>
              <a:gd name="connsiteX5" fmla="*/ 194009 w 243086"/>
              <a:gd name="connsiteY5" fmla="*/ 111909 h 157748"/>
              <a:gd name="connsiteX6" fmla="*/ 165434 w 243086"/>
              <a:gd name="connsiteY6" fmla="*/ 156359 h 157748"/>
              <a:gd name="connsiteX7" fmla="*/ 63834 w 243086"/>
              <a:gd name="connsiteY7" fmla="*/ 146834 h 157748"/>
              <a:gd name="connsiteX8" fmla="*/ 190834 w 243086"/>
              <a:gd name="connsiteY8" fmla="*/ 150009 h 157748"/>
              <a:gd name="connsiteX9" fmla="*/ 200359 w 243086"/>
              <a:gd name="connsiteY9" fmla="*/ 70634 h 157748"/>
              <a:gd name="connsiteX10" fmla="*/ 127334 w 243086"/>
              <a:gd name="connsiteY10" fmla="*/ 784 h 157748"/>
              <a:gd name="connsiteX11" fmla="*/ 22559 w 243086"/>
              <a:gd name="connsiteY11" fmla="*/ 35709 h 157748"/>
              <a:gd name="connsiteX12" fmla="*/ 3509 w 243086"/>
              <a:gd name="connsiteY12" fmla="*/ 83334 h 1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086" h="157748">
                <a:moveTo>
                  <a:pt x="3509" y="83334"/>
                </a:moveTo>
                <a:cubicBezTo>
                  <a:pt x="12505" y="78572"/>
                  <a:pt x="53780" y="12955"/>
                  <a:pt x="76534" y="7134"/>
                </a:cubicBezTo>
                <a:cubicBezTo>
                  <a:pt x="99288" y="1313"/>
                  <a:pt x="130509" y="46292"/>
                  <a:pt x="140034" y="48409"/>
                </a:cubicBezTo>
                <a:cubicBezTo>
                  <a:pt x="149559" y="50526"/>
                  <a:pt x="116751" y="10838"/>
                  <a:pt x="133684" y="19834"/>
                </a:cubicBezTo>
                <a:cubicBezTo>
                  <a:pt x="150617" y="28830"/>
                  <a:pt x="231580" y="87038"/>
                  <a:pt x="241634" y="102384"/>
                </a:cubicBezTo>
                <a:cubicBezTo>
                  <a:pt x="251688" y="117730"/>
                  <a:pt x="206709" y="102913"/>
                  <a:pt x="194009" y="111909"/>
                </a:cubicBezTo>
                <a:cubicBezTo>
                  <a:pt x="181309" y="120905"/>
                  <a:pt x="187130" y="150538"/>
                  <a:pt x="165434" y="156359"/>
                </a:cubicBezTo>
                <a:cubicBezTo>
                  <a:pt x="143738" y="162180"/>
                  <a:pt x="59601" y="147892"/>
                  <a:pt x="63834" y="146834"/>
                </a:cubicBezTo>
                <a:cubicBezTo>
                  <a:pt x="68067" y="145776"/>
                  <a:pt x="168080" y="162709"/>
                  <a:pt x="190834" y="150009"/>
                </a:cubicBezTo>
                <a:cubicBezTo>
                  <a:pt x="213588" y="137309"/>
                  <a:pt x="210942" y="95505"/>
                  <a:pt x="200359" y="70634"/>
                </a:cubicBezTo>
                <a:cubicBezTo>
                  <a:pt x="189776" y="45763"/>
                  <a:pt x="156967" y="6605"/>
                  <a:pt x="127334" y="784"/>
                </a:cubicBezTo>
                <a:cubicBezTo>
                  <a:pt x="97701" y="-5037"/>
                  <a:pt x="41609" y="23009"/>
                  <a:pt x="22559" y="35709"/>
                </a:cubicBezTo>
                <a:cubicBezTo>
                  <a:pt x="3509" y="48409"/>
                  <a:pt x="-5487" y="88096"/>
                  <a:pt x="3509" y="833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7606524-E488-24B2-23E3-D5318EF11360}"/>
              </a:ext>
            </a:extLst>
          </p:cNvPr>
          <p:cNvSpPr/>
          <p:nvPr/>
        </p:nvSpPr>
        <p:spPr>
          <a:xfrm>
            <a:off x="6016309" y="3059336"/>
            <a:ext cx="194286" cy="551335"/>
          </a:xfrm>
          <a:custGeom>
            <a:avLst/>
            <a:gdLst>
              <a:gd name="connsiteX0" fmla="*/ 193991 w 194286"/>
              <a:gd name="connsiteY0" fmla="*/ 1364 h 551335"/>
              <a:gd name="connsiteX1" fmla="*/ 41591 w 194286"/>
              <a:gd name="connsiteY1" fmla="*/ 252189 h 551335"/>
              <a:gd name="connsiteX2" fmla="*/ 54291 w 194286"/>
              <a:gd name="connsiteY2" fmla="*/ 236314 h 551335"/>
              <a:gd name="connsiteX3" fmla="*/ 25716 w 194286"/>
              <a:gd name="connsiteY3" fmla="*/ 407764 h 551335"/>
              <a:gd name="connsiteX4" fmla="*/ 13016 w 194286"/>
              <a:gd name="connsiteY4" fmla="*/ 550639 h 551335"/>
              <a:gd name="connsiteX5" fmla="*/ 22541 w 194286"/>
              <a:gd name="connsiteY5" fmla="*/ 458564 h 551335"/>
              <a:gd name="connsiteX6" fmla="*/ 22541 w 194286"/>
              <a:gd name="connsiteY6" fmla="*/ 372839 h 551335"/>
              <a:gd name="connsiteX7" fmla="*/ 316 w 194286"/>
              <a:gd name="connsiteY7" fmla="*/ 442689 h 551335"/>
              <a:gd name="connsiteX8" fmla="*/ 41591 w 194286"/>
              <a:gd name="connsiteY8" fmla="*/ 293464 h 551335"/>
              <a:gd name="connsiteX9" fmla="*/ 79691 w 194286"/>
              <a:gd name="connsiteY9" fmla="*/ 156939 h 551335"/>
              <a:gd name="connsiteX10" fmla="*/ 193991 w 194286"/>
              <a:gd name="connsiteY10" fmla="*/ 1364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286" h="551335">
                <a:moveTo>
                  <a:pt x="193991" y="1364"/>
                </a:moveTo>
                <a:cubicBezTo>
                  <a:pt x="187641" y="17239"/>
                  <a:pt x="64874" y="213031"/>
                  <a:pt x="41591" y="252189"/>
                </a:cubicBezTo>
                <a:cubicBezTo>
                  <a:pt x="18308" y="291347"/>
                  <a:pt x="56937" y="210385"/>
                  <a:pt x="54291" y="236314"/>
                </a:cubicBezTo>
                <a:cubicBezTo>
                  <a:pt x="51645" y="262243"/>
                  <a:pt x="32595" y="355377"/>
                  <a:pt x="25716" y="407764"/>
                </a:cubicBezTo>
                <a:cubicBezTo>
                  <a:pt x="18837" y="460152"/>
                  <a:pt x="13545" y="542172"/>
                  <a:pt x="13016" y="550639"/>
                </a:cubicBezTo>
                <a:cubicBezTo>
                  <a:pt x="12487" y="559106"/>
                  <a:pt x="20954" y="488197"/>
                  <a:pt x="22541" y="458564"/>
                </a:cubicBezTo>
                <a:cubicBezTo>
                  <a:pt x="24128" y="428931"/>
                  <a:pt x="26245" y="375485"/>
                  <a:pt x="22541" y="372839"/>
                </a:cubicBezTo>
                <a:cubicBezTo>
                  <a:pt x="18837" y="370193"/>
                  <a:pt x="-2859" y="455918"/>
                  <a:pt x="316" y="442689"/>
                </a:cubicBezTo>
                <a:cubicBezTo>
                  <a:pt x="3491" y="429460"/>
                  <a:pt x="28362" y="341089"/>
                  <a:pt x="41591" y="293464"/>
                </a:cubicBezTo>
                <a:cubicBezTo>
                  <a:pt x="54820" y="245839"/>
                  <a:pt x="56937" y="201389"/>
                  <a:pt x="79691" y="156939"/>
                </a:cubicBezTo>
                <a:cubicBezTo>
                  <a:pt x="102445" y="112489"/>
                  <a:pt x="200341" y="-14511"/>
                  <a:pt x="193991" y="13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F79519A-D59D-9048-53F8-A5F33A9A94AF}"/>
              </a:ext>
            </a:extLst>
          </p:cNvPr>
          <p:cNvSpPr/>
          <p:nvPr/>
        </p:nvSpPr>
        <p:spPr>
          <a:xfrm>
            <a:off x="6219168" y="3073374"/>
            <a:ext cx="136045" cy="678335"/>
          </a:xfrm>
          <a:custGeom>
            <a:avLst/>
            <a:gdLst>
              <a:gd name="connsiteX0" fmla="*/ 89557 w 136045"/>
              <a:gd name="connsiteY0" fmla="*/ 26 h 678335"/>
              <a:gd name="connsiteX1" fmla="*/ 35582 w 136045"/>
              <a:gd name="connsiteY1" fmla="*/ 365151 h 678335"/>
              <a:gd name="connsiteX2" fmla="*/ 19707 w 136045"/>
              <a:gd name="connsiteY2" fmla="*/ 539776 h 678335"/>
              <a:gd name="connsiteX3" fmla="*/ 10182 w 136045"/>
              <a:gd name="connsiteY3" fmla="*/ 600101 h 678335"/>
              <a:gd name="connsiteX4" fmla="*/ 35582 w 136045"/>
              <a:gd name="connsiteY4" fmla="*/ 676301 h 678335"/>
              <a:gd name="connsiteX5" fmla="*/ 102257 w 136045"/>
              <a:gd name="connsiteY5" fmla="*/ 654076 h 678335"/>
              <a:gd name="connsiteX6" fmla="*/ 134007 w 136045"/>
              <a:gd name="connsiteY6" fmla="*/ 628676 h 678335"/>
              <a:gd name="connsiteX7" fmla="*/ 95907 w 136045"/>
              <a:gd name="connsiteY7" fmla="*/ 577876 h 678335"/>
              <a:gd name="connsiteX8" fmla="*/ 134007 w 136045"/>
              <a:gd name="connsiteY8" fmla="*/ 638201 h 678335"/>
              <a:gd name="connsiteX9" fmla="*/ 19707 w 136045"/>
              <a:gd name="connsiteY9" fmla="*/ 625501 h 678335"/>
              <a:gd name="connsiteX10" fmla="*/ 67332 w 136045"/>
              <a:gd name="connsiteY10" fmla="*/ 565176 h 678335"/>
              <a:gd name="connsiteX11" fmla="*/ 3832 w 136045"/>
              <a:gd name="connsiteY11" fmla="*/ 562001 h 678335"/>
              <a:gd name="connsiteX12" fmla="*/ 10182 w 136045"/>
              <a:gd name="connsiteY12" fmla="*/ 374676 h 678335"/>
              <a:gd name="connsiteX13" fmla="*/ 35582 w 136045"/>
              <a:gd name="connsiteY13" fmla="*/ 384201 h 678335"/>
              <a:gd name="connsiteX14" fmla="*/ 89557 w 136045"/>
              <a:gd name="connsiteY14" fmla="*/ 26 h 6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045" h="678335">
                <a:moveTo>
                  <a:pt x="89557" y="26"/>
                </a:moveTo>
                <a:cubicBezTo>
                  <a:pt x="89557" y="-3149"/>
                  <a:pt x="47224" y="275193"/>
                  <a:pt x="35582" y="365151"/>
                </a:cubicBezTo>
                <a:cubicBezTo>
                  <a:pt x="23940" y="455109"/>
                  <a:pt x="23940" y="500618"/>
                  <a:pt x="19707" y="539776"/>
                </a:cubicBezTo>
                <a:cubicBezTo>
                  <a:pt x="15474" y="578934"/>
                  <a:pt x="7536" y="577347"/>
                  <a:pt x="10182" y="600101"/>
                </a:cubicBezTo>
                <a:cubicBezTo>
                  <a:pt x="12828" y="622855"/>
                  <a:pt x="20236" y="667305"/>
                  <a:pt x="35582" y="676301"/>
                </a:cubicBezTo>
                <a:cubicBezTo>
                  <a:pt x="50928" y="685297"/>
                  <a:pt x="85853" y="662014"/>
                  <a:pt x="102257" y="654076"/>
                </a:cubicBezTo>
                <a:cubicBezTo>
                  <a:pt x="118661" y="646139"/>
                  <a:pt x="135065" y="641376"/>
                  <a:pt x="134007" y="628676"/>
                </a:cubicBezTo>
                <a:cubicBezTo>
                  <a:pt x="132949" y="615976"/>
                  <a:pt x="95907" y="576289"/>
                  <a:pt x="95907" y="577876"/>
                </a:cubicBezTo>
                <a:cubicBezTo>
                  <a:pt x="95907" y="579463"/>
                  <a:pt x="146707" y="630264"/>
                  <a:pt x="134007" y="638201"/>
                </a:cubicBezTo>
                <a:cubicBezTo>
                  <a:pt x="121307" y="646138"/>
                  <a:pt x="30820" y="637672"/>
                  <a:pt x="19707" y="625501"/>
                </a:cubicBezTo>
                <a:cubicBezTo>
                  <a:pt x="8594" y="613330"/>
                  <a:pt x="69978" y="575759"/>
                  <a:pt x="67332" y="565176"/>
                </a:cubicBezTo>
                <a:cubicBezTo>
                  <a:pt x="64686" y="554593"/>
                  <a:pt x="13357" y="593751"/>
                  <a:pt x="3832" y="562001"/>
                </a:cubicBezTo>
                <a:cubicBezTo>
                  <a:pt x="-5693" y="530251"/>
                  <a:pt x="4890" y="404309"/>
                  <a:pt x="10182" y="374676"/>
                </a:cubicBezTo>
                <a:cubicBezTo>
                  <a:pt x="15474" y="345043"/>
                  <a:pt x="22353" y="445055"/>
                  <a:pt x="35582" y="384201"/>
                </a:cubicBezTo>
                <a:cubicBezTo>
                  <a:pt x="48811" y="323347"/>
                  <a:pt x="89557" y="3201"/>
                  <a:pt x="89557" y="2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688AE5C-00B7-6690-B1E8-26B2B253451F}"/>
              </a:ext>
            </a:extLst>
          </p:cNvPr>
          <p:cNvSpPr/>
          <p:nvPr/>
        </p:nvSpPr>
        <p:spPr>
          <a:xfrm>
            <a:off x="5984875" y="3105178"/>
            <a:ext cx="125067" cy="593871"/>
          </a:xfrm>
          <a:custGeom>
            <a:avLst/>
            <a:gdLst>
              <a:gd name="connsiteX0" fmla="*/ 123825 w 125067"/>
              <a:gd name="connsiteY0" fmla="*/ 3147 h 593871"/>
              <a:gd name="connsiteX1" fmla="*/ 22225 w 125067"/>
              <a:gd name="connsiteY1" fmla="*/ 273022 h 593871"/>
              <a:gd name="connsiteX2" fmla="*/ 0 w 125067"/>
              <a:gd name="connsiteY2" fmla="*/ 339697 h 593871"/>
              <a:gd name="connsiteX3" fmla="*/ 22225 w 125067"/>
              <a:gd name="connsiteY3" fmla="*/ 307947 h 593871"/>
              <a:gd name="connsiteX4" fmla="*/ 25400 w 125067"/>
              <a:gd name="connsiteY4" fmla="*/ 434947 h 593871"/>
              <a:gd name="connsiteX5" fmla="*/ 38100 w 125067"/>
              <a:gd name="connsiteY5" fmla="*/ 593697 h 593871"/>
              <a:gd name="connsiteX6" fmla="*/ 38100 w 125067"/>
              <a:gd name="connsiteY6" fmla="*/ 403197 h 593871"/>
              <a:gd name="connsiteX7" fmla="*/ 38100 w 125067"/>
              <a:gd name="connsiteY7" fmla="*/ 260322 h 593871"/>
              <a:gd name="connsiteX8" fmla="*/ 76200 w 125067"/>
              <a:gd name="connsiteY8" fmla="*/ 133322 h 593871"/>
              <a:gd name="connsiteX9" fmla="*/ 123825 w 125067"/>
              <a:gd name="connsiteY9" fmla="*/ 3147 h 59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67" h="593871">
                <a:moveTo>
                  <a:pt x="123825" y="3147"/>
                </a:moveTo>
                <a:cubicBezTo>
                  <a:pt x="114829" y="26430"/>
                  <a:pt x="42862" y="216930"/>
                  <a:pt x="22225" y="273022"/>
                </a:cubicBezTo>
                <a:cubicBezTo>
                  <a:pt x="1588" y="329114"/>
                  <a:pt x="0" y="333876"/>
                  <a:pt x="0" y="339697"/>
                </a:cubicBezTo>
                <a:cubicBezTo>
                  <a:pt x="0" y="345518"/>
                  <a:pt x="17992" y="292072"/>
                  <a:pt x="22225" y="307947"/>
                </a:cubicBezTo>
                <a:cubicBezTo>
                  <a:pt x="26458" y="323822"/>
                  <a:pt x="22754" y="387322"/>
                  <a:pt x="25400" y="434947"/>
                </a:cubicBezTo>
                <a:cubicBezTo>
                  <a:pt x="28046" y="482572"/>
                  <a:pt x="35983" y="598989"/>
                  <a:pt x="38100" y="593697"/>
                </a:cubicBezTo>
                <a:cubicBezTo>
                  <a:pt x="40217" y="588405"/>
                  <a:pt x="38100" y="403197"/>
                  <a:pt x="38100" y="403197"/>
                </a:cubicBezTo>
                <a:cubicBezTo>
                  <a:pt x="38100" y="347635"/>
                  <a:pt x="31750" y="305301"/>
                  <a:pt x="38100" y="260322"/>
                </a:cubicBezTo>
                <a:cubicBezTo>
                  <a:pt x="44450" y="215343"/>
                  <a:pt x="61912" y="174597"/>
                  <a:pt x="76200" y="133322"/>
                </a:cubicBezTo>
                <a:cubicBezTo>
                  <a:pt x="90487" y="92047"/>
                  <a:pt x="132821" y="-20136"/>
                  <a:pt x="123825" y="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7C1323E-75E1-1BCA-37EC-08C8AC80E53B}"/>
              </a:ext>
            </a:extLst>
          </p:cNvPr>
          <p:cNvSpPr/>
          <p:nvPr/>
        </p:nvSpPr>
        <p:spPr>
          <a:xfrm>
            <a:off x="6394379" y="2653132"/>
            <a:ext cx="97138" cy="751408"/>
          </a:xfrm>
          <a:custGeom>
            <a:avLst/>
            <a:gdLst>
              <a:gd name="connsiteX0" fmla="*/ 95321 w 97138"/>
              <a:gd name="connsiteY0" fmla="*/ 1168 h 751408"/>
              <a:gd name="connsiteX1" fmla="*/ 82621 w 97138"/>
              <a:gd name="connsiteY1" fmla="*/ 302793 h 751408"/>
              <a:gd name="connsiteX2" fmla="*/ 28646 w 97138"/>
              <a:gd name="connsiteY2" fmla="*/ 537743 h 751408"/>
              <a:gd name="connsiteX3" fmla="*/ 41346 w 97138"/>
              <a:gd name="connsiteY3" fmla="*/ 490118 h 751408"/>
              <a:gd name="connsiteX4" fmla="*/ 71 w 97138"/>
              <a:gd name="connsiteY4" fmla="*/ 750468 h 751408"/>
              <a:gd name="connsiteX5" fmla="*/ 31821 w 97138"/>
              <a:gd name="connsiteY5" fmla="*/ 569493 h 751408"/>
              <a:gd name="connsiteX6" fmla="*/ 47696 w 97138"/>
              <a:gd name="connsiteY6" fmla="*/ 363118 h 751408"/>
              <a:gd name="connsiteX7" fmla="*/ 50871 w 97138"/>
              <a:gd name="connsiteY7" fmla="*/ 420268 h 751408"/>
              <a:gd name="connsiteX8" fmla="*/ 95321 w 97138"/>
              <a:gd name="connsiteY8" fmla="*/ 1168 h 75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38" h="751408">
                <a:moveTo>
                  <a:pt x="95321" y="1168"/>
                </a:moveTo>
                <a:cubicBezTo>
                  <a:pt x="100613" y="-18411"/>
                  <a:pt x="93734" y="213364"/>
                  <a:pt x="82621" y="302793"/>
                </a:cubicBezTo>
                <a:cubicBezTo>
                  <a:pt x="71508" y="392222"/>
                  <a:pt x="35525" y="506522"/>
                  <a:pt x="28646" y="537743"/>
                </a:cubicBezTo>
                <a:cubicBezTo>
                  <a:pt x="21767" y="568964"/>
                  <a:pt x="46108" y="454664"/>
                  <a:pt x="41346" y="490118"/>
                </a:cubicBezTo>
                <a:cubicBezTo>
                  <a:pt x="36584" y="525572"/>
                  <a:pt x="1658" y="737239"/>
                  <a:pt x="71" y="750468"/>
                </a:cubicBezTo>
                <a:cubicBezTo>
                  <a:pt x="-1516" y="763697"/>
                  <a:pt x="23883" y="634051"/>
                  <a:pt x="31821" y="569493"/>
                </a:cubicBezTo>
                <a:cubicBezTo>
                  <a:pt x="39759" y="504935"/>
                  <a:pt x="44521" y="387989"/>
                  <a:pt x="47696" y="363118"/>
                </a:cubicBezTo>
                <a:cubicBezTo>
                  <a:pt x="50871" y="338247"/>
                  <a:pt x="41875" y="475301"/>
                  <a:pt x="50871" y="420268"/>
                </a:cubicBezTo>
                <a:cubicBezTo>
                  <a:pt x="59867" y="365235"/>
                  <a:pt x="90029" y="20747"/>
                  <a:pt x="95321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38D1B8B-0035-DADE-E471-FCCCAF6A24FF}"/>
              </a:ext>
            </a:extLst>
          </p:cNvPr>
          <p:cNvSpPr/>
          <p:nvPr/>
        </p:nvSpPr>
        <p:spPr>
          <a:xfrm>
            <a:off x="6425988" y="3283910"/>
            <a:ext cx="58724" cy="272646"/>
          </a:xfrm>
          <a:custGeom>
            <a:avLst/>
            <a:gdLst>
              <a:gd name="connsiteX0" fmla="*/ 212 w 58724"/>
              <a:gd name="connsiteY0" fmla="*/ 2215 h 272646"/>
              <a:gd name="connsiteX1" fmla="*/ 57362 w 58724"/>
              <a:gd name="connsiteY1" fmla="*/ 268915 h 272646"/>
              <a:gd name="connsiteX2" fmla="*/ 38312 w 58724"/>
              <a:gd name="connsiteY2" fmla="*/ 148265 h 272646"/>
              <a:gd name="connsiteX3" fmla="*/ 212 w 58724"/>
              <a:gd name="connsiteY3" fmla="*/ 2215 h 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4" h="272646">
                <a:moveTo>
                  <a:pt x="212" y="2215"/>
                </a:moveTo>
                <a:cubicBezTo>
                  <a:pt x="3387" y="22323"/>
                  <a:pt x="51012" y="244573"/>
                  <a:pt x="57362" y="268915"/>
                </a:cubicBezTo>
                <a:cubicBezTo>
                  <a:pt x="63712" y="293257"/>
                  <a:pt x="46250" y="192186"/>
                  <a:pt x="38312" y="148265"/>
                </a:cubicBezTo>
                <a:cubicBezTo>
                  <a:pt x="30375" y="104344"/>
                  <a:pt x="-2963" y="-17893"/>
                  <a:pt x="212" y="2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3138F85-98F6-C804-2534-F796EEA10414}"/>
              </a:ext>
            </a:extLst>
          </p:cNvPr>
          <p:cNvSpPr/>
          <p:nvPr/>
        </p:nvSpPr>
        <p:spPr>
          <a:xfrm>
            <a:off x="6083176" y="3409342"/>
            <a:ext cx="35062" cy="242115"/>
          </a:xfrm>
          <a:custGeom>
            <a:avLst/>
            <a:gdLst>
              <a:gd name="connsiteX0" fmla="*/ 35049 w 35062"/>
              <a:gd name="connsiteY0" fmla="*/ 608 h 242115"/>
              <a:gd name="connsiteX1" fmla="*/ 9649 w 35062"/>
              <a:gd name="connsiteY1" fmla="*/ 165708 h 242115"/>
              <a:gd name="connsiteX2" fmla="*/ 31874 w 35062"/>
              <a:gd name="connsiteY2" fmla="*/ 241908 h 242115"/>
              <a:gd name="connsiteX3" fmla="*/ 19174 w 35062"/>
              <a:gd name="connsiteY3" fmla="*/ 184758 h 242115"/>
              <a:gd name="connsiteX4" fmla="*/ 124 w 35062"/>
              <a:gd name="connsiteY4" fmla="*/ 83158 h 242115"/>
              <a:gd name="connsiteX5" fmla="*/ 12824 w 35062"/>
              <a:gd name="connsiteY5" fmla="*/ 108558 h 242115"/>
              <a:gd name="connsiteX6" fmla="*/ 35049 w 35062"/>
              <a:gd name="connsiteY6" fmla="*/ 608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62" h="242115">
                <a:moveTo>
                  <a:pt x="35049" y="608"/>
                </a:moveTo>
                <a:cubicBezTo>
                  <a:pt x="34520" y="10133"/>
                  <a:pt x="10178" y="125491"/>
                  <a:pt x="9649" y="165708"/>
                </a:cubicBezTo>
                <a:cubicBezTo>
                  <a:pt x="9120" y="205925"/>
                  <a:pt x="30287" y="238733"/>
                  <a:pt x="31874" y="241908"/>
                </a:cubicBezTo>
                <a:cubicBezTo>
                  <a:pt x="33461" y="245083"/>
                  <a:pt x="24466" y="211216"/>
                  <a:pt x="19174" y="184758"/>
                </a:cubicBezTo>
                <a:cubicBezTo>
                  <a:pt x="13882" y="158300"/>
                  <a:pt x="1182" y="95858"/>
                  <a:pt x="124" y="83158"/>
                </a:cubicBezTo>
                <a:cubicBezTo>
                  <a:pt x="-934" y="70458"/>
                  <a:pt x="4887" y="120729"/>
                  <a:pt x="12824" y="108558"/>
                </a:cubicBezTo>
                <a:cubicBezTo>
                  <a:pt x="20761" y="96387"/>
                  <a:pt x="35578" y="-8917"/>
                  <a:pt x="35049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AB038D-12EF-B53F-3889-7777FFF16EE3}"/>
              </a:ext>
            </a:extLst>
          </p:cNvPr>
          <p:cNvSpPr/>
          <p:nvPr/>
        </p:nvSpPr>
        <p:spPr>
          <a:xfrm>
            <a:off x="5787534" y="3676273"/>
            <a:ext cx="135090" cy="268684"/>
          </a:xfrm>
          <a:custGeom>
            <a:avLst/>
            <a:gdLst>
              <a:gd name="connsiteX0" fmla="*/ 60816 w 135090"/>
              <a:gd name="connsiteY0" fmla="*/ 377 h 268684"/>
              <a:gd name="connsiteX1" fmla="*/ 38591 w 135090"/>
              <a:gd name="connsiteY1" fmla="*/ 89277 h 268684"/>
              <a:gd name="connsiteX2" fmla="*/ 89391 w 135090"/>
              <a:gd name="connsiteY2" fmla="*/ 190877 h 268684"/>
              <a:gd name="connsiteX3" fmla="*/ 54466 w 135090"/>
              <a:gd name="connsiteY3" fmla="*/ 127377 h 268684"/>
              <a:gd name="connsiteX4" fmla="*/ 133841 w 135090"/>
              <a:gd name="connsiteY4" fmla="*/ 267077 h 268684"/>
              <a:gd name="connsiteX5" fmla="*/ 95741 w 135090"/>
              <a:gd name="connsiteY5" fmla="*/ 200402 h 268684"/>
              <a:gd name="connsiteX6" fmla="*/ 491 w 135090"/>
              <a:gd name="connsiteY6" fmla="*/ 155952 h 268684"/>
              <a:gd name="connsiteX7" fmla="*/ 57641 w 135090"/>
              <a:gd name="connsiteY7" fmla="*/ 194052 h 268684"/>
              <a:gd name="connsiteX8" fmla="*/ 38591 w 135090"/>
              <a:gd name="connsiteY8" fmla="*/ 124202 h 268684"/>
              <a:gd name="connsiteX9" fmla="*/ 60816 w 135090"/>
              <a:gd name="connsiteY9" fmla="*/ 377 h 26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90" h="268684">
                <a:moveTo>
                  <a:pt x="60816" y="377"/>
                </a:moveTo>
                <a:cubicBezTo>
                  <a:pt x="60816" y="-5444"/>
                  <a:pt x="33829" y="57527"/>
                  <a:pt x="38591" y="89277"/>
                </a:cubicBezTo>
                <a:cubicBezTo>
                  <a:pt x="43353" y="121027"/>
                  <a:pt x="86745" y="184527"/>
                  <a:pt x="89391" y="190877"/>
                </a:cubicBezTo>
                <a:cubicBezTo>
                  <a:pt x="92037" y="197227"/>
                  <a:pt x="47058" y="114677"/>
                  <a:pt x="54466" y="127377"/>
                </a:cubicBezTo>
                <a:cubicBezTo>
                  <a:pt x="61874" y="140077"/>
                  <a:pt x="126962" y="254906"/>
                  <a:pt x="133841" y="267077"/>
                </a:cubicBezTo>
                <a:cubicBezTo>
                  <a:pt x="140720" y="279248"/>
                  <a:pt x="117966" y="218923"/>
                  <a:pt x="95741" y="200402"/>
                </a:cubicBezTo>
                <a:cubicBezTo>
                  <a:pt x="73516" y="181881"/>
                  <a:pt x="6841" y="157010"/>
                  <a:pt x="491" y="155952"/>
                </a:cubicBezTo>
                <a:cubicBezTo>
                  <a:pt x="-5859" y="154894"/>
                  <a:pt x="51291" y="199344"/>
                  <a:pt x="57641" y="194052"/>
                </a:cubicBezTo>
                <a:cubicBezTo>
                  <a:pt x="63991" y="188760"/>
                  <a:pt x="40178" y="153835"/>
                  <a:pt x="38591" y="124202"/>
                </a:cubicBezTo>
                <a:cubicBezTo>
                  <a:pt x="37004" y="94569"/>
                  <a:pt x="60816" y="6198"/>
                  <a:pt x="6081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81BC707-8075-7568-9D69-3D9304362E15}"/>
              </a:ext>
            </a:extLst>
          </p:cNvPr>
          <p:cNvSpPr/>
          <p:nvPr/>
        </p:nvSpPr>
        <p:spPr>
          <a:xfrm>
            <a:off x="6677004" y="3729380"/>
            <a:ext cx="57886" cy="122118"/>
          </a:xfrm>
          <a:custGeom>
            <a:avLst/>
            <a:gdLst>
              <a:gd name="connsiteX0" fmla="*/ 21 w 57886"/>
              <a:gd name="connsiteY0" fmla="*/ 1245 h 122118"/>
              <a:gd name="connsiteX1" fmla="*/ 47646 w 57886"/>
              <a:gd name="connsiteY1" fmla="*/ 48870 h 122118"/>
              <a:gd name="connsiteX2" fmla="*/ 57171 w 57886"/>
              <a:gd name="connsiteY2" fmla="*/ 121895 h 122118"/>
              <a:gd name="connsiteX3" fmla="*/ 53996 w 57886"/>
              <a:gd name="connsiteY3" fmla="*/ 23470 h 122118"/>
              <a:gd name="connsiteX4" fmla="*/ 21 w 57886"/>
              <a:gd name="connsiteY4" fmla="*/ 1245 h 1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6" h="122118">
                <a:moveTo>
                  <a:pt x="21" y="1245"/>
                </a:moveTo>
                <a:cubicBezTo>
                  <a:pt x="-1037" y="5478"/>
                  <a:pt x="38121" y="28762"/>
                  <a:pt x="47646" y="48870"/>
                </a:cubicBezTo>
                <a:cubicBezTo>
                  <a:pt x="57171" y="68978"/>
                  <a:pt x="56113" y="126128"/>
                  <a:pt x="57171" y="121895"/>
                </a:cubicBezTo>
                <a:cubicBezTo>
                  <a:pt x="58229" y="117662"/>
                  <a:pt x="58758" y="43578"/>
                  <a:pt x="53996" y="23470"/>
                </a:cubicBezTo>
                <a:cubicBezTo>
                  <a:pt x="49234" y="3362"/>
                  <a:pt x="1079" y="-2988"/>
                  <a:pt x="21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D514386-BF8D-5847-ACD3-0C83A401EB16}"/>
              </a:ext>
            </a:extLst>
          </p:cNvPr>
          <p:cNvSpPr/>
          <p:nvPr/>
        </p:nvSpPr>
        <p:spPr>
          <a:xfrm>
            <a:off x="6101888" y="3635342"/>
            <a:ext cx="257701" cy="185508"/>
          </a:xfrm>
          <a:custGeom>
            <a:avLst/>
            <a:gdLst>
              <a:gd name="connsiteX0" fmla="*/ 3637 w 257701"/>
              <a:gd name="connsiteY0" fmla="*/ 33 h 185508"/>
              <a:gd name="connsiteX1" fmla="*/ 6812 w 257701"/>
              <a:gd name="connsiteY1" fmla="*/ 73058 h 185508"/>
              <a:gd name="connsiteX2" fmla="*/ 73487 w 257701"/>
              <a:gd name="connsiteY2" fmla="*/ 114333 h 185508"/>
              <a:gd name="connsiteX3" fmla="*/ 22687 w 257701"/>
              <a:gd name="connsiteY3" fmla="*/ 92108 h 185508"/>
              <a:gd name="connsiteX4" fmla="*/ 140162 w 257701"/>
              <a:gd name="connsiteY4" fmla="*/ 165133 h 185508"/>
              <a:gd name="connsiteX5" fmla="*/ 143337 w 257701"/>
              <a:gd name="connsiteY5" fmla="*/ 184183 h 185508"/>
              <a:gd name="connsiteX6" fmla="*/ 127462 w 257701"/>
              <a:gd name="connsiteY6" fmla="*/ 136558 h 185508"/>
              <a:gd name="connsiteX7" fmla="*/ 257637 w 257701"/>
              <a:gd name="connsiteY7" fmla="*/ 123858 h 185508"/>
              <a:gd name="connsiteX8" fmla="*/ 108412 w 257701"/>
              <a:gd name="connsiteY8" fmla="*/ 133383 h 185508"/>
              <a:gd name="connsiteX9" fmla="*/ 79837 w 257701"/>
              <a:gd name="connsiteY9" fmla="*/ 101633 h 185508"/>
              <a:gd name="connsiteX10" fmla="*/ 51262 w 257701"/>
              <a:gd name="connsiteY10" fmla="*/ 15908 h 185508"/>
              <a:gd name="connsiteX11" fmla="*/ 57612 w 257701"/>
              <a:gd name="connsiteY11" fmla="*/ 88933 h 185508"/>
              <a:gd name="connsiteX12" fmla="*/ 19512 w 257701"/>
              <a:gd name="connsiteY12" fmla="*/ 82583 h 185508"/>
              <a:gd name="connsiteX13" fmla="*/ 3637 w 257701"/>
              <a:gd name="connsiteY13" fmla="*/ 33 h 18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701" h="185508">
                <a:moveTo>
                  <a:pt x="3637" y="33"/>
                </a:moveTo>
                <a:cubicBezTo>
                  <a:pt x="1520" y="-1555"/>
                  <a:pt x="-4830" y="54008"/>
                  <a:pt x="6812" y="73058"/>
                </a:cubicBezTo>
                <a:cubicBezTo>
                  <a:pt x="18454" y="92108"/>
                  <a:pt x="70841" y="111158"/>
                  <a:pt x="73487" y="114333"/>
                </a:cubicBezTo>
                <a:cubicBezTo>
                  <a:pt x="76133" y="117508"/>
                  <a:pt x="11575" y="83641"/>
                  <a:pt x="22687" y="92108"/>
                </a:cubicBezTo>
                <a:cubicBezTo>
                  <a:pt x="33799" y="100575"/>
                  <a:pt x="120054" y="149787"/>
                  <a:pt x="140162" y="165133"/>
                </a:cubicBezTo>
                <a:cubicBezTo>
                  <a:pt x="160270" y="180479"/>
                  <a:pt x="145454" y="188945"/>
                  <a:pt x="143337" y="184183"/>
                </a:cubicBezTo>
                <a:cubicBezTo>
                  <a:pt x="141220" y="179421"/>
                  <a:pt x="108412" y="146612"/>
                  <a:pt x="127462" y="136558"/>
                </a:cubicBezTo>
                <a:cubicBezTo>
                  <a:pt x="146512" y="126504"/>
                  <a:pt x="260812" y="124387"/>
                  <a:pt x="257637" y="123858"/>
                </a:cubicBezTo>
                <a:cubicBezTo>
                  <a:pt x="254462" y="123329"/>
                  <a:pt x="138045" y="137087"/>
                  <a:pt x="108412" y="133383"/>
                </a:cubicBezTo>
                <a:cubicBezTo>
                  <a:pt x="78779" y="129679"/>
                  <a:pt x="89362" y="121212"/>
                  <a:pt x="79837" y="101633"/>
                </a:cubicBezTo>
                <a:cubicBezTo>
                  <a:pt x="70312" y="82054"/>
                  <a:pt x="54966" y="18025"/>
                  <a:pt x="51262" y="15908"/>
                </a:cubicBezTo>
                <a:cubicBezTo>
                  <a:pt x="47558" y="13791"/>
                  <a:pt x="62904" y="77821"/>
                  <a:pt x="57612" y="88933"/>
                </a:cubicBezTo>
                <a:cubicBezTo>
                  <a:pt x="52320" y="100046"/>
                  <a:pt x="26391" y="93695"/>
                  <a:pt x="19512" y="82583"/>
                </a:cubicBezTo>
                <a:cubicBezTo>
                  <a:pt x="12633" y="71471"/>
                  <a:pt x="5754" y="1621"/>
                  <a:pt x="3637" y="3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72BEC7-3D36-DCDB-3D12-1CBBA2B0468F}"/>
              </a:ext>
            </a:extLst>
          </p:cNvPr>
          <p:cNvSpPr/>
          <p:nvPr/>
        </p:nvSpPr>
        <p:spPr>
          <a:xfrm>
            <a:off x="6394450" y="3381284"/>
            <a:ext cx="153421" cy="333783"/>
          </a:xfrm>
          <a:custGeom>
            <a:avLst/>
            <a:gdLst>
              <a:gd name="connsiteX0" fmla="*/ 31750 w 153421"/>
              <a:gd name="connsiteY0" fmla="*/ 91 h 333783"/>
              <a:gd name="connsiteX1" fmla="*/ 28575 w 153421"/>
              <a:gd name="connsiteY1" fmla="*/ 155666 h 333783"/>
              <a:gd name="connsiteX2" fmla="*/ 66675 w 153421"/>
              <a:gd name="connsiteY2" fmla="*/ 215991 h 333783"/>
              <a:gd name="connsiteX3" fmla="*/ 22225 w 153421"/>
              <a:gd name="connsiteY3" fmla="*/ 203291 h 333783"/>
              <a:gd name="connsiteX4" fmla="*/ 117475 w 153421"/>
              <a:gd name="connsiteY4" fmla="*/ 222341 h 333783"/>
              <a:gd name="connsiteX5" fmla="*/ 107950 w 153421"/>
              <a:gd name="connsiteY5" fmla="*/ 193766 h 333783"/>
              <a:gd name="connsiteX6" fmla="*/ 152400 w 153421"/>
              <a:gd name="connsiteY6" fmla="*/ 292191 h 333783"/>
              <a:gd name="connsiteX7" fmla="*/ 139700 w 153421"/>
              <a:gd name="connsiteY7" fmla="*/ 333466 h 333783"/>
              <a:gd name="connsiteX8" fmla="*/ 146050 w 153421"/>
              <a:gd name="connsiteY8" fmla="*/ 273141 h 333783"/>
              <a:gd name="connsiteX9" fmla="*/ 76200 w 153421"/>
              <a:gd name="connsiteY9" fmla="*/ 225516 h 333783"/>
              <a:gd name="connsiteX10" fmla="*/ 9525 w 153421"/>
              <a:gd name="connsiteY10" fmla="*/ 231866 h 333783"/>
              <a:gd name="connsiteX11" fmla="*/ 19050 w 153421"/>
              <a:gd name="connsiteY11" fmla="*/ 171541 h 333783"/>
              <a:gd name="connsiteX12" fmla="*/ 0 w 153421"/>
              <a:gd name="connsiteY12" fmla="*/ 190591 h 333783"/>
              <a:gd name="connsiteX13" fmla="*/ 19050 w 153421"/>
              <a:gd name="connsiteY13" fmla="*/ 133441 h 333783"/>
              <a:gd name="connsiteX14" fmla="*/ 31750 w 153421"/>
              <a:gd name="connsiteY14" fmla="*/ 91 h 3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421" h="333783">
                <a:moveTo>
                  <a:pt x="31750" y="91"/>
                </a:moveTo>
                <a:cubicBezTo>
                  <a:pt x="33337" y="3795"/>
                  <a:pt x="22754" y="119683"/>
                  <a:pt x="28575" y="155666"/>
                </a:cubicBezTo>
                <a:cubicBezTo>
                  <a:pt x="34396" y="191649"/>
                  <a:pt x="67733" y="208054"/>
                  <a:pt x="66675" y="215991"/>
                </a:cubicBezTo>
                <a:cubicBezTo>
                  <a:pt x="65617" y="223928"/>
                  <a:pt x="13758" y="202233"/>
                  <a:pt x="22225" y="203291"/>
                </a:cubicBezTo>
                <a:cubicBezTo>
                  <a:pt x="30692" y="204349"/>
                  <a:pt x="103188" y="223928"/>
                  <a:pt x="117475" y="222341"/>
                </a:cubicBezTo>
                <a:cubicBezTo>
                  <a:pt x="131762" y="220754"/>
                  <a:pt x="102129" y="182124"/>
                  <a:pt x="107950" y="193766"/>
                </a:cubicBezTo>
                <a:cubicBezTo>
                  <a:pt x="113771" y="205408"/>
                  <a:pt x="147108" y="268908"/>
                  <a:pt x="152400" y="292191"/>
                </a:cubicBezTo>
                <a:cubicBezTo>
                  <a:pt x="157692" y="315474"/>
                  <a:pt x="140758" y="336641"/>
                  <a:pt x="139700" y="333466"/>
                </a:cubicBezTo>
                <a:cubicBezTo>
                  <a:pt x="138642" y="330291"/>
                  <a:pt x="156633" y="291133"/>
                  <a:pt x="146050" y="273141"/>
                </a:cubicBezTo>
                <a:cubicBezTo>
                  <a:pt x="135467" y="255149"/>
                  <a:pt x="98954" y="232395"/>
                  <a:pt x="76200" y="225516"/>
                </a:cubicBezTo>
                <a:cubicBezTo>
                  <a:pt x="53446" y="218637"/>
                  <a:pt x="19050" y="240862"/>
                  <a:pt x="9525" y="231866"/>
                </a:cubicBezTo>
                <a:cubicBezTo>
                  <a:pt x="0" y="222870"/>
                  <a:pt x="20637" y="178420"/>
                  <a:pt x="19050" y="171541"/>
                </a:cubicBezTo>
                <a:cubicBezTo>
                  <a:pt x="17463" y="164662"/>
                  <a:pt x="0" y="196941"/>
                  <a:pt x="0" y="190591"/>
                </a:cubicBezTo>
                <a:cubicBezTo>
                  <a:pt x="0" y="184241"/>
                  <a:pt x="14288" y="160428"/>
                  <a:pt x="19050" y="133441"/>
                </a:cubicBezTo>
                <a:cubicBezTo>
                  <a:pt x="23812" y="106454"/>
                  <a:pt x="30163" y="-3613"/>
                  <a:pt x="3175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065CB4C-A45F-8F2A-F6FF-46C9BBCC8593}"/>
              </a:ext>
            </a:extLst>
          </p:cNvPr>
          <p:cNvSpPr/>
          <p:nvPr/>
        </p:nvSpPr>
        <p:spPr>
          <a:xfrm>
            <a:off x="5848350" y="3466935"/>
            <a:ext cx="164428" cy="216253"/>
          </a:xfrm>
          <a:custGeom>
            <a:avLst/>
            <a:gdLst>
              <a:gd name="connsiteX0" fmla="*/ 0 w 164428"/>
              <a:gd name="connsiteY0" fmla="*/ 216065 h 216253"/>
              <a:gd name="connsiteX1" fmla="*/ 152400 w 164428"/>
              <a:gd name="connsiteY1" fmla="*/ 155740 h 216253"/>
              <a:gd name="connsiteX2" fmla="*/ 152400 w 164428"/>
              <a:gd name="connsiteY2" fmla="*/ 143040 h 216253"/>
              <a:gd name="connsiteX3" fmla="*/ 133350 w 164428"/>
              <a:gd name="connsiteY3" fmla="*/ 79540 h 216253"/>
              <a:gd name="connsiteX4" fmla="*/ 158750 w 164428"/>
              <a:gd name="connsiteY4" fmla="*/ 165 h 216253"/>
              <a:gd name="connsiteX5" fmla="*/ 149225 w 164428"/>
              <a:gd name="connsiteY5" fmla="*/ 101765 h 216253"/>
              <a:gd name="connsiteX6" fmla="*/ 152400 w 164428"/>
              <a:gd name="connsiteY6" fmla="*/ 133515 h 216253"/>
              <a:gd name="connsiteX7" fmla="*/ 0 w 164428"/>
              <a:gd name="connsiteY7" fmla="*/ 216065 h 21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28" h="216253">
                <a:moveTo>
                  <a:pt x="0" y="216065"/>
                </a:moveTo>
                <a:cubicBezTo>
                  <a:pt x="0" y="219769"/>
                  <a:pt x="127000" y="167911"/>
                  <a:pt x="152400" y="155740"/>
                </a:cubicBezTo>
                <a:cubicBezTo>
                  <a:pt x="177800" y="143569"/>
                  <a:pt x="155575" y="155740"/>
                  <a:pt x="152400" y="143040"/>
                </a:cubicBezTo>
                <a:cubicBezTo>
                  <a:pt x="149225" y="130340"/>
                  <a:pt x="132292" y="103352"/>
                  <a:pt x="133350" y="79540"/>
                </a:cubicBezTo>
                <a:cubicBezTo>
                  <a:pt x="134408" y="55728"/>
                  <a:pt x="156104" y="-3539"/>
                  <a:pt x="158750" y="165"/>
                </a:cubicBezTo>
                <a:cubicBezTo>
                  <a:pt x="161396" y="3869"/>
                  <a:pt x="150283" y="79540"/>
                  <a:pt x="149225" y="101765"/>
                </a:cubicBezTo>
                <a:cubicBezTo>
                  <a:pt x="148167" y="123990"/>
                  <a:pt x="172508" y="115523"/>
                  <a:pt x="152400" y="133515"/>
                </a:cubicBezTo>
                <a:cubicBezTo>
                  <a:pt x="132292" y="151507"/>
                  <a:pt x="0" y="212361"/>
                  <a:pt x="0" y="21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C606C12-9B72-9524-B6DA-436AE3DD467D}"/>
              </a:ext>
            </a:extLst>
          </p:cNvPr>
          <p:cNvSpPr/>
          <p:nvPr/>
        </p:nvSpPr>
        <p:spPr>
          <a:xfrm>
            <a:off x="5794359" y="3594100"/>
            <a:ext cx="178005" cy="251050"/>
          </a:xfrm>
          <a:custGeom>
            <a:avLst/>
            <a:gdLst>
              <a:gd name="connsiteX0" fmla="*/ 177816 w 178005"/>
              <a:gd name="connsiteY0" fmla="*/ 0 h 251050"/>
              <a:gd name="connsiteX1" fmla="*/ 88916 w 178005"/>
              <a:gd name="connsiteY1" fmla="*/ 53975 h 251050"/>
              <a:gd name="connsiteX2" fmla="*/ 25416 w 178005"/>
              <a:gd name="connsiteY2" fmla="*/ 85725 h 251050"/>
              <a:gd name="connsiteX3" fmla="*/ 15891 w 178005"/>
              <a:gd name="connsiteY3" fmla="*/ 136525 h 251050"/>
              <a:gd name="connsiteX4" fmla="*/ 15891 w 178005"/>
              <a:gd name="connsiteY4" fmla="*/ 98425 h 251050"/>
              <a:gd name="connsiteX5" fmla="*/ 16 w 178005"/>
              <a:gd name="connsiteY5" fmla="*/ 250825 h 251050"/>
              <a:gd name="connsiteX6" fmla="*/ 12716 w 178005"/>
              <a:gd name="connsiteY6" fmla="*/ 130175 h 251050"/>
              <a:gd name="connsiteX7" fmla="*/ 6366 w 178005"/>
              <a:gd name="connsiteY7" fmla="*/ 31750 h 251050"/>
              <a:gd name="connsiteX8" fmla="*/ 25416 w 178005"/>
              <a:gd name="connsiteY8" fmla="*/ 66675 h 251050"/>
              <a:gd name="connsiteX9" fmla="*/ 98441 w 178005"/>
              <a:gd name="connsiteY9" fmla="*/ 31750 h 251050"/>
              <a:gd name="connsiteX10" fmla="*/ 63516 w 178005"/>
              <a:gd name="connsiteY10" fmla="*/ 53975 h 251050"/>
              <a:gd name="connsiteX11" fmla="*/ 177816 w 178005"/>
              <a:gd name="connsiteY11" fmla="*/ 0 h 2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05" h="251050">
                <a:moveTo>
                  <a:pt x="177816" y="0"/>
                </a:moveTo>
                <a:cubicBezTo>
                  <a:pt x="182049" y="0"/>
                  <a:pt x="114316" y="39688"/>
                  <a:pt x="88916" y="53975"/>
                </a:cubicBezTo>
                <a:cubicBezTo>
                  <a:pt x="63516" y="68262"/>
                  <a:pt x="37587" y="71967"/>
                  <a:pt x="25416" y="85725"/>
                </a:cubicBezTo>
                <a:cubicBezTo>
                  <a:pt x="13245" y="99483"/>
                  <a:pt x="17479" y="134408"/>
                  <a:pt x="15891" y="136525"/>
                </a:cubicBezTo>
                <a:cubicBezTo>
                  <a:pt x="14303" y="138642"/>
                  <a:pt x="18537" y="79375"/>
                  <a:pt x="15891" y="98425"/>
                </a:cubicBezTo>
                <a:cubicBezTo>
                  <a:pt x="13245" y="117475"/>
                  <a:pt x="545" y="245533"/>
                  <a:pt x="16" y="250825"/>
                </a:cubicBezTo>
                <a:cubicBezTo>
                  <a:pt x="-513" y="256117"/>
                  <a:pt x="11658" y="166687"/>
                  <a:pt x="12716" y="130175"/>
                </a:cubicBezTo>
                <a:cubicBezTo>
                  <a:pt x="13774" y="93663"/>
                  <a:pt x="4249" y="42333"/>
                  <a:pt x="6366" y="31750"/>
                </a:cubicBezTo>
                <a:cubicBezTo>
                  <a:pt x="8483" y="21167"/>
                  <a:pt x="10070" y="66675"/>
                  <a:pt x="25416" y="66675"/>
                </a:cubicBezTo>
                <a:cubicBezTo>
                  <a:pt x="40762" y="66675"/>
                  <a:pt x="92091" y="33867"/>
                  <a:pt x="98441" y="31750"/>
                </a:cubicBezTo>
                <a:cubicBezTo>
                  <a:pt x="104791" y="29633"/>
                  <a:pt x="52404" y="56092"/>
                  <a:pt x="63516" y="53975"/>
                </a:cubicBezTo>
                <a:cubicBezTo>
                  <a:pt x="74628" y="51858"/>
                  <a:pt x="173583" y="0"/>
                  <a:pt x="1778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25B7242-1B7F-3DEE-0AA0-250F952314E9}"/>
              </a:ext>
            </a:extLst>
          </p:cNvPr>
          <p:cNvSpPr/>
          <p:nvPr/>
        </p:nvSpPr>
        <p:spPr>
          <a:xfrm>
            <a:off x="6466373" y="2968530"/>
            <a:ext cx="55159" cy="524152"/>
          </a:xfrm>
          <a:custGeom>
            <a:avLst/>
            <a:gdLst>
              <a:gd name="connsiteX0" fmla="*/ 51902 w 55159"/>
              <a:gd name="connsiteY0" fmla="*/ 95 h 524152"/>
              <a:gd name="connsiteX1" fmla="*/ 13802 w 55159"/>
              <a:gd name="connsiteY1" fmla="*/ 276320 h 524152"/>
              <a:gd name="connsiteX2" fmla="*/ 16977 w 55159"/>
              <a:gd name="connsiteY2" fmla="*/ 266795 h 524152"/>
              <a:gd name="connsiteX3" fmla="*/ 7452 w 55159"/>
              <a:gd name="connsiteY3" fmla="*/ 355695 h 524152"/>
              <a:gd name="connsiteX4" fmla="*/ 16977 w 55159"/>
              <a:gd name="connsiteY4" fmla="*/ 320770 h 524152"/>
              <a:gd name="connsiteX5" fmla="*/ 42377 w 55159"/>
              <a:gd name="connsiteY5" fmla="*/ 457295 h 524152"/>
              <a:gd name="connsiteX6" fmla="*/ 48727 w 55159"/>
              <a:gd name="connsiteY6" fmla="*/ 406495 h 524152"/>
              <a:gd name="connsiteX7" fmla="*/ 55077 w 55159"/>
              <a:gd name="connsiteY7" fmla="*/ 523970 h 524152"/>
              <a:gd name="connsiteX8" fmla="*/ 51902 w 55159"/>
              <a:gd name="connsiteY8" fmla="*/ 374745 h 524152"/>
              <a:gd name="connsiteX9" fmla="*/ 45552 w 55159"/>
              <a:gd name="connsiteY9" fmla="*/ 476345 h 524152"/>
              <a:gd name="connsiteX10" fmla="*/ 26502 w 55159"/>
              <a:gd name="connsiteY10" fmla="*/ 333470 h 524152"/>
              <a:gd name="connsiteX11" fmla="*/ 4277 w 55159"/>
              <a:gd name="connsiteY11" fmla="*/ 206470 h 524152"/>
              <a:gd name="connsiteX12" fmla="*/ 4277 w 55159"/>
              <a:gd name="connsiteY12" fmla="*/ 244570 h 524152"/>
              <a:gd name="connsiteX13" fmla="*/ 51902 w 55159"/>
              <a:gd name="connsiteY13" fmla="*/ 95 h 52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9" h="524152">
                <a:moveTo>
                  <a:pt x="51902" y="95"/>
                </a:moveTo>
                <a:cubicBezTo>
                  <a:pt x="53489" y="5387"/>
                  <a:pt x="19623" y="231870"/>
                  <a:pt x="13802" y="276320"/>
                </a:cubicBezTo>
                <a:cubicBezTo>
                  <a:pt x="7981" y="320770"/>
                  <a:pt x="18035" y="253566"/>
                  <a:pt x="16977" y="266795"/>
                </a:cubicBezTo>
                <a:cubicBezTo>
                  <a:pt x="15919" y="280024"/>
                  <a:pt x="7452" y="346699"/>
                  <a:pt x="7452" y="355695"/>
                </a:cubicBezTo>
                <a:cubicBezTo>
                  <a:pt x="7452" y="364691"/>
                  <a:pt x="11156" y="303837"/>
                  <a:pt x="16977" y="320770"/>
                </a:cubicBezTo>
                <a:cubicBezTo>
                  <a:pt x="22798" y="337703"/>
                  <a:pt x="37085" y="443008"/>
                  <a:pt x="42377" y="457295"/>
                </a:cubicBezTo>
                <a:cubicBezTo>
                  <a:pt x="47669" y="471582"/>
                  <a:pt x="46610" y="395383"/>
                  <a:pt x="48727" y="406495"/>
                </a:cubicBezTo>
                <a:cubicBezTo>
                  <a:pt x="50844" y="417607"/>
                  <a:pt x="54548" y="529262"/>
                  <a:pt x="55077" y="523970"/>
                </a:cubicBezTo>
                <a:cubicBezTo>
                  <a:pt x="55606" y="518678"/>
                  <a:pt x="53490" y="382683"/>
                  <a:pt x="51902" y="374745"/>
                </a:cubicBezTo>
                <a:cubicBezTo>
                  <a:pt x="50314" y="366807"/>
                  <a:pt x="49785" y="483224"/>
                  <a:pt x="45552" y="476345"/>
                </a:cubicBezTo>
                <a:cubicBezTo>
                  <a:pt x="41319" y="469466"/>
                  <a:pt x="33381" y="378449"/>
                  <a:pt x="26502" y="333470"/>
                </a:cubicBezTo>
                <a:cubicBezTo>
                  <a:pt x="19623" y="288491"/>
                  <a:pt x="7981" y="221287"/>
                  <a:pt x="4277" y="206470"/>
                </a:cubicBezTo>
                <a:cubicBezTo>
                  <a:pt x="573" y="191653"/>
                  <a:pt x="-3131" y="278966"/>
                  <a:pt x="4277" y="244570"/>
                </a:cubicBezTo>
                <a:cubicBezTo>
                  <a:pt x="11685" y="210174"/>
                  <a:pt x="50315" y="-5197"/>
                  <a:pt x="5190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E787DE6-36A7-8236-B3C3-E08B7097AD04}"/>
              </a:ext>
            </a:extLst>
          </p:cNvPr>
          <p:cNvSpPr/>
          <p:nvPr/>
        </p:nvSpPr>
        <p:spPr>
          <a:xfrm>
            <a:off x="6530955" y="3539928"/>
            <a:ext cx="47712" cy="165496"/>
          </a:xfrm>
          <a:custGeom>
            <a:avLst/>
            <a:gdLst>
              <a:gd name="connsiteX0" fmla="*/ 20 w 47712"/>
              <a:gd name="connsiteY0" fmla="*/ 197 h 165496"/>
              <a:gd name="connsiteX1" fmla="*/ 41295 w 47712"/>
              <a:gd name="connsiteY1" fmla="*/ 73222 h 165496"/>
              <a:gd name="connsiteX2" fmla="*/ 9545 w 47712"/>
              <a:gd name="connsiteY2" fmla="*/ 165297 h 165496"/>
              <a:gd name="connsiteX3" fmla="*/ 47645 w 47712"/>
              <a:gd name="connsiteY3" fmla="*/ 95447 h 165496"/>
              <a:gd name="connsiteX4" fmla="*/ 20 w 47712"/>
              <a:gd name="connsiteY4" fmla="*/ 197 h 1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2" h="165496">
                <a:moveTo>
                  <a:pt x="20" y="197"/>
                </a:moveTo>
                <a:cubicBezTo>
                  <a:pt x="-1038" y="-3507"/>
                  <a:pt x="39708" y="45705"/>
                  <a:pt x="41295" y="73222"/>
                </a:cubicBezTo>
                <a:cubicBezTo>
                  <a:pt x="42882" y="100739"/>
                  <a:pt x="8487" y="161593"/>
                  <a:pt x="9545" y="165297"/>
                </a:cubicBezTo>
                <a:cubicBezTo>
                  <a:pt x="10603" y="169001"/>
                  <a:pt x="45528" y="120318"/>
                  <a:pt x="47645" y="95447"/>
                </a:cubicBezTo>
                <a:cubicBezTo>
                  <a:pt x="49762" y="70576"/>
                  <a:pt x="1078" y="3901"/>
                  <a:pt x="20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F287AB2-D321-D1EF-C90B-483A6B6CE231}"/>
              </a:ext>
            </a:extLst>
          </p:cNvPr>
          <p:cNvSpPr/>
          <p:nvPr/>
        </p:nvSpPr>
        <p:spPr>
          <a:xfrm>
            <a:off x="6626222" y="3581118"/>
            <a:ext cx="104778" cy="133869"/>
          </a:xfrm>
          <a:custGeom>
            <a:avLst/>
            <a:gdLst>
              <a:gd name="connsiteX0" fmla="*/ 3 w 104778"/>
              <a:gd name="connsiteY0" fmla="*/ 133632 h 133869"/>
              <a:gd name="connsiteX1" fmla="*/ 76203 w 104778"/>
              <a:gd name="connsiteY1" fmla="*/ 105057 h 133869"/>
              <a:gd name="connsiteX2" fmla="*/ 104778 w 104778"/>
              <a:gd name="connsiteY2" fmla="*/ 120932 h 133869"/>
              <a:gd name="connsiteX3" fmla="*/ 76203 w 104778"/>
              <a:gd name="connsiteY3" fmla="*/ 60607 h 133869"/>
              <a:gd name="connsiteX4" fmla="*/ 6353 w 104778"/>
              <a:gd name="connsiteY4" fmla="*/ 282 h 133869"/>
              <a:gd name="connsiteX5" fmla="*/ 79378 w 104778"/>
              <a:gd name="connsiteY5" fmla="*/ 86007 h 133869"/>
              <a:gd name="connsiteX6" fmla="*/ 3 w 104778"/>
              <a:gd name="connsiteY6" fmla="*/ 133632 h 1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8" h="133869">
                <a:moveTo>
                  <a:pt x="3" y="133632"/>
                </a:moveTo>
                <a:cubicBezTo>
                  <a:pt x="-526" y="136807"/>
                  <a:pt x="58741" y="107174"/>
                  <a:pt x="76203" y="105057"/>
                </a:cubicBezTo>
                <a:cubicBezTo>
                  <a:pt x="93665" y="102940"/>
                  <a:pt x="104778" y="128340"/>
                  <a:pt x="104778" y="120932"/>
                </a:cubicBezTo>
                <a:cubicBezTo>
                  <a:pt x="104778" y="113524"/>
                  <a:pt x="92607" y="80715"/>
                  <a:pt x="76203" y="60607"/>
                </a:cubicBezTo>
                <a:cubicBezTo>
                  <a:pt x="59799" y="40499"/>
                  <a:pt x="5824" y="-3951"/>
                  <a:pt x="6353" y="282"/>
                </a:cubicBezTo>
                <a:cubicBezTo>
                  <a:pt x="6882" y="4515"/>
                  <a:pt x="77791" y="64311"/>
                  <a:pt x="79378" y="86007"/>
                </a:cubicBezTo>
                <a:cubicBezTo>
                  <a:pt x="80965" y="107703"/>
                  <a:pt x="532" y="130457"/>
                  <a:pt x="3" y="133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DF068DB-AA98-9C3E-3CA8-832365C62E01}"/>
              </a:ext>
            </a:extLst>
          </p:cNvPr>
          <p:cNvSpPr/>
          <p:nvPr/>
        </p:nvSpPr>
        <p:spPr>
          <a:xfrm>
            <a:off x="5915019" y="3686147"/>
            <a:ext cx="343979" cy="165257"/>
          </a:xfrm>
          <a:custGeom>
            <a:avLst/>
            <a:gdLst>
              <a:gd name="connsiteX0" fmla="*/ 6 w 343979"/>
              <a:gd name="connsiteY0" fmla="*/ 66703 h 165257"/>
              <a:gd name="connsiteX1" fmla="*/ 57156 w 343979"/>
              <a:gd name="connsiteY1" fmla="*/ 15903 h 165257"/>
              <a:gd name="connsiteX2" fmla="*/ 120656 w 343979"/>
              <a:gd name="connsiteY2" fmla="*/ 54003 h 165257"/>
              <a:gd name="connsiteX3" fmla="*/ 123831 w 343979"/>
              <a:gd name="connsiteY3" fmla="*/ 47653 h 165257"/>
              <a:gd name="connsiteX4" fmla="*/ 231781 w 343979"/>
              <a:gd name="connsiteY4" fmla="*/ 111153 h 165257"/>
              <a:gd name="connsiteX5" fmla="*/ 342906 w 343979"/>
              <a:gd name="connsiteY5" fmla="*/ 165128 h 165257"/>
              <a:gd name="connsiteX6" fmla="*/ 279406 w 343979"/>
              <a:gd name="connsiteY6" fmla="*/ 123853 h 165257"/>
              <a:gd name="connsiteX7" fmla="*/ 139706 w 343979"/>
              <a:gd name="connsiteY7" fmla="*/ 50828 h 165257"/>
              <a:gd name="connsiteX8" fmla="*/ 53981 w 343979"/>
              <a:gd name="connsiteY8" fmla="*/ 28 h 165257"/>
              <a:gd name="connsiteX9" fmla="*/ 6 w 343979"/>
              <a:gd name="connsiteY9" fmla="*/ 66703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79" h="165257">
                <a:moveTo>
                  <a:pt x="6" y="66703"/>
                </a:moveTo>
                <a:cubicBezTo>
                  <a:pt x="535" y="69349"/>
                  <a:pt x="37048" y="18020"/>
                  <a:pt x="57156" y="15903"/>
                </a:cubicBezTo>
                <a:cubicBezTo>
                  <a:pt x="77264" y="13786"/>
                  <a:pt x="109544" y="48711"/>
                  <a:pt x="120656" y="54003"/>
                </a:cubicBezTo>
                <a:cubicBezTo>
                  <a:pt x="131769" y="59295"/>
                  <a:pt x="105310" y="38128"/>
                  <a:pt x="123831" y="47653"/>
                </a:cubicBezTo>
                <a:cubicBezTo>
                  <a:pt x="142352" y="57178"/>
                  <a:pt x="195269" y="91574"/>
                  <a:pt x="231781" y="111153"/>
                </a:cubicBezTo>
                <a:cubicBezTo>
                  <a:pt x="268294" y="130732"/>
                  <a:pt x="334969" y="163011"/>
                  <a:pt x="342906" y="165128"/>
                </a:cubicBezTo>
                <a:cubicBezTo>
                  <a:pt x="350843" y="167245"/>
                  <a:pt x="313273" y="142903"/>
                  <a:pt x="279406" y="123853"/>
                </a:cubicBezTo>
                <a:cubicBezTo>
                  <a:pt x="245539" y="104803"/>
                  <a:pt x="177277" y="71466"/>
                  <a:pt x="139706" y="50828"/>
                </a:cubicBezTo>
                <a:cubicBezTo>
                  <a:pt x="102135" y="30190"/>
                  <a:pt x="76206" y="1615"/>
                  <a:pt x="53981" y="28"/>
                </a:cubicBezTo>
                <a:cubicBezTo>
                  <a:pt x="31756" y="-1559"/>
                  <a:pt x="-523" y="64057"/>
                  <a:pt x="6" y="66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6B65B-60A2-87BA-BF52-052C5FDCE875}"/>
              </a:ext>
            </a:extLst>
          </p:cNvPr>
          <p:cNvSpPr/>
          <p:nvPr/>
        </p:nvSpPr>
        <p:spPr>
          <a:xfrm>
            <a:off x="6235567" y="3745618"/>
            <a:ext cx="393870" cy="137854"/>
          </a:xfrm>
          <a:custGeom>
            <a:avLst/>
            <a:gdLst>
              <a:gd name="connsiteX0" fmla="*/ 133 w 393870"/>
              <a:gd name="connsiteY0" fmla="*/ 67557 h 137854"/>
              <a:gd name="connsiteX1" fmla="*/ 63633 w 393870"/>
              <a:gd name="connsiteY1" fmla="*/ 137407 h 137854"/>
              <a:gd name="connsiteX2" fmla="*/ 73158 w 393870"/>
              <a:gd name="connsiteY2" fmla="*/ 99307 h 137854"/>
              <a:gd name="connsiteX3" fmla="*/ 101733 w 393870"/>
              <a:gd name="connsiteY3" fmla="*/ 137407 h 137854"/>
              <a:gd name="connsiteX4" fmla="*/ 104908 w 393870"/>
              <a:gd name="connsiteY4" fmla="*/ 105657 h 137854"/>
              <a:gd name="connsiteX5" fmla="*/ 196983 w 393870"/>
              <a:gd name="connsiteY5" fmla="*/ 45332 h 137854"/>
              <a:gd name="connsiteX6" fmla="*/ 292233 w 393870"/>
              <a:gd name="connsiteY6" fmla="*/ 882 h 137854"/>
              <a:gd name="connsiteX7" fmla="*/ 349383 w 393870"/>
              <a:gd name="connsiteY7" fmla="*/ 19932 h 137854"/>
              <a:gd name="connsiteX8" fmla="*/ 349383 w 393870"/>
              <a:gd name="connsiteY8" fmla="*/ 882 h 137854"/>
              <a:gd name="connsiteX9" fmla="*/ 393833 w 393870"/>
              <a:gd name="connsiteY9" fmla="*/ 54857 h 137854"/>
              <a:gd name="connsiteX10" fmla="*/ 355733 w 393870"/>
              <a:gd name="connsiteY10" fmla="*/ 10407 h 137854"/>
              <a:gd name="connsiteX11" fmla="*/ 289058 w 393870"/>
              <a:gd name="connsiteY11" fmla="*/ 7232 h 137854"/>
              <a:gd name="connsiteX12" fmla="*/ 130308 w 393870"/>
              <a:gd name="connsiteY12" fmla="*/ 64382 h 137854"/>
              <a:gd name="connsiteX13" fmla="*/ 82683 w 393870"/>
              <a:gd name="connsiteY13" fmla="*/ 112007 h 137854"/>
              <a:gd name="connsiteX14" fmla="*/ 133 w 393870"/>
              <a:gd name="connsiteY14" fmla="*/ 67557 h 1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870" h="137854">
                <a:moveTo>
                  <a:pt x="133" y="67557"/>
                </a:moveTo>
                <a:cubicBezTo>
                  <a:pt x="-3042" y="71790"/>
                  <a:pt x="51462" y="132115"/>
                  <a:pt x="63633" y="137407"/>
                </a:cubicBezTo>
                <a:cubicBezTo>
                  <a:pt x="75804" y="142699"/>
                  <a:pt x="66808" y="99307"/>
                  <a:pt x="73158" y="99307"/>
                </a:cubicBezTo>
                <a:cubicBezTo>
                  <a:pt x="79508" y="99307"/>
                  <a:pt x="96442" y="136349"/>
                  <a:pt x="101733" y="137407"/>
                </a:cubicBezTo>
                <a:cubicBezTo>
                  <a:pt x="107024" y="138465"/>
                  <a:pt x="89033" y="121003"/>
                  <a:pt x="104908" y="105657"/>
                </a:cubicBezTo>
                <a:cubicBezTo>
                  <a:pt x="120783" y="90311"/>
                  <a:pt x="165762" y="62794"/>
                  <a:pt x="196983" y="45332"/>
                </a:cubicBezTo>
                <a:cubicBezTo>
                  <a:pt x="228204" y="27870"/>
                  <a:pt x="266833" y="5115"/>
                  <a:pt x="292233" y="882"/>
                </a:cubicBezTo>
                <a:cubicBezTo>
                  <a:pt x="317633" y="-3351"/>
                  <a:pt x="349383" y="19932"/>
                  <a:pt x="349383" y="19932"/>
                </a:cubicBezTo>
                <a:cubicBezTo>
                  <a:pt x="358908" y="19932"/>
                  <a:pt x="341975" y="-4939"/>
                  <a:pt x="349383" y="882"/>
                </a:cubicBezTo>
                <a:cubicBezTo>
                  <a:pt x="356791" y="6703"/>
                  <a:pt x="392775" y="53269"/>
                  <a:pt x="393833" y="54857"/>
                </a:cubicBezTo>
                <a:cubicBezTo>
                  <a:pt x="394891" y="56445"/>
                  <a:pt x="373195" y="18344"/>
                  <a:pt x="355733" y="10407"/>
                </a:cubicBezTo>
                <a:cubicBezTo>
                  <a:pt x="338271" y="2470"/>
                  <a:pt x="326629" y="-1764"/>
                  <a:pt x="289058" y="7232"/>
                </a:cubicBezTo>
                <a:cubicBezTo>
                  <a:pt x="251487" y="16228"/>
                  <a:pt x="164704" y="46920"/>
                  <a:pt x="130308" y="64382"/>
                </a:cubicBezTo>
                <a:cubicBezTo>
                  <a:pt x="95912" y="81844"/>
                  <a:pt x="98558" y="108303"/>
                  <a:pt x="82683" y="112007"/>
                </a:cubicBezTo>
                <a:cubicBezTo>
                  <a:pt x="66808" y="115711"/>
                  <a:pt x="3308" y="63324"/>
                  <a:pt x="133" y="67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8BA2621-9095-0383-1D7B-ADFB49FDD6E4}"/>
              </a:ext>
            </a:extLst>
          </p:cNvPr>
          <p:cNvSpPr/>
          <p:nvPr/>
        </p:nvSpPr>
        <p:spPr>
          <a:xfrm>
            <a:off x="6184355" y="3835264"/>
            <a:ext cx="161288" cy="128587"/>
          </a:xfrm>
          <a:custGeom>
            <a:avLst/>
            <a:gdLst>
              <a:gd name="connsiteX0" fmla="*/ 545 w 161288"/>
              <a:gd name="connsiteY0" fmla="*/ 136 h 128587"/>
              <a:gd name="connsiteX1" fmla="*/ 54520 w 161288"/>
              <a:gd name="connsiteY1" fmla="*/ 44586 h 128587"/>
              <a:gd name="connsiteX2" fmla="*/ 105320 w 161288"/>
              <a:gd name="connsiteY2" fmla="*/ 63636 h 128587"/>
              <a:gd name="connsiteX3" fmla="*/ 102145 w 161288"/>
              <a:gd name="connsiteY3" fmla="*/ 44586 h 128587"/>
              <a:gd name="connsiteX4" fmla="*/ 156120 w 161288"/>
              <a:gd name="connsiteY4" fmla="*/ 127136 h 128587"/>
              <a:gd name="connsiteX5" fmla="*/ 143420 w 161288"/>
              <a:gd name="connsiteY5" fmla="*/ 92211 h 128587"/>
              <a:gd name="connsiteX6" fmla="*/ 159295 w 161288"/>
              <a:gd name="connsiteY6" fmla="*/ 28711 h 128587"/>
              <a:gd name="connsiteX7" fmla="*/ 89445 w 161288"/>
              <a:gd name="connsiteY7" fmla="*/ 60461 h 128587"/>
              <a:gd name="connsiteX8" fmla="*/ 545 w 161288"/>
              <a:gd name="connsiteY8" fmla="*/ 136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88" h="128587">
                <a:moveTo>
                  <a:pt x="545" y="136"/>
                </a:moveTo>
                <a:cubicBezTo>
                  <a:pt x="-5276" y="-2510"/>
                  <a:pt x="37058" y="34003"/>
                  <a:pt x="54520" y="44586"/>
                </a:cubicBezTo>
                <a:cubicBezTo>
                  <a:pt x="71983" y="55169"/>
                  <a:pt x="105320" y="63636"/>
                  <a:pt x="105320" y="63636"/>
                </a:cubicBezTo>
                <a:cubicBezTo>
                  <a:pt x="113257" y="63636"/>
                  <a:pt x="93678" y="34003"/>
                  <a:pt x="102145" y="44586"/>
                </a:cubicBezTo>
                <a:cubicBezTo>
                  <a:pt x="110612" y="55169"/>
                  <a:pt x="149241" y="119198"/>
                  <a:pt x="156120" y="127136"/>
                </a:cubicBezTo>
                <a:cubicBezTo>
                  <a:pt x="162999" y="135074"/>
                  <a:pt x="142891" y="108615"/>
                  <a:pt x="143420" y="92211"/>
                </a:cubicBezTo>
                <a:cubicBezTo>
                  <a:pt x="143949" y="75807"/>
                  <a:pt x="168291" y="34003"/>
                  <a:pt x="159295" y="28711"/>
                </a:cubicBezTo>
                <a:cubicBezTo>
                  <a:pt x="150299" y="23419"/>
                  <a:pt x="111670" y="63107"/>
                  <a:pt x="89445" y="60461"/>
                </a:cubicBezTo>
                <a:cubicBezTo>
                  <a:pt x="67220" y="57815"/>
                  <a:pt x="6366" y="2782"/>
                  <a:pt x="545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72B9201-F3C3-5351-E08C-6D2C5F061387}"/>
              </a:ext>
            </a:extLst>
          </p:cNvPr>
          <p:cNvSpPr/>
          <p:nvPr/>
        </p:nvSpPr>
        <p:spPr>
          <a:xfrm>
            <a:off x="5943594" y="3736294"/>
            <a:ext cx="85740" cy="48405"/>
          </a:xfrm>
          <a:custGeom>
            <a:avLst/>
            <a:gdLst>
              <a:gd name="connsiteX0" fmla="*/ 6 w 85740"/>
              <a:gd name="connsiteY0" fmla="*/ 48306 h 48405"/>
              <a:gd name="connsiteX1" fmla="*/ 47631 w 85740"/>
              <a:gd name="connsiteY1" fmla="*/ 13381 h 48405"/>
              <a:gd name="connsiteX2" fmla="*/ 85731 w 85740"/>
              <a:gd name="connsiteY2" fmla="*/ 19731 h 48405"/>
              <a:gd name="connsiteX3" fmla="*/ 50806 w 85740"/>
              <a:gd name="connsiteY3" fmla="*/ 681 h 48405"/>
              <a:gd name="connsiteX4" fmla="*/ 6 w 85740"/>
              <a:gd name="connsiteY4" fmla="*/ 48306 h 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0" h="48405">
                <a:moveTo>
                  <a:pt x="6" y="48306"/>
                </a:moveTo>
                <a:cubicBezTo>
                  <a:pt x="-523" y="50423"/>
                  <a:pt x="33343" y="18144"/>
                  <a:pt x="47631" y="13381"/>
                </a:cubicBezTo>
                <a:cubicBezTo>
                  <a:pt x="61919" y="8618"/>
                  <a:pt x="85202" y="21848"/>
                  <a:pt x="85731" y="19731"/>
                </a:cubicBezTo>
                <a:cubicBezTo>
                  <a:pt x="86260" y="17614"/>
                  <a:pt x="63506" y="-4082"/>
                  <a:pt x="50806" y="681"/>
                </a:cubicBezTo>
                <a:cubicBezTo>
                  <a:pt x="38106" y="5444"/>
                  <a:pt x="535" y="46189"/>
                  <a:pt x="6" y="4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8FA38AC-5C2E-DF95-BDEB-CC2A1E426310}"/>
              </a:ext>
            </a:extLst>
          </p:cNvPr>
          <p:cNvSpPr/>
          <p:nvPr/>
        </p:nvSpPr>
        <p:spPr>
          <a:xfrm>
            <a:off x="6403658" y="3781412"/>
            <a:ext cx="96377" cy="50824"/>
          </a:xfrm>
          <a:custGeom>
            <a:avLst/>
            <a:gdLst>
              <a:gd name="connsiteX0" fmla="*/ 317 w 96377"/>
              <a:gd name="connsiteY0" fmla="*/ 50813 h 50824"/>
              <a:gd name="connsiteX1" fmla="*/ 51117 w 96377"/>
              <a:gd name="connsiteY1" fmla="*/ 25413 h 50824"/>
              <a:gd name="connsiteX2" fmla="*/ 95567 w 96377"/>
              <a:gd name="connsiteY2" fmla="*/ 13 h 50824"/>
              <a:gd name="connsiteX3" fmla="*/ 76517 w 96377"/>
              <a:gd name="connsiteY3" fmla="*/ 22238 h 50824"/>
              <a:gd name="connsiteX4" fmla="*/ 317 w 96377"/>
              <a:gd name="connsiteY4" fmla="*/ 50813 h 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77" h="50824">
                <a:moveTo>
                  <a:pt x="317" y="50813"/>
                </a:moveTo>
                <a:cubicBezTo>
                  <a:pt x="-3916" y="51342"/>
                  <a:pt x="35242" y="33880"/>
                  <a:pt x="51117" y="25413"/>
                </a:cubicBezTo>
                <a:cubicBezTo>
                  <a:pt x="66992" y="16946"/>
                  <a:pt x="95567" y="13"/>
                  <a:pt x="95567" y="13"/>
                </a:cubicBezTo>
                <a:cubicBezTo>
                  <a:pt x="99800" y="-516"/>
                  <a:pt x="86571" y="14830"/>
                  <a:pt x="76517" y="22238"/>
                </a:cubicBezTo>
                <a:cubicBezTo>
                  <a:pt x="66463" y="29646"/>
                  <a:pt x="4550" y="50284"/>
                  <a:pt x="317" y="50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6EE65DA-3DBC-7C22-89F7-713201E7704B}"/>
              </a:ext>
            </a:extLst>
          </p:cNvPr>
          <p:cNvSpPr/>
          <p:nvPr/>
        </p:nvSpPr>
        <p:spPr>
          <a:xfrm>
            <a:off x="6546802" y="3735790"/>
            <a:ext cx="68556" cy="98254"/>
          </a:xfrm>
          <a:custGeom>
            <a:avLst/>
            <a:gdLst>
              <a:gd name="connsiteX0" fmla="*/ 48 w 68556"/>
              <a:gd name="connsiteY0" fmla="*/ 42460 h 98254"/>
              <a:gd name="connsiteX1" fmla="*/ 47673 w 68556"/>
              <a:gd name="connsiteY1" fmla="*/ 1185 h 98254"/>
              <a:gd name="connsiteX2" fmla="*/ 66723 w 68556"/>
              <a:gd name="connsiteY2" fmla="*/ 96435 h 98254"/>
              <a:gd name="connsiteX3" fmla="*/ 66723 w 68556"/>
              <a:gd name="connsiteY3" fmla="*/ 61510 h 98254"/>
              <a:gd name="connsiteX4" fmla="*/ 57198 w 68556"/>
              <a:gd name="connsiteY4" fmla="*/ 32935 h 98254"/>
              <a:gd name="connsiteX5" fmla="*/ 48 w 68556"/>
              <a:gd name="connsiteY5" fmla="*/ 42460 h 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56" h="98254">
                <a:moveTo>
                  <a:pt x="48" y="42460"/>
                </a:moveTo>
                <a:cubicBezTo>
                  <a:pt x="-1539" y="37168"/>
                  <a:pt x="36561" y="-7811"/>
                  <a:pt x="47673" y="1185"/>
                </a:cubicBezTo>
                <a:cubicBezTo>
                  <a:pt x="58785" y="10181"/>
                  <a:pt x="63548" y="86381"/>
                  <a:pt x="66723" y="96435"/>
                </a:cubicBezTo>
                <a:cubicBezTo>
                  <a:pt x="69898" y="106489"/>
                  <a:pt x="68311" y="72093"/>
                  <a:pt x="66723" y="61510"/>
                </a:cubicBezTo>
                <a:cubicBezTo>
                  <a:pt x="65136" y="50927"/>
                  <a:pt x="66194" y="37697"/>
                  <a:pt x="57198" y="32935"/>
                </a:cubicBezTo>
                <a:cubicBezTo>
                  <a:pt x="48202" y="28173"/>
                  <a:pt x="1635" y="47752"/>
                  <a:pt x="48" y="42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10599A3-0AF0-9776-253D-AA4B6F9D519E}"/>
              </a:ext>
            </a:extLst>
          </p:cNvPr>
          <p:cNvSpPr/>
          <p:nvPr/>
        </p:nvSpPr>
        <p:spPr>
          <a:xfrm>
            <a:off x="6078887" y="3774490"/>
            <a:ext cx="173003" cy="121511"/>
          </a:xfrm>
          <a:custGeom>
            <a:avLst/>
            <a:gdLst>
              <a:gd name="connsiteX0" fmla="*/ 1238 w 173003"/>
              <a:gd name="connsiteY0" fmla="*/ 585 h 121511"/>
              <a:gd name="connsiteX1" fmla="*/ 61563 w 173003"/>
              <a:gd name="connsiteY1" fmla="*/ 48210 h 121511"/>
              <a:gd name="connsiteX2" fmla="*/ 99663 w 173003"/>
              <a:gd name="connsiteY2" fmla="*/ 86310 h 121511"/>
              <a:gd name="connsiteX3" fmla="*/ 99663 w 173003"/>
              <a:gd name="connsiteY3" fmla="*/ 64085 h 121511"/>
              <a:gd name="connsiteX4" fmla="*/ 172688 w 173003"/>
              <a:gd name="connsiteY4" fmla="*/ 121235 h 121511"/>
              <a:gd name="connsiteX5" fmla="*/ 121888 w 173003"/>
              <a:gd name="connsiteY5" fmla="*/ 83135 h 121511"/>
              <a:gd name="connsiteX6" fmla="*/ 1238 w 173003"/>
              <a:gd name="connsiteY6" fmla="*/ 585 h 1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03" h="121511">
                <a:moveTo>
                  <a:pt x="1238" y="585"/>
                </a:moveTo>
                <a:cubicBezTo>
                  <a:pt x="-8816" y="-5236"/>
                  <a:pt x="45159" y="33922"/>
                  <a:pt x="61563" y="48210"/>
                </a:cubicBezTo>
                <a:cubicBezTo>
                  <a:pt x="77967" y="62498"/>
                  <a:pt x="93313" y="83664"/>
                  <a:pt x="99663" y="86310"/>
                </a:cubicBezTo>
                <a:cubicBezTo>
                  <a:pt x="106013" y="88956"/>
                  <a:pt x="87492" y="58264"/>
                  <a:pt x="99663" y="64085"/>
                </a:cubicBezTo>
                <a:cubicBezTo>
                  <a:pt x="111834" y="69906"/>
                  <a:pt x="168984" y="118060"/>
                  <a:pt x="172688" y="121235"/>
                </a:cubicBezTo>
                <a:cubicBezTo>
                  <a:pt x="176392" y="124410"/>
                  <a:pt x="146759" y="99539"/>
                  <a:pt x="121888" y="83135"/>
                </a:cubicBezTo>
                <a:cubicBezTo>
                  <a:pt x="97017" y="66731"/>
                  <a:pt x="11292" y="6406"/>
                  <a:pt x="123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1011BB5-995F-4406-ED39-3DC8DF624A27}"/>
              </a:ext>
            </a:extLst>
          </p:cNvPr>
          <p:cNvSpPr/>
          <p:nvPr/>
        </p:nvSpPr>
        <p:spPr>
          <a:xfrm>
            <a:off x="6156307" y="3978269"/>
            <a:ext cx="79709" cy="282882"/>
          </a:xfrm>
          <a:custGeom>
            <a:avLst/>
            <a:gdLst>
              <a:gd name="connsiteX0" fmla="*/ 76218 w 79709"/>
              <a:gd name="connsiteY0" fmla="*/ 6 h 282882"/>
              <a:gd name="connsiteX1" fmla="*/ 66693 w 79709"/>
              <a:gd name="connsiteY1" fmla="*/ 142881 h 282882"/>
              <a:gd name="connsiteX2" fmla="*/ 79393 w 79709"/>
              <a:gd name="connsiteY2" fmla="*/ 120656 h 282882"/>
              <a:gd name="connsiteX3" fmla="*/ 50818 w 79709"/>
              <a:gd name="connsiteY3" fmla="*/ 184156 h 282882"/>
              <a:gd name="connsiteX4" fmla="*/ 18 w 79709"/>
              <a:gd name="connsiteY4" fmla="*/ 241306 h 282882"/>
              <a:gd name="connsiteX5" fmla="*/ 44468 w 79709"/>
              <a:gd name="connsiteY5" fmla="*/ 282581 h 282882"/>
              <a:gd name="connsiteX6" fmla="*/ 9543 w 79709"/>
              <a:gd name="connsiteY6" fmla="*/ 254006 h 282882"/>
              <a:gd name="connsiteX7" fmla="*/ 44468 w 79709"/>
              <a:gd name="connsiteY7" fmla="*/ 152406 h 282882"/>
              <a:gd name="connsiteX8" fmla="*/ 50818 w 79709"/>
              <a:gd name="connsiteY8" fmla="*/ 206381 h 282882"/>
              <a:gd name="connsiteX9" fmla="*/ 60343 w 79709"/>
              <a:gd name="connsiteY9" fmla="*/ 85731 h 282882"/>
              <a:gd name="connsiteX10" fmla="*/ 57168 w 79709"/>
              <a:gd name="connsiteY10" fmla="*/ 136531 h 282882"/>
              <a:gd name="connsiteX11" fmla="*/ 76218 w 79709"/>
              <a:gd name="connsiteY11" fmla="*/ 6 h 2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09" h="282882">
                <a:moveTo>
                  <a:pt x="76218" y="6"/>
                </a:moveTo>
                <a:cubicBezTo>
                  <a:pt x="77806" y="1064"/>
                  <a:pt x="66693" y="142881"/>
                  <a:pt x="66693" y="142881"/>
                </a:cubicBezTo>
                <a:cubicBezTo>
                  <a:pt x="67222" y="162989"/>
                  <a:pt x="82039" y="113777"/>
                  <a:pt x="79393" y="120656"/>
                </a:cubicBezTo>
                <a:cubicBezTo>
                  <a:pt x="76747" y="127535"/>
                  <a:pt x="64047" y="164048"/>
                  <a:pt x="50818" y="184156"/>
                </a:cubicBezTo>
                <a:cubicBezTo>
                  <a:pt x="37589" y="204264"/>
                  <a:pt x="1076" y="224902"/>
                  <a:pt x="18" y="241306"/>
                </a:cubicBezTo>
                <a:cubicBezTo>
                  <a:pt x="-1040" y="257710"/>
                  <a:pt x="42880" y="280464"/>
                  <a:pt x="44468" y="282581"/>
                </a:cubicBezTo>
                <a:cubicBezTo>
                  <a:pt x="46056" y="284698"/>
                  <a:pt x="9543" y="275702"/>
                  <a:pt x="9543" y="254006"/>
                </a:cubicBezTo>
                <a:cubicBezTo>
                  <a:pt x="9543" y="232310"/>
                  <a:pt x="37589" y="160344"/>
                  <a:pt x="44468" y="152406"/>
                </a:cubicBezTo>
                <a:cubicBezTo>
                  <a:pt x="51347" y="144468"/>
                  <a:pt x="48172" y="217494"/>
                  <a:pt x="50818" y="206381"/>
                </a:cubicBezTo>
                <a:cubicBezTo>
                  <a:pt x="53464" y="195268"/>
                  <a:pt x="59285" y="97373"/>
                  <a:pt x="60343" y="85731"/>
                </a:cubicBezTo>
                <a:cubicBezTo>
                  <a:pt x="61401" y="74089"/>
                  <a:pt x="55051" y="146056"/>
                  <a:pt x="57168" y="136531"/>
                </a:cubicBezTo>
                <a:cubicBezTo>
                  <a:pt x="59285" y="127006"/>
                  <a:pt x="74630" y="-1052"/>
                  <a:pt x="762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CA62F80-A713-32FB-7A0E-4E98111A9581}"/>
              </a:ext>
            </a:extLst>
          </p:cNvPr>
          <p:cNvSpPr/>
          <p:nvPr/>
        </p:nvSpPr>
        <p:spPr>
          <a:xfrm>
            <a:off x="6340431" y="3997325"/>
            <a:ext cx="116020" cy="301629"/>
          </a:xfrm>
          <a:custGeom>
            <a:avLst/>
            <a:gdLst>
              <a:gd name="connsiteX0" fmla="*/ 95294 w 116020"/>
              <a:gd name="connsiteY0" fmla="*/ 0 h 301629"/>
              <a:gd name="connsiteX1" fmla="*/ 114344 w 116020"/>
              <a:gd name="connsiteY1" fmla="*/ 168275 h 301629"/>
              <a:gd name="connsiteX2" fmla="*/ 114344 w 116020"/>
              <a:gd name="connsiteY2" fmla="*/ 127000 h 301629"/>
              <a:gd name="connsiteX3" fmla="*/ 107994 w 116020"/>
              <a:gd name="connsiteY3" fmla="*/ 219075 h 301629"/>
              <a:gd name="connsiteX4" fmla="*/ 63544 w 116020"/>
              <a:gd name="connsiteY4" fmla="*/ 260350 h 301629"/>
              <a:gd name="connsiteX5" fmla="*/ 82594 w 116020"/>
              <a:gd name="connsiteY5" fmla="*/ 244475 h 301629"/>
              <a:gd name="connsiteX6" fmla="*/ 44 w 116020"/>
              <a:gd name="connsiteY6" fmla="*/ 301625 h 301629"/>
              <a:gd name="connsiteX7" fmla="*/ 95294 w 116020"/>
              <a:gd name="connsiteY7" fmla="*/ 241300 h 301629"/>
              <a:gd name="connsiteX8" fmla="*/ 104819 w 116020"/>
              <a:gd name="connsiteY8" fmla="*/ 98425 h 301629"/>
              <a:gd name="connsiteX9" fmla="*/ 95294 w 116020"/>
              <a:gd name="connsiteY9" fmla="*/ 76200 h 301629"/>
              <a:gd name="connsiteX10" fmla="*/ 95294 w 116020"/>
              <a:gd name="connsiteY10" fmla="*/ 111125 h 301629"/>
              <a:gd name="connsiteX11" fmla="*/ 95294 w 116020"/>
              <a:gd name="connsiteY11" fmla="*/ 0 h 3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20" h="301629">
                <a:moveTo>
                  <a:pt x="95294" y="0"/>
                </a:moveTo>
                <a:cubicBezTo>
                  <a:pt x="103231" y="73554"/>
                  <a:pt x="111169" y="147108"/>
                  <a:pt x="114344" y="168275"/>
                </a:cubicBezTo>
                <a:cubicBezTo>
                  <a:pt x="117519" y="189442"/>
                  <a:pt x="115402" y="118533"/>
                  <a:pt x="114344" y="127000"/>
                </a:cubicBezTo>
                <a:cubicBezTo>
                  <a:pt x="113286" y="135467"/>
                  <a:pt x="116461" y="196850"/>
                  <a:pt x="107994" y="219075"/>
                </a:cubicBezTo>
                <a:cubicBezTo>
                  <a:pt x="99527" y="241300"/>
                  <a:pt x="63544" y="260350"/>
                  <a:pt x="63544" y="260350"/>
                </a:cubicBezTo>
                <a:cubicBezTo>
                  <a:pt x="59311" y="264583"/>
                  <a:pt x="93177" y="237596"/>
                  <a:pt x="82594" y="244475"/>
                </a:cubicBezTo>
                <a:cubicBezTo>
                  <a:pt x="72011" y="251354"/>
                  <a:pt x="-2073" y="302154"/>
                  <a:pt x="44" y="301625"/>
                </a:cubicBezTo>
                <a:cubicBezTo>
                  <a:pt x="2161" y="301096"/>
                  <a:pt x="77831" y="275167"/>
                  <a:pt x="95294" y="241300"/>
                </a:cubicBezTo>
                <a:cubicBezTo>
                  <a:pt x="112757" y="207433"/>
                  <a:pt x="104819" y="125942"/>
                  <a:pt x="104819" y="98425"/>
                </a:cubicBezTo>
                <a:cubicBezTo>
                  <a:pt x="104819" y="70908"/>
                  <a:pt x="96882" y="74083"/>
                  <a:pt x="95294" y="76200"/>
                </a:cubicBezTo>
                <a:cubicBezTo>
                  <a:pt x="93706" y="78317"/>
                  <a:pt x="95294" y="111125"/>
                  <a:pt x="95294" y="111125"/>
                </a:cubicBezTo>
                <a:lnTo>
                  <a:pt x="952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30FA866-6EB5-740D-C207-E78357072DF0}"/>
              </a:ext>
            </a:extLst>
          </p:cNvPr>
          <p:cNvSpPr/>
          <p:nvPr/>
        </p:nvSpPr>
        <p:spPr>
          <a:xfrm>
            <a:off x="6276798" y="4009665"/>
            <a:ext cx="39070" cy="264080"/>
          </a:xfrm>
          <a:custGeom>
            <a:avLst/>
            <a:gdLst>
              <a:gd name="connsiteX0" fmla="*/ 19227 w 39070"/>
              <a:gd name="connsiteY0" fmla="*/ 360 h 264080"/>
              <a:gd name="connsiteX1" fmla="*/ 38277 w 39070"/>
              <a:gd name="connsiteY1" fmla="*/ 130535 h 264080"/>
              <a:gd name="connsiteX2" fmla="*/ 31927 w 39070"/>
              <a:gd name="connsiteY2" fmla="*/ 105135 h 264080"/>
              <a:gd name="connsiteX3" fmla="*/ 177 w 39070"/>
              <a:gd name="connsiteY3" fmla="*/ 263885 h 264080"/>
              <a:gd name="connsiteX4" fmla="*/ 19227 w 39070"/>
              <a:gd name="connsiteY4" fmla="*/ 136885 h 264080"/>
              <a:gd name="connsiteX5" fmla="*/ 22402 w 39070"/>
              <a:gd name="connsiteY5" fmla="*/ 92435 h 264080"/>
              <a:gd name="connsiteX6" fmla="*/ 19227 w 39070"/>
              <a:gd name="connsiteY6" fmla="*/ 360 h 2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70" h="264080">
                <a:moveTo>
                  <a:pt x="19227" y="360"/>
                </a:moveTo>
                <a:cubicBezTo>
                  <a:pt x="21873" y="6710"/>
                  <a:pt x="36160" y="113073"/>
                  <a:pt x="38277" y="130535"/>
                </a:cubicBezTo>
                <a:cubicBezTo>
                  <a:pt x="40394" y="147997"/>
                  <a:pt x="38277" y="82910"/>
                  <a:pt x="31927" y="105135"/>
                </a:cubicBezTo>
                <a:cubicBezTo>
                  <a:pt x="25577" y="127360"/>
                  <a:pt x="2294" y="258593"/>
                  <a:pt x="177" y="263885"/>
                </a:cubicBezTo>
                <a:cubicBezTo>
                  <a:pt x="-1940" y="269177"/>
                  <a:pt x="15523" y="165460"/>
                  <a:pt x="19227" y="136885"/>
                </a:cubicBezTo>
                <a:cubicBezTo>
                  <a:pt x="22931" y="108310"/>
                  <a:pt x="21873" y="111485"/>
                  <a:pt x="22402" y="92435"/>
                </a:cubicBezTo>
                <a:cubicBezTo>
                  <a:pt x="22931" y="73385"/>
                  <a:pt x="16581" y="-5990"/>
                  <a:pt x="19227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5ABDC08-C685-41DC-128B-840F0F064445}"/>
              </a:ext>
            </a:extLst>
          </p:cNvPr>
          <p:cNvSpPr/>
          <p:nvPr/>
        </p:nvSpPr>
        <p:spPr>
          <a:xfrm>
            <a:off x="6315070" y="3990925"/>
            <a:ext cx="52766" cy="311640"/>
          </a:xfrm>
          <a:custGeom>
            <a:avLst/>
            <a:gdLst>
              <a:gd name="connsiteX0" fmla="*/ 34930 w 52766"/>
              <a:gd name="connsiteY0" fmla="*/ 50 h 311640"/>
              <a:gd name="connsiteX1" fmla="*/ 50805 w 52766"/>
              <a:gd name="connsiteY1" fmla="*/ 209600 h 311640"/>
              <a:gd name="connsiteX2" fmla="*/ 50805 w 52766"/>
              <a:gd name="connsiteY2" fmla="*/ 161975 h 311640"/>
              <a:gd name="connsiteX3" fmla="*/ 47630 w 52766"/>
              <a:gd name="connsiteY3" fmla="*/ 228650 h 311640"/>
              <a:gd name="connsiteX4" fmla="*/ 5 w 52766"/>
              <a:gd name="connsiteY4" fmla="*/ 311200 h 311640"/>
              <a:gd name="connsiteX5" fmla="*/ 50805 w 52766"/>
              <a:gd name="connsiteY5" fmla="*/ 190550 h 311640"/>
              <a:gd name="connsiteX6" fmla="*/ 34930 w 52766"/>
              <a:gd name="connsiteY6" fmla="*/ 50 h 31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6" h="311640">
                <a:moveTo>
                  <a:pt x="34930" y="50"/>
                </a:moveTo>
                <a:cubicBezTo>
                  <a:pt x="34930" y="3225"/>
                  <a:pt x="48159" y="182613"/>
                  <a:pt x="50805" y="209600"/>
                </a:cubicBezTo>
                <a:cubicBezTo>
                  <a:pt x="53451" y="236588"/>
                  <a:pt x="51334" y="158800"/>
                  <a:pt x="50805" y="161975"/>
                </a:cubicBezTo>
                <a:cubicBezTo>
                  <a:pt x="50276" y="165150"/>
                  <a:pt x="56097" y="203779"/>
                  <a:pt x="47630" y="228650"/>
                </a:cubicBezTo>
                <a:cubicBezTo>
                  <a:pt x="39163" y="253521"/>
                  <a:pt x="-524" y="317550"/>
                  <a:pt x="5" y="311200"/>
                </a:cubicBezTo>
                <a:cubicBezTo>
                  <a:pt x="534" y="304850"/>
                  <a:pt x="41809" y="236587"/>
                  <a:pt x="50805" y="190550"/>
                </a:cubicBezTo>
                <a:cubicBezTo>
                  <a:pt x="59801" y="144513"/>
                  <a:pt x="34930" y="-3125"/>
                  <a:pt x="3493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E904A3A-46E1-ADD6-FA0D-E7411CE7BCEB}"/>
              </a:ext>
            </a:extLst>
          </p:cNvPr>
          <p:cNvSpPr/>
          <p:nvPr/>
        </p:nvSpPr>
        <p:spPr>
          <a:xfrm>
            <a:off x="5565775" y="4310399"/>
            <a:ext cx="727469" cy="111079"/>
          </a:xfrm>
          <a:custGeom>
            <a:avLst/>
            <a:gdLst>
              <a:gd name="connsiteX0" fmla="*/ 0 w 727469"/>
              <a:gd name="connsiteY0" fmla="*/ 96501 h 111079"/>
              <a:gd name="connsiteX1" fmla="*/ 222250 w 727469"/>
              <a:gd name="connsiteY1" fmla="*/ 99676 h 111079"/>
              <a:gd name="connsiteX2" fmla="*/ 228600 w 727469"/>
              <a:gd name="connsiteY2" fmla="*/ 106026 h 111079"/>
              <a:gd name="connsiteX3" fmla="*/ 438150 w 727469"/>
              <a:gd name="connsiteY3" fmla="*/ 17126 h 111079"/>
              <a:gd name="connsiteX4" fmla="*/ 571500 w 727469"/>
              <a:gd name="connsiteY4" fmla="*/ 26651 h 111079"/>
              <a:gd name="connsiteX5" fmla="*/ 552450 w 727469"/>
              <a:gd name="connsiteY5" fmla="*/ 4426 h 111079"/>
              <a:gd name="connsiteX6" fmla="*/ 727075 w 727469"/>
              <a:gd name="connsiteY6" fmla="*/ 55226 h 111079"/>
              <a:gd name="connsiteX7" fmla="*/ 596900 w 727469"/>
              <a:gd name="connsiteY7" fmla="*/ 20301 h 111079"/>
              <a:gd name="connsiteX8" fmla="*/ 495300 w 727469"/>
              <a:gd name="connsiteY8" fmla="*/ 1251 h 111079"/>
              <a:gd name="connsiteX9" fmla="*/ 339725 w 727469"/>
              <a:gd name="connsiteY9" fmla="*/ 55226 h 111079"/>
              <a:gd name="connsiteX10" fmla="*/ 234950 w 727469"/>
              <a:gd name="connsiteY10" fmla="*/ 93326 h 111079"/>
              <a:gd name="connsiteX11" fmla="*/ 222250 w 727469"/>
              <a:gd name="connsiteY11" fmla="*/ 102851 h 111079"/>
              <a:gd name="connsiteX12" fmla="*/ 0 w 727469"/>
              <a:gd name="connsiteY12" fmla="*/ 96501 h 1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469" h="111079">
                <a:moveTo>
                  <a:pt x="0" y="96501"/>
                </a:moveTo>
                <a:cubicBezTo>
                  <a:pt x="0" y="95972"/>
                  <a:pt x="184150" y="98088"/>
                  <a:pt x="222250" y="99676"/>
                </a:cubicBezTo>
                <a:cubicBezTo>
                  <a:pt x="260350" y="101264"/>
                  <a:pt x="192617" y="119784"/>
                  <a:pt x="228600" y="106026"/>
                </a:cubicBezTo>
                <a:cubicBezTo>
                  <a:pt x="264583" y="92268"/>
                  <a:pt x="381000" y="30355"/>
                  <a:pt x="438150" y="17126"/>
                </a:cubicBezTo>
                <a:cubicBezTo>
                  <a:pt x="495300" y="3897"/>
                  <a:pt x="552450" y="28768"/>
                  <a:pt x="571500" y="26651"/>
                </a:cubicBezTo>
                <a:cubicBezTo>
                  <a:pt x="590550" y="24534"/>
                  <a:pt x="526521" y="-336"/>
                  <a:pt x="552450" y="4426"/>
                </a:cubicBezTo>
                <a:cubicBezTo>
                  <a:pt x="578379" y="9188"/>
                  <a:pt x="719667" y="52580"/>
                  <a:pt x="727075" y="55226"/>
                </a:cubicBezTo>
                <a:cubicBezTo>
                  <a:pt x="734483" y="57872"/>
                  <a:pt x="635529" y="29297"/>
                  <a:pt x="596900" y="20301"/>
                </a:cubicBezTo>
                <a:cubicBezTo>
                  <a:pt x="558271" y="11305"/>
                  <a:pt x="538163" y="-4570"/>
                  <a:pt x="495300" y="1251"/>
                </a:cubicBezTo>
                <a:cubicBezTo>
                  <a:pt x="452438" y="7072"/>
                  <a:pt x="339725" y="55226"/>
                  <a:pt x="339725" y="55226"/>
                </a:cubicBezTo>
                <a:lnTo>
                  <a:pt x="234950" y="93326"/>
                </a:lnTo>
                <a:cubicBezTo>
                  <a:pt x="215371" y="101264"/>
                  <a:pt x="256646" y="102322"/>
                  <a:pt x="222250" y="102851"/>
                </a:cubicBezTo>
                <a:cubicBezTo>
                  <a:pt x="187854" y="103380"/>
                  <a:pt x="0" y="97030"/>
                  <a:pt x="0" y="96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E467250-AEF2-5166-C47E-0B5542560BCB}"/>
              </a:ext>
            </a:extLst>
          </p:cNvPr>
          <p:cNvSpPr/>
          <p:nvPr/>
        </p:nvSpPr>
        <p:spPr>
          <a:xfrm>
            <a:off x="6265971" y="4340002"/>
            <a:ext cx="745143" cy="125978"/>
          </a:xfrm>
          <a:custGeom>
            <a:avLst/>
            <a:gdLst>
              <a:gd name="connsiteX0" fmla="*/ 1479 w 745143"/>
              <a:gd name="connsiteY0" fmla="*/ 47848 h 125978"/>
              <a:gd name="connsiteX1" fmla="*/ 182454 w 745143"/>
              <a:gd name="connsiteY1" fmla="*/ 223 h 125978"/>
              <a:gd name="connsiteX2" fmla="*/ 312629 w 745143"/>
              <a:gd name="connsiteY2" fmla="*/ 28798 h 125978"/>
              <a:gd name="connsiteX3" fmla="*/ 306279 w 745143"/>
              <a:gd name="connsiteY3" fmla="*/ 19273 h 125978"/>
              <a:gd name="connsiteX4" fmla="*/ 474554 w 745143"/>
              <a:gd name="connsiteY4" fmla="*/ 101823 h 125978"/>
              <a:gd name="connsiteX5" fmla="*/ 547579 w 745143"/>
              <a:gd name="connsiteY5" fmla="*/ 124048 h 125978"/>
              <a:gd name="connsiteX6" fmla="*/ 636479 w 745143"/>
              <a:gd name="connsiteY6" fmla="*/ 120873 h 125978"/>
              <a:gd name="connsiteX7" fmla="*/ 744429 w 745143"/>
              <a:gd name="connsiteY7" fmla="*/ 89123 h 125978"/>
              <a:gd name="connsiteX8" fmla="*/ 674579 w 745143"/>
              <a:gd name="connsiteY8" fmla="*/ 111348 h 125978"/>
              <a:gd name="connsiteX9" fmla="*/ 509479 w 745143"/>
              <a:gd name="connsiteY9" fmla="*/ 108173 h 125978"/>
              <a:gd name="connsiteX10" fmla="*/ 423754 w 745143"/>
              <a:gd name="connsiteY10" fmla="*/ 92298 h 125978"/>
              <a:gd name="connsiteX11" fmla="*/ 252304 w 745143"/>
              <a:gd name="connsiteY11" fmla="*/ 16098 h 125978"/>
              <a:gd name="connsiteX12" fmla="*/ 103079 w 745143"/>
              <a:gd name="connsiteY12" fmla="*/ 12923 h 125978"/>
              <a:gd name="connsiteX13" fmla="*/ 1479 w 745143"/>
              <a:gd name="connsiteY13" fmla="*/ 47848 h 1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143" h="125978">
                <a:moveTo>
                  <a:pt x="1479" y="47848"/>
                </a:moveTo>
                <a:cubicBezTo>
                  <a:pt x="14708" y="45731"/>
                  <a:pt x="130596" y="3398"/>
                  <a:pt x="182454" y="223"/>
                </a:cubicBezTo>
                <a:cubicBezTo>
                  <a:pt x="234312" y="-2952"/>
                  <a:pt x="312629" y="28798"/>
                  <a:pt x="312629" y="28798"/>
                </a:cubicBezTo>
                <a:cubicBezTo>
                  <a:pt x="333267" y="31973"/>
                  <a:pt x="279292" y="7102"/>
                  <a:pt x="306279" y="19273"/>
                </a:cubicBezTo>
                <a:cubicBezTo>
                  <a:pt x="333267" y="31444"/>
                  <a:pt x="434337" y="84361"/>
                  <a:pt x="474554" y="101823"/>
                </a:cubicBezTo>
                <a:cubicBezTo>
                  <a:pt x="514771" y="119285"/>
                  <a:pt x="520591" y="120873"/>
                  <a:pt x="547579" y="124048"/>
                </a:cubicBezTo>
                <a:cubicBezTo>
                  <a:pt x="574567" y="127223"/>
                  <a:pt x="603671" y="126694"/>
                  <a:pt x="636479" y="120873"/>
                </a:cubicBezTo>
                <a:cubicBezTo>
                  <a:pt x="669287" y="115052"/>
                  <a:pt x="738079" y="90711"/>
                  <a:pt x="744429" y="89123"/>
                </a:cubicBezTo>
                <a:cubicBezTo>
                  <a:pt x="750779" y="87536"/>
                  <a:pt x="713737" y="108173"/>
                  <a:pt x="674579" y="111348"/>
                </a:cubicBezTo>
                <a:cubicBezTo>
                  <a:pt x="635421" y="114523"/>
                  <a:pt x="551283" y="111348"/>
                  <a:pt x="509479" y="108173"/>
                </a:cubicBezTo>
                <a:cubicBezTo>
                  <a:pt x="467675" y="104998"/>
                  <a:pt x="466617" y="107644"/>
                  <a:pt x="423754" y="92298"/>
                </a:cubicBezTo>
                <a:cubicBezTo>
                  <a:pt x="380891" y="76952"/>
                  <a:pt x="305750" y="29327"/>
                  <a:pt x="252304" y="16098"/>
                </a:cubicBezTo>
                <a:cubicBezTo>
                  <a:pt x="198858" y="2869"/>
                  <a:pt x="139062" y="7631"/>
                  <a:pt x="103079" y="12923"/>
                </a:cubicBezTo>
                <a:cubicBezTo>
                  <a:pt x="67096" y="18215"/>
                  <a:pt x="-11750" y="49965"/>
                  <a:pt x="1479" y="47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968E63A-D9FD-970D-B499-D9A60020F84C}"/>
              </a:ext>
            </a:extLst>
          </p:cNvPr>
          <p:cNvSpPr/>
          <p:nvPr/>
        </p:nvSpPr>
        <p:spPr>
          <a:xfrm>
            <a:off x="6248314" y="4343108"/>
            <a:ext cx="32172" cy="133855"/>
          </a:xfrm>
          <a:custGeom>
            <a:avLst/>
            <a:gdLst>
              <a:gd name="connsiteX0" fmla="*/ 86 w 32172"/>
              <a:gd name="connsiteY0" fmla="*/ 292 h 133855"/>
              <a:gd name="connsiteX1" fmla="*/ 22311 w 32172"/>
              <a:gd name="connsiteY1" fmla="*/ 51092 h 133855"/>
              <a:gd name="connsiteX2" fmla="*/ 19136 w 32172"/>
              <a:gd name="connsiteY2" fmla="*/ 133642 h 133855"/>
              <a:gd name="connsiteX3" fmla="*/ 31836 w 32172"/>
              <a:gd name="connsiteY3" fmla="*/ 73317 h 133855"/>
              <a:gd name="connsiteX4" fmla="*/ 86 w 32172"/>
              <a:gd name="connsiteY4" fmla="*/ 292 h 1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2" h="133855">
                <a:moveTo>
                  <a:pt x="86" y="292"/>
                </a:moveTo>
                <a:cubicBezTo>
                  <a:pt x="-1501" y="-3412"/>
                  <a:pt x="19136" y="28867"/>
                  <a:pt x="22311" y="51092"/>
                </a:cubicBezTo>
                <a:cubicBezTo>
                  <a:pt x="25486" y="73317"/>
                  <a:pt x="17549" y="129938"/>
                  <a:pt x="19136" y="133642"/>
                </a:cubicBezTo>
                <a:cubicBezTo>
                  <a:pt x="20723" y="137346"/>
                  <a:pt x="34482" y="91838"/>
                  <a:pt x="31836" y="73317"/>
                </a:cubicBezTo>
                <a:cubicBezTo>
                  <a:pt x="29190" y="54796"/>
                  <a:pt x="1673" y="3996"/>
                  <a:pt x="8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F81824E-0CED-B88C-9EA3-66C563E7F5A5}"/>
              </a:ext>
            </a:extLst>
          </p:cNvPr>
          <p:cNvSpPr/>
          <p:nvPr/>
        </p:nvSpPr>
        <p:spPr>
          <a:xfrm>
            <a:off x="6305514" y="4346449"/>
            <a:ext cx="31389" cy="127157"/>
          </a:xfrm>
          <a:custGeom>
            <a:avLst/>
            <a:gdLst>
              <a:gd name="connsiteX0" fmla="*/ 36 w 31389"/>
              <a:gd name="connsiteY0" fmla="*/ 126 h 127157"/>
              <a:gd name="connsiteX1" fmla="*/ 22261 w 31389"/>
              <a:gd name="connsiteY1" fmla="*/ 85851 h 127157"/>
              <a:gd name="connsiteX2" fmla="*/ 6386 w 31389"/>
              <a:gd name="connsiteY2" fmla="*/ 127126 h 127157"/>
              <a:gd name="connsiteX3" fmla="*/ 28611 w 31389"/>
              <a:gd name="connsiteY3" fmla="*/ 92201 h 127157"/>
              <a:gd name="connsiteX4" fmla="*/ 28611 w 31389"/>
              <a:gd name="connsiteY4" fmla="*/ 66801 h 127157"/>
              <a:gd name="connsiteX5" fmla="*/ 36 w 31389"/>
              <a:gd name="connsiteY5" fmla="*/ 126 h 12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9" h="127157">
                <a:moveTo>
                  <a:pt x="36" y="126"/>
                </a:moveTo>
                <a:cubicBezTo>
                  <a:pt x="-1022" y="3301"/>
                  <a:pt x="21203" y="64684"/>
                  <a:pt x="22261" y="85851"/>
                </a:cubicBezTo>
                <a:cubicBezTo>
                  <a:pt x="23319" y="107018"/>
                  <a:pt x="5328" y="126068"/>
                  <a:pt x="6386" y="127126"/>
                </a:cubicBezTo>
                <a:cubicBezTo>
                  <a:pt x="7444" y="128184"/>
                  <a:pt x="24907" y="102255"/>
                  <a:pt x="28611" y="92201"/>
                </a:cubicBezTo>
                <a:cubicBezTo>
                  <a:pt x="32315" y="82147"/>
                  <a:pt x="32315" y="78972"/>
                  <a:pt x="28611" y="66801"/>
                </a:cubicBezTo>
                <a:cubicBezTo>
                  <a:pt x="24907" y="54630"/>
                  <a:pt x="1094" y="-3049"/>
                  <a:pt x="3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36588151-7E11-33B2-7D14-531BF9E805E7}"/>
              </a:ext>
            </a:extLst>
          </p:cNvPr>
          <p:cNvSpPr/>
          <p:nvPr/>
        </p:nvSpPr>
        <p:spPr>
          <a:xfrm>
            <a:off x="5497785" y="4352917"/>
            <a:ext cx="147431" cy="111576"/>
          </a:xfrm>
          <a:custGeom>
            <a:avLst/>
            <a:gdLst>
              <a:gd name="connsiteX0" fmla="*/ 147365 w 147431"/>
              <a:gd name="connsiteY0" fmla="*/ 8 h 111576"/>
              <a:gd name="connsiteX1" fmla="*/ 23540 w 147431"/>
              <a:gd name="connsiteY1" fmla="*/ 41283 h 111576"/>
              <a:gd name="connsiteX2" fmla="*/ 52115 w 147431"/>
              <a:gd name="connsiteY2" fmla="*/ 111133 h 111576"/>
              <a:gd name="connsiteX3" fmla="*/ 23540 w 147431"/>
              <a:gd name="connsiteY3" fmla="*/ 69858 h 111576"/>
              <a:gd name="connsiteX4" fmla="*/ 4490 w 147431"/>
              <a:gd name="connsiteY4" fmla="*/ 44458 h 111576"/>
              <a:gd name="connsiteX5" fmla="*/ 147365 w 147431"/>
              <a:gd name="connsiteY5" fmla="*/ 8 h 1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1" h="111576">
                <a:moveTo>
                  <a:pt x="147365" y="8"/>
                </a:moveTo>
                <a:cubicBezTo>
                  <a:pt x="150540" y="-521"/>
                  <a:pt x="39415" y="22762"/>
                  <a:pt x="23540" y="41283"/>
                </a:cubicBezTo>
                <a:cubicBezTo>
                  <a:pt x="7665" y="59804"/>
                  <a:pt x="52115" y="106371"/>
                  <a:pt x="52115" y="111133"/>
                </a:cubicBezTo>
                <a:cubicBezTo>
                  <a:pt x="52115" y="115895"/>
                  <a:pt x="31477" y="80971"/>
                  <a:pt x="23540" y="69858"/>
                </a:cubicBezTo>
                <a:cubicBezTo>
                  <a:pt x="15602" y="58746"/>
                  <a:pt x="-10327" y="53983"/>
                  <a:pt x="4490" y="44458"/>
                </a:cubicBezTo>
                <a:cubicBezTo>
                  <a:pt x="19307" y="34933"/>
                  <a:pt x="144190" y="537"/>
                  <a:pt x="1473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D6F7E3A-1DDB-2087-6329-61A8BDC2C3D2}"/>
              </a:ext>
            </a:extLst>
          </p:cNvPr>
          <p:cNvSpPr/>
          <p:nvPr/>
        </p:nvSpPr>
        <p:spPr>
          <a:xfrm>
            <a:off x="6764983" y="4415972"/>
            <a:ext cx="251983" cy="124439"/>
          </a:xfrm>
          <a:custGeom>
            <a:avLst/>
            <a:gdLst>
              <a:gd name="connsiteX0" fmla="*/ 175567 w 251983"/>
              <a:gd name="connsiteY0" fmla="*/ 453 h 124439"/>
              <a:gd name="connsiteX1" fmla="*/ 251767 w 251983"/>
              <a:gd name="connsiteY1" fmla="*/ 35378 h 124439"/>
              <a:gd name="connsiteX2" fmla="*/ 194617 w 251983"/>
              <a:gd name="connsiteY2" fmla="*/ 76653 h 124439"/>
              <a:gd name="connsiteX3" fmla="*/ 83492 w 251983"/>
              <a:gd name="connsiteY3" fmla="*/ 124278 h 124439"/>
              <a:gd name="connsiteX4" fmla="*/ 112067 w 251983"/>
              <a:gd name="connsiteY4" fmla="*/ 92528 h 124439"/>
              <a:gd name="connsiteX5" fmla="*/ 942 w 251983"/>
              <a:gd name="connsiteY5" fmla="*/ 102053 h 124439"/>
              <a:gd name="connsiteX6" fmla="*/ 185092 w 251983"/>
              <a:gd name="connsiteY6" fmla="*/ 60778 h 124439"/>
              <a:gd name="connsiteX7" fmla="*/ 175567 w 251983"/>
              <a:gd name="connsiteY7" fmla="*/ 453 h 1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83" h="124439">
                <a:moveTo>
                  <a:pt x="175567" y="453"/>
                </a:moveTo>
                <a:cubicBezTo>
                  <a:pt x="186680" y="-3780"/>
                  <a:pt x="248592" y="22678"/>
                  <a:pt x="251767" y="35378"/>
                </a:cubicBezTo>
                <a:cubicBezTo>
                  <a:pt x="254942" y="48078"/>
                  <a:pt x="222663" y="61836"/>
                  <a:pt x="194617" y="76653"/>
                </a:cubicBezTo>
                <a:cubicBezTo>
                  <a:pt x="166571" y="91470"/>
                  <a:pt x="97250" y="121632"/>
                  <a:pt x="83492" y="124278"/>
                </a:cubicBezTo>
                <a:cubicBezTo>
                  <a:pt x="69734" y="126924"/>
                  <a:pt x="125825" y="96232"/>
                  <a:pt x="112067" y="92528"/>
                </a:cubicBezTo>
                <a:cubicBezTo>
                  <a:pt x="98309" y="88824"/>
                  <a:pt x="-11229" y="107345"/>
                  <a:pt x="942" y="102053"/>
                </a:cubicBezTo>
                <a:cubicBezTo>
                  <a:pt x="13113" y="96761"/>
                  <a:pt x="185092" y="60778"/>
                  <a:pt x="185092" y="60778"/>
                </a:cubicBezTo>
                <a:cubicBezTo>
                  <a:pt x="217371" y="50724"/>
                  <a:pt x="164454" y="4686"/>
                  <a:pt x="175567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FCA84D5-E638-E81B-92E8-AC1B2660C9EE}"/>
              </a:ext>
            </a:extLst>
          </p:cNvPr>
          <p:cNvSpPr/>
          <p:nvPr/>
        </p:nvSpPr>
        <p:spPr>
          <a:xfrm>
            <a:off x="5549776" y="4425839"/>
            <a:ext cx="737933" cy="76792"/>
          </a:xfrm>
          <a:custGeom>
            <a:avLst/>
            <a:gdLst>
              <a:gd name="connsiteX0" fmla="*/ 124 w 737933"/>
              <a:gd name="connsiteY0" fmla="*/ 111 h 76792"/>
              <a:gd name="connsiteX1" fmla="*/ 282699 w 737933"/>
              <a:gd name="connsiteY1" fmla="*/ 15986 h 76792"/>
              <a:gd name="connsiteX2" fmla="*/ 450974 w 737933"/>
              <a:gd name="connsiteY2" fmla="*/ 9636 h 76792"/>
              <a:gd name="connsiteX3" fmla="*/ 425574 w 737933"/>
              <a:gd name="connsiteY3" fmla="*/ 6461 h 76792"/>
              <a:gd name="connsiteX4" fmla="*/ 552574 w 737933"/>
              <a:gd name="connsiteY4" fmla="*/ 28686 h 76792"/>
              <a:gd name="connsiteX5" fmla="*/ 549399 w 737933"/>
              <a:gd name="connsiteY5" fmla="*/ 6461 h 76792"/>
              <a:gd name="connsiteX6" fmla="*/ 609724 w 737933"/>
              <a:gd name="connsiteY6" fmla="*/ 60436 h 76792"/>
              <a:gd name="connsiteX7" fmla="*/ 600199 w 737933"/>
              <a:gd name="connsiteY7" fmla="*/ 22336 h 76792"/>
              <a:gd name="connsiteX8" fmla="*/ 736724 w 737933"/>
              <a:gd name="connsiteY8" fmla="*/ 76311 h 76792"/>
              <a:gd name="connsiteX9" fmla="*/ 660524 w 737933"/>
              <a:gd name="connsiteY9" fmla="*/ 47736 h 76792"/>
              <a:gd name="connsiteX10" fmla="*/ 549399 w 737933"/>
              <a:gd name="connsiteY10" fmla="*/ 28686 h 76792"/>
              <a:gd name="connsiteX11" fmla="*/ 396999 w 737933"/>
              <a:gd name="connsiteY11" fmla="*/ 28686 h 76792"/>
              <a:gd name="connsiteX12" fmla="*/ 358899 w 737933"/>
              <a:gd name="connsiteY12" fmla="*/ 15986 h 76792"/>
              <a:gd name="connsiteX13" fmla="*/ 247774 w 737933"/>
              <a:gd name="connsiteY13" fmla="*/ 25511 h 76792"/>
              <a:gd name="connsiteX14" fmla="*/ 124 w 737933"/>
              <a:gd name="connsiteY14" fmla="*/ 111 h 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7933" h="76792">
                <a:moveTo>
                  <a:pt x="124" y="111"/>
                </a:moveTo>
                <a:cubicBezTo>
                  <a:pt x="5945" y="-1477"/>
                  <a:pt x="207557" y="14399"/>
                  <a:pt x="282699" y="15986"/>
                </a:cubicBezTo>
                <a:cubicBezTo>
                  <a:pt x="357841" y="17574"/>
                  <a:pt x="427161" y="11224"/>
                  <a:pt x="450974" y="9636"/>
                </a:cubicBezTo>
                <a:cubicBezTo>
                  <a:pt x="474787" y="8048"/>
                  <a:pt x="408641" y="3286"/>
                  <a:pt x="425574" y="6461"/>
                </a:cubicBezTo>
                <a:cubicBezTo>
                  <a:pt x="442507" y="9636"/>
                  <a:pt x="531937" y="28686"/>
                  <a:pt x="552574" y="28686"/>
                </a:cubicBezTo>
                <a:cubicBezTo>
                  <a:pt x="573211" y="28686"/>
                  <a:pt x="539874" y="1169"/>
                  <a:pt x="549399" y="6461"/>
                </a:cubicBezTo>
                <a:cubicBezTo>
                  <a:pt x="558924" y="11753"/>
                  <a:pt x="601257" y="57790"/>
                  <a:pt x="609724" y="60436"/>
                </a:cubicBezTo>
                <a:cubicBezTo>
                  <a:pt x="618191" y="63082"/>
                  <a:pt x="579032" y="19690"/>
                  <a:pt x="600199" y="22336"/>
                </a:cubicBezTo>
                <a:cubicBezTo>
                  <a:pt x="621366" y="24982"/>
                  <a:pt x="726670" y="72078"/>
                  <a:pt x="736724" y="76311"/>
                </a:cubicBezTo>
                <a:cubicBezTo>
                  <a:pt x="746778" y="80544"/>
                  <a:pt x="691745" y="55673"/>
                  <a:pt x="660524" y="47736"/>
                </a:cubicBezTo>
                <a:cubicBezTo>
                  <a:pt x="629303" y="39799"/>
                  <a:pt x="593320" y="31861"/>
                  <a:pt x="549399" y="28686"/>
                </a:cubicBezTo>
                <a:cubicBezTo>
                  <a:pt x="505478" y="25511"/>
                  <a:pt x="428749" y="30803"/>
                  <a:pt x="396999" y="28686"/>
                </a:cubicBezTo>
                <a:cubicBezTo>
                  <a:pt x="365249" y="26569"/>
                  <a:pt x="383770" y="16515"/>
                  <a:pt x="358899" y="15986"/>
                </a:cubicBezTo>
                <a:cubicBezTo>
                  <a:pt x="334028" y="15457"/>
                  <a:pt x="300691" y="24982"/>
                  <a:pt x="247774" y="25511"/>
                </a:cubicBezTo>
                <a:cubicBezTo>
                  <a:pt x="194857" y="26040"/>
                  <a:pt x="-5697" y="1699"/>
                  <a:pt x="12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2AB4642-155D-D6BB-60E8-9A69BFC75E9A}"/>
              </a:ext>
            </a:extLst>
          </p:cNvPr>
          <p:cNvSpPr/>
          <p:nvPr/>
        </p:nvSpPr>
        <p:spPr>
          <a:xfrm>
            <a:off x="6317228" y="4450930"/>
            <a:ext cx="629673" cy="70324"/>
          </a:xfrm>
          <a:custGeom>
            <a:avLst/>
            <a:gdLst>
              <a:gd name="connsiteX0" fmla="*/ 1022 w 629673"/>
              <a:gd name="connsiteY0" fmla="*/ 13120 h 70324"/>
              <a:gd name="connsiteX1" fmla="*/ 86747 w 629673"/>
              <a:gd name="connsiteY1" fmla="*/ 3595 h 70324"/>
              <a:gd name="connsiteX2" fmla="*/ 216922 w 629673"/>
              <a:gd name="connsiteY2" fmla="*/ 25820 h 70324"/>
              <a:gd name="connsiteX3" fmla="*/ 207397 w 629673"/>
              <a:gd name="connsiteY3" fmla="*/ 420 h 70324"/>
              <a:gd name="connsiteX4" fmla="*/ 353447 w 629673"/>
              <a:gd name="connsiteY4" fmla="*/ 51220 h 70324"/>
              <a:gd name="connsiteX5" fmla="*/ 337572 w 629673"/>
              <a:gd name="connsiteY5" fmla="*/ 35345 h 70324"/>
              <a:gd name="connsiteX6" fmla="*/ 439172 w 629673"/>
              <a:gd name="connsiteY6" fmla="*/ 70270 h 70324"/>
              <a:gd name="connsiteX7" fmla="*/ 629672 w 629673"/>
              <a:gd name="connsiteY7" fmla="*/ 25820 h 70324"/>
              <a:gd name="connsiteX8" fmla="*/ 442347 w 629673"/>
              <a:gd name="connsiteY8" fmla="*/ 54395 h 70324"/>
              <a:gd name="connsiteX9" fmla="*/ 245497 w 629673"/>
              <a:gd name="connsiteY9" fmla="*/ 19470 h 70324"/>
              <a:gd name="connsiteX10" fmla="*/ 143897 w 629673"/>
              <a:gd name="connsiteY10" fmla="*/ 32170 h 70324"/>
              <a:gd name="connsiteX11" fmla="*/ 1022 w 629673"/>
              <a:gd name="connsiteY11" fmla="*/ 13120 h 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673" h="70324">
                <a:moveTo>
                  <a:pt x="1022" y="13120"/>
                </a:moveTo>
                <a:cubicBezTo>
                  <a:pt x="-8503" y="8357"/>
                  <a:pt x="50764" y="1478"/>
                  <a:pt x="86747" y="3595"/>
                </a:cubicBezTo>
                <a:cubicBezTo>
                  <a:pt x="122730" y="5712"/>
                  <a:pt x="196814" y="26349"/>
                  <a:pt x="216922" y="25820"/>
                </a:cubicBezTo>
                <a:cubicBezTo>
                  <a:pt x="237030" y="25291"/>
                  <a:pt x="184643" y="-3813"/>
                  <a:pt x="207397" y="420"/>
                </a:cubicBezTo>
                <a:cubicBezTo>
                  <a:pt x="230151" y="4653"/>
                  <a:pt x="353447" y="51220"/>
                  <a:pt x="353447" y="51220"/>
                </a:cubicBezTo>
                <a:cubicBezTo>
                  <a:pt x="375143" y="57041"/>
                  <a:pt x="323285" y="32170"/>
                  <a:pt x="337572" y="35345"/>
                </a:cubicBezTo>
                <a:cubicBezTo>
                  <a:pt x="351859" y="38520"/>
                  <a:pt x="390489" y="71857"/>
                  <a:pt x="439172" y="70270"/>
                </a:cubicBezTo>
                <a:cubicBezTo>
                  <a:pt x="487855" y="68683"/>
                  <a:pt x="629143" y="28466"/>
                  <a:pt x="629672" y="25820"/>
                </a:cubicBezTo>
                <a:cubicBezTo>
                  <a:pt x="630201" y="23174"/>
                  <a:pt x="506376" y="55453"/>
                  <a:pt x="442347" y="54395"/>
                </a:cubicBezTo>
                <a:cubicBezTo>
                  <a:pt x="378318" y="53337"/>
                  <a:pt x="295239" y="23174"/>
                  <a:pt x="245497" y="19470"/>
                </a:cubicBezTo>
                <a:cubicBezTo>
                  <a:pt x="195755" y="15766"/>
                  <a:pt x="182526" y="31641"/>
                  <a:pt x="143897" y="32170"/>
                </a:cubicBezTo>
                <a:cubicBezTo>
                  <a:pt x="105268" y="32699"/>
                  <a:pt x="10547" y="17883"/>
                  <a:pt x="1022" y="13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89130E1-1DE5-E1E2-5FB5-4F0E821C2FF5}"/>
              </a:ext>
            </a:extLst>
          </p:cNvPr>
          <p:cNvSpPr/>
          <p:nvPr/>
        </p:nvSpPr>
        <p:spPr>
          <a:xfrm>
            <a:off x="5792819" y="4473508"/>
            <a:ext cx="524851" cy="121653"/>
          </a:xfrm>
          <a:custGeom>
            <a:avLst/>
            <a:gdLst>
              <a:gd name="connsiteX0" fmla="*/ 1556 w 524851"/>
              <a:gd name="connsiteY0" fmla="*/ 63567 h 121653"/>
              <a:gd name="connsiteX1" fmla="*/ 373031 w 524851"/>
              <a:gd name="connsiteY1" fmla="*/ 54042 h 121653"/>
              <a:gd name="connsiteX2" fmla="*/ 477806 w 524851"/>
              <a:gd name="connsiteY2" fmla="*/ 85792 h 121653"/>
              <a:gd name="connsiteX3" fmla="*/ 465106 w 524851"/>
              <a:gd name="connsiteY3" fmla="*/ 50867 h 121653"/>
              <a:gd name="connsiteX4" fmla="*/ 503206 w 524851"/>
              <a:gd name="connsiteY4" fmla="*/ 92142 h 121653"/>
              <a:gd name="connsiteX5" fmla="*/ 522256 w 524851"/>
              <a:gd name="connsiteY5" fmla="*/ 120717 h 121653"/>
              <a:gd name="connsiteX6" fmla="*/ 446056 w 524851"/>
              <a:gd name="connsiteY6" fmla="*/ 57217 h 121653"/>
              <a:gd name="connsiteX7" fmla="*/ 309531 w 524851"/>
              <a:gd name="connsiteY7" fmla="*/ 34992 h 121653"/>
              <a:gd name="connsiteX8" fmla="*/ 160306 w 524851"/>
              <a:gd name="connsiteY8" fmla="*/ 67 h 121653"/>
              <a:gd name="connsiteX9" fmla="*/ 236506 w 524851"/>
              <a:gd name="connsiteY9" fmla="*/ 44517 h 121653"/>
              <a:gd name="connsiteX10" fmla="*/ 1556 w 524851"/>
              <a:gd name="connsiteY10" fmla="*/ 63567 h 12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851" h="121653">
                <a:moveTo>
                  <a:pt x="1556" y="63567"/>
                </a:moveTo>
                <a:cubicBezTo>
                  <a:pt x="24310" y="65154"/>
                  <a:pt x="293656" y="50338"/>
                  <a:pt x="373031" y="54042"/>
                </a:cubicBezTo>
                <a:cubicBezTo>
                  <a:pt x="452406" y="57746"/>
                  <a:pt x="462460" y="86321"/>
                  <a:pt x="477806" y="85792"/>
                </a:cubicBezTo>
                <a:cubicBezTo>
                  <a:pt x="493152" y="85263"/>
                  <a:pt x="460873" y="49809"/>
                  <a:pt x="465106" y="50867"/>
                </a:cubicBezTo>
                <a:cubicBezTo>
                  <a:pt x="469339" y="51925"/>
                  <a:pt x="493681" y="80500"/>
                  <a:pt x="503206" y="92142"/>
                </a:cubicBezTo>
                <a:cubicBezTo>
                  <a:pt x="512731" y="103784"/>
                  <a:pt x="531781" y="126538"/>
                  <a:pt x="522256" y="120717"/>
                </a:cubicBezTo>
                <a:cubicBezTo>
                  <a:pt x="512731" y="114896"/>
                  <a:pt x="481510" y="71505"/>
                  <a:pt x="446056" y="57217"/>
                </a:cubicBezTo>
                <a:cubicBezTo>
                  <a:pt x="410602" y="42929"/>
                  <a:pt x="357156" y="44517"/>
                  <a:pt x="309531" y="34992"/>
                </a:cubicBezTo>
                <a:cubicBezTo>
                  <a:pt x="261906" y="25467"/>
                  <a:pt x="172477" y="-1520"/>
                  <a:pt x="160306" y="67"/>
                </a:cubicBezTo>
                <a:cubicBezTo>
                  <a:pt x="148135" y="1654"/>
                  <a:pt x="260319" y="32875"/>
                  <a:pt x="236506" y="44517"/>
                </a:cubicBezTo>
                <a:cubicBezTo>
                  <a:pt x="212693" y="56159"/>
                  <a:pt x="-21198" y="61980"/>
                  <a:pt x="1556" y="6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92F955-4A86-4B2C-EEE7-9CC9AF99947D}"/>
              </a:ext>
            </a:extLst>
          </p:cNvPr>
          <p:cNvSpPr/>
          <p:nvPr/>
        </p:nvSpPr>
        <p:spPr>
          <a:xfrm>
            <a:off x="6298693" y="4514675"/>
            <a:ext cx="594638" cy="51057"/>
          </a:xfrm>
          <a:custGeom>
            <a:avLst/>
            <a:gdLst>
              <a:gd name="connsiteX0" fmla="*/ 507 w 594638"/>
              <a:gd name="connsiteY0" fmla="*/ 50975 h 51057"/>
              <a:gd name="connsiteX1" fmla="*/ 257682 w 594638"/>
              <a:gd name="connsiteY1" fmla="*/ 175 h 51057"/>
              <a:gd name="connsiteX2" fmla="*/ 445007 w 594638"/>
              <a:gd name="connsiteY2" fmla="*/ 38275 h 51057"/>
              <a:gd name="connsiteX3" fmla="*/ 419607 w 594638"/>
              <a:gd name="connsiteY3" fmla="*/ 22400 h 51057"/>
              <a:gd name="connsiteX4" fmla="*/ 552957 w 594638"/>
              <a:gd name="connsiteY4" fmla="*/ 19225 h 51057"/>
              <a:gd name="connsiteX5" fmla="*/ 587882 w 594638"/>
              <a:gd name="connsiteY5" fmla="*/ 28750 h 51057"/>
              <a:gd name="connsiteX6" fmla="*/ 435482 w 594638"/>
              <a:gd name="connsiteY6" fmla="*/ 175 h 51057"/>
              <a:gd name="connsiteX7" fmla="*/ 156082 w 594638"/>
              <a:gd name="connsiteY7" fmla="*/ 44625 h 51057"/>
              <a:gd name="connsiteX8" fmla="*/ 191007 w 594638"/>
              <a:gd name="connsiteY8" fmla="*/ 12875 h 51057"/>
              <a:gd name="connsiteX9" fmla="*/ 507 w 594638"/>
              <a:gd name="connsiteY9" fmla="*/ 50975 h 5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638" h="51057">
                <a:moveTo>
                  <a:pt x="507" y="50975"/>
                </a:moveTo>
                <a:cubicBezTo>
                  <a:pt x="11619" y="48858"/>
                  <a:pt x="183599" y="2292"/>
                  <a:pt x="257682" y="175"/>
                </a:cubicBezTo>
                <a:cubicBezTo>
                  <a:pt x="331765" y="-1942"/>
                  <a:pt x="418020" y="34571"/>
                  <a:pt x="445007" y="38275"/>
                </a:cubicBezTo>
                <a:cubicBezTo>
                  <a:pt x="471994" y="41979"/>
                  <a:pt x="401615" y="25575"/>
                  <a:pt x="419607" y="22400"/>
                </a:cubicBezTo>
                <a:cubicBezTo>
                  <a:pt x="437599" y="19225"/>
                  <a:pt x="524911" y="18167"/>
                  <a:pt x="552957" y="19225"/>
                </a:cubicBezTo>
                <a:cubicBezTo>
                  <a:pt x="581003" y="20283"/>
                  <a:pt x="607461" y="31925"/>
                  <a:pt x="587882" y="28750"/>
                </a:cubicBezTo>
                <a:cubicBezTo>
                  <a:pt x="568303" y="25575"/>
                  <a:pt x="507449" y="-2471"/>
                  <a:pt x="435482" y="175"/>
                </a:cubicBezTo>
                <a:cubicBezTo>
                  <a:pt x="363515" y="2821"/>
                  <a:pt x="196828" y="42508"/>
                  <a:pt x="156082" y="44625"/>
                </a:cubicBezTo>
                <a:cubicBezTo>
                  <a:pt x="115336" y="46742"/>
                  <a:pt x="217994" y="11817"/>
                  <a:pt x="191007" y="12875"/>
                </a:cubicBezTo>
                <a:cubicBezTo>
                  <a:pt x="164020" y="13933"/>
                  <a:pt x="-10605" y="53092"/>
                  <a:pt x="507" y="50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85BF481-CD3E-460F-50AC-3510ADA1F1F6}"/>
              </a:ext>
            </a:extLst>
          </p:cNvPr>
          <p:cNvSpPr/>
          <p:nvPr/>
        </p:nvSpPr>
        <p:spPr>
          <a:xfrm>
            <a:off x="6403949" y="4543180"/>
            <a:ext cx="428706" cy="117733"/>
          </a:xfrm>
          <a:custGeom>
            <a:avLst/>
            <a:gdLst>
              <a:gd name="connsiteX0" fmla="*/ 26 w 428706"/>
              <a:gd name="connsiteY0" fmla="*/ 117720 h 117733"/>
              <a:gd name="connsiteX1" fmla="*/ 181001 w 428706"/>
              <a:gd name="connsiteY1" fmla="*/ 38345 h 117733"/>
              <a:gd name="connsiteX2" fmla="*/ 206401 w 428706"/>
              <a:gd name="connsiteY2" fmla="*/ 57395 h 117733"/>
              <a:gd name="connsiteX3" fmla="*/ 323876 w 428706"/>
              <a:gd name="connsiteY3" fmla="*/ 41520 h 117733"/>
              <a:gd name="connsiteX4" fmla="*/ 320701 w 428706"/>
              <a:gd name="connsiteY4" fmla="*/ 47870 h 117733"/>
              <a:gd name="connsiteX5" fmla="*/ 428651 w 428706"/>
              <a:gd name="connsiteY5" fmla="*/ 245 h 117733"/>
              <a:gd name="connsiteX6" fmla="*/ 304826 w 428706"/>
              <a:gd name="connsiteY6" fmla="*/ 28820 h 117733"/>
              <a:gd name="connsiteX7" fmla="*/ 123851 w 428706"/>
              <a:gd name="connsiteY7" fmla="*/ 19295 h 117733"/>
              <a:gd name="connsiteX8" fmla="*/ 273076 w 428706"/>
              <a:gd name="connsiteY8" fmla="*/ 31995 h 117733"/>
              <a:gd name="connsiteX9" fmla="*/ 168301 w 428706"/>
              <a:gd name="connsiteY9" fmla="*/ 44695 h 117733"/>
              <a:gd name="connsiteX10" fmla="*/ 26 w 428706"/>
              <a:gd name="connsiteY10" fmla="*/ 117720 h 1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706" h="117733">
                <a:moveTo>
                  <a:pt x="26" y="117720"/>
                </a:moveTo>
                <a:cubicBezTo>
                  <a:pt x="2143" y="116662"/>
                  <a:pt x="146605" y="48399"/>
                  <a:pt x="181001" y="38345"/>
                </a:cubicBezTo>
                <a:cubicBezTo>
                  <a:pt x="215397" y="28291"/>
                  <a:pt x="182589" y="56866"/>
                  <a:pt x="206401" y="57395"/>
                </a:cubicBezTo>
                <a:cubicBezTo>
                  <a:pt x="230213" y="57924"/>
                  <a:pt x="304826" y="43107"/>
                  <a:pt x="323876" y="41520"/>
                </a:cubicBezTo>
                <a:cubicBezTo>
                  <a:pt x="342926" y="39933"/>
                  <a:pt x="303239" y="54749"/>
                  <a:pt x="320701" y="47870"/>
                </a:cubicBezTo>
                <a:cubicBezTo>
                  <a:pt x="338163" y="40991"/>
                  <a:pt x="431297" y="3420"/>
                  <a:pt x="428651" y="245"/>
                </a:cubicBezTo>
                <a:cubicBezTo>
                  <a:pt x="426005" y="-2930"/>
                  <a:pt x="355626" y="25645"/>
                  <a:pt x="304826" y="28820"/>
                </a:cubicBezTo>
                <a:lnTo>
                  <a:pt x="123851" y="19295"/>
                </a:lnTo>
                <a:cubicBezTo>
                  <a:pt x="118559" y="19824"/>
                  <a:pt x="265668" y="27762"/>
                  <a:pt x="273076" y="31995"/>
                </a:cubicBezTo>
                <a:cubicBezTo>
                  <a:pt x="280484" y="36228"/>
                  <a:pt x="212751" y="30408"/>
                  <a:pt x="168301" y="44695"/>
                </a:cubicBezTo>
                <a:cubicBezTo>
                  <a:pt x="123851" y="58982"/>
                  <a:pt x="-2091" y="118778"/>
                  <a:pt x="26" y="117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11AFC7-0173-3C4F-DDB4-029C10567D41}"/>
              </a:ext>
            </a:extLst>
          </p:cNvPr>
          <p:cNvSpPr/>
          <p:nvPr/>
        </p:nvSpPr>
        <p:spPr>
          <a:xfrm>
            <a:off x="5870124" y="4573725"/>
            <a:ext cx="461936" cy="94151"/>
          </a:xfrm>
          <a:custGeom>
            <a:avLst/>
            <a:gdLst>
              <a:gd name="connsiteX0" fmla="*/ 451 w 461936"/>
              <a:gd name="connsiteY0" fmla="*/ 14150 h 94151"/>
              <a:gd name="connsiteX1" fmla="*/ 162376 w 461936"/>
              <a:gd name="connsiteY1" fmla="*/ 1450 h 94151"/>
              <a:gd name="connsiteX2" fmla="*/ 257626 w 461936"/>
              <a:gd name="connsiteY2" fmla="*/ 52250 h 94151"/>
              <a:gd name="connsiteX3" fmla="*/ 244926 w 461936"/>
              <a:gd name="connsiteY3" fmla="*/ 14150 h 94151"/>
              <a:gd name="connsiteX4" fmla="*/ 425901 w 461936"/>
              <a:gd name="connsiteY4" fmla="*/ 93525 h 94151"/>
              <a:gd name="connsiteX5" fmla="*/ 403676 w 461936"/>
              <a:gd name="connsiteY5" fmla="*/ 52250 h 94151"/>
              <a:gd name="connsiteX6" fmla="*/ 460826 w 461936"/>
              <a:gd name="connsiteY6" fmla="*/ 71300 h 94151"/>
              <a:gd name="connsiteX7" fmla="*/ 343351 w 461936"/>
              <a:gd name="connsiteY7" fmla="*/ 26850 h 94151"/>
              <a:gd name="connsiteX8" fmla="*/ 302076 w 461936"/>
              <a:gd name="connsiteY8" fmla="*/ 14150 h 94151"/>
              <a:gd name="connsiteX9" fmla="*/ 352876 w 461936"/>
              <a:gd name="connsiteY9" fmla="*/ 71300 h 94151"/>
              <a:gd name="connsiteX10" fmla="*/ 216351 w 461936"/>
              <a:gd name="connsiteY10" fmla="*/ 17325 h 94151"/>
              <a:gd name="connsiteX11" fmla="*/ 451 w 461936"/>
              <a:gd name="connsiteY11" fmla="*/ 14150 h 9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936" h="94151">
                <a:moveTo>
                  <a:pt x="451" y="14150"/>
                </a:moveTo>
                <a:cubicBezTo>
                  <a:pt x="-8545" y="11504"/>
                  <a:pt x="119514" y="-4900"/>
                  <a:pt x="162376" y="1450"/>
                </a:cubicBezTo>
                <a:cubicBezTo>
                  <a:pt x="205238" y="7800"/>
                  <a:pt x="243868" y="50133"/>
                  <a:pt x="257626" y="52250"/>
                </a:cubicBezTo>
                <a:cubicBezTo>
                  <a:pt x="271384" y="54367"/>
                  <a:pt x="216880" y="7271"/>
                  <a:pt x="244926" y="14150"/>
                </a:cubicBezTo>
                <a:cubicBezTo>
                  <a:pt x="272972" y="21029"/>
                  <a:pt x="399443" y="87175"/>
                  <a:pt x="425901" y="93525"/>
                </a:cubicBezTo>
                <a:cubicBezTo>
                  <a:pt x="452359" y="99875"/>
                  <a:pt x="397855" y="55954"/>
                  <a:pt x="403676" y="52250"/>
                </a:cubicBezTo>
                <a:cubicBezTo>
                  <a:pt x="409497" y="48546"/>
                  <a:pt x="470880" y="75533"/>
                  <a:pt x="460826" y="71300"/>
                </a:cubicBezTo>
                <a:cubicBezTo>
                  <a:pt x="450772" y="67067"/>
                  <a:pt x="369809" y="36375"/>
                  <a:pt x="343351" y="26850"/>
                </a:cubicBezTo>
                <a:cubicBezTo>
                  <a:pt x="316893" y="17325"/>
                  <a:pt x="300489" y="6742"/>
                  <a:pt x="302076" y="14150"/>
                </a:cubicBezTo>
                <a:cubicBezTo>
                  <a:pt x="303663" y="21558"/>
                  <a:pt x="367164" y="70771"/>
                  <a:pt x="352876" y="71300"/>
                </a:cubicBezTo>
                <a:cubicBezTo>
                  <a:pt x="338589" y="71829"/>
                  <a:pt x="270855" y="25262"/>
                  <a:pt x="216351" y="17325"/>
                </a:cubicBezTo>
                <a:cubicBezTo>
                  <a:pt x="161847" y="9388"/>
                  <a:pt x="9447" y="16796"/>
                  <a:pt x="451" y="1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1CCAE94-A725-D4F5-0670-3DFF15C284BD}"/>
              </a:ext>
            </a:extLst>
          </p:cNvPr>
          <p:cNvSpPr/>
          <p:nvPr/>
        </p:nvSpPr>
        <p:spPr>
          <a:xfrm>
            <a:off x="6299199" y="4562032"/>
            <a:ext cx="517527" cy="117921"/>
          </a:xfrm>
          <a:custGeom>
            <a:avLst/>
            <a:gdLst>
              <a:gd name="connsiteX0" fmla="*/ 1 w 517527"/>
              <a:gd name="connsiteY0" fmla="*/ 117918 h 117921"/>
              <a:gd name="connsiteX1" fmla="*/ 222251 w 517527"/>
              <a:gd name="connsiteY1" fmla="*/ 51243 h 117921"/>
              <a:gd name="connsiteX2" fmla="*/ 365126 w 517527"/>
              <a:gd name="connsiteY2" fmla="*/ 57593 h 117921"/>
              <a:gd name="connsiteX3" fmla="*/ 330201 w 517527"/>
              <a:gd name="connsiteY3" fmla="*/ 67118 h 117921"/>
              <a:gd name="connsiteX4" fmla="*/ 517526 w 517527"/>
              <a:gd name="connsiteY4" fmla="*/ 443 h 117921"/>
              <a:gd name="connsiteX5" fmla="*/ 333376 w 517527"/>
              <a:gd name="connsiteY5" fmla="*/ 41718 h 117921"/>
              <a:gd name="connsiteX6" fmla="*/ 146051 w 517527"/>
              <a:gd name="connsiteY6" fmla="*/ 111568 h 117921"/>
              <a:gd name="connsiteX7" fmla="*/ 219076 w 517527"/>
              <a:gd name="connsiteY7" fmla="*/ 48068 h 117921"/>
              <a:gd name="connsiteX8" fmla="*/ 1 w 517527"/>
              <a:gd name="connsiteY8" fmla="*/ 117918 h 1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7" h="117921">
                <a:moveTo>
                  <a:pt x="1" y="117918"/>
                </a:moveTo>
                <a:cubicBezTo>
                  <a:pt x="530" y="118447"/>
                  <a:pt x="161397" y="61297"/>
                  <a:pt x="222251" y="51243"/>
                </a:cubicBezTo>
                <a:cubicBezTo>
                  <a:pt x="283105" y="41189"/>
                  <a:pt x="347134" y="54947"/>
                  <a:pt x="365126" y="57593"/>
                </a:cubicBezTo>
                <a:cubicBezTo>
                  <a:pt x="383118" y="60239"/>
                  <a:pt x="304801" y="76643"/>
                  <a:pt x="330201" y="67118"/>
                </a:cubicBezTo>
                <a:cubicBezTo>
                  <a:pt x="355601" y="57593"/>
                  <a:pt x="516997" y="4676"/>
                  <a:pt x="517526" y="443"/>
                </a:cubicBezTo>
                <a:cubicBezTo>
                  <a:pt x="518055" y="-3790"/>
                  <a:pt x="395288" y="23197"/>
                  <a:pt x="333376" y="41718"/>
                </a:cubicBezTo>
                <a:cubicBezTo>
                  <a:pt x="271464" y="60239"/>
                  <a:pt x="165101" y="110510"/>
                  <a:pt x="146051" y="111568"/>
                </a:cubicBezTo>
                <a:cubicBezTo>
                  <a:pt x="127001" y="112626"/>
                  <a:pt x="247122" y="46481"/>
                  <a:pt x="219076" y="48068"/>
                </a:cubicBezTo>
                <a:cubicBezTo>
                  <a:pt x="191030" y="49655"/>
                  <a:pt x="-528" y="117389"/>
                  <a:pt x="1" y="117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70D885B-67B8-4733-80B9-7CDFEDC4C3B8}"/>
              </a:ext>
            </a:extLst>
          </p:cNvPr>
          <p:cNvSpPr/>
          <p:nvPr/>
        </p:nvSpPr>
        <p:spPr>
          <a:xfrm>
            <a:off x="5543534" y="4422774"/>
            <a:ext cx="356781" cy="177992"/>
          </a:xfrm>
          <a:custGeom>
            <a:avLst/>
            <a:gdLst>
              <a:gd name="connsiteX0" fmla="*/ 16 w 356781"/>
              <a:gd name="connsiteY0" fmla="*/ 1 h 177992"/>
              <a:gd name="connsiteX1" fmla="*/ 231791 w 356781"/>
              <a:gd name="connsiteY1" fmla="*/ 133351 h 177992"/>
              <a:gd name="connsiteX2" fmla="*/ 196866 w 356781"/>
              <a:gd name="connsiteY2" fmla="*/ 107951 h 177992"/>
              <a:gd name="connsiteX3" fmla="*/ 355616 w 356781"/>
              <a:gd name="connsiteY3" fmla="*/ 177801 h 177992"/>
              <a:gd name="connsiteX4" fmla="*/ 273066 w 356781"/>
              <a:gd name="connsiteY4" fmla="*/ 130176 h 177992"/>
              <a:gd name="connsiteX5" fmla="*/ 187341 w 356781"/>
              <a:gd name="connsiteY5" fmla="*/ 79376 h 177992"/>
              <a:gd name="connsiteX6" fmla="*/ 244491 w 356781"/>
              <a:gd name="connsiteY6" fmla="*/ 136526 h 177992"/>
              <a:gd name="connsiteX7" fmla="*/ 16 w 356781"/>
              <a:gd name="connsiteY7" fmla="*/ 1 h 1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781" h="177992">
                <a:moveTo>
                  <a:pt x="16" y="1"/>
                </a:moveTo>
                <a:cubicBezTo>
                  <a:pt x="-2101" y="-528"/>
                  <a:pt x="198983" y="115359"/>
                  <a:pt x="231791" y="133351"/>
                </a:cubicBezTo>
                <a:cubicBezTo>
                  <a:pt x="264599" y="151343"/>
                  <a:pt x="176229" y="100543"/>
                  <a:pt x="196866" y="107951"/>
                </a:cubicBezTo>
                <a:cubicBezTo>
                  <a:pt x="217503" y="115359"/>
                  <a:pt x="342916" y="174097"/>
                  <a:pt x="355616" y="177801"/>
                </a:cubicBezTo>
                <a:cubicBezTo>
                  <a:pt x="368316" y="181505"/>
                  <a:pt x="273066" y="130176"/>
                  <a:pt x="273066" y="130176"/>
                </a:cubicBezTo>
                <a:cubicBezTo>
                  <a:pt x="245020" y="113772"/>
                  <a:pt x="192103" y="78318"/>
                  <a:pt x="187341" y="79376"/>
                </a:cubicBezTo>
                <a:cubicBezTo>
                  <a:pt x="182579" y="80434"/>
                  <a:pt x="268833" y="146580"/>
                  <a:pt x="244491" y="136526"/>
                </a:cubicBezTo>
                <a:cubicBezTo>
                  <a:pt x="220149" y="126472"/>
                  <a:pt x="2133" y="530"/>
                  <a:pt x="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992E36A-57F7-1675-7509-DEC8F06AF549}"/>
              </a:ext>
            </a:extLst>
          </p:cNvPr>
          <p:cNvSpPr/>
          <p:nvPr/>
        </p:nvSpPr>
        <p:spPr>
          <a:xfrm>
            <a:off x="5654579" y="4406159"/>
            <a:ext cx="393284" cy="77486"/>
          </a:xfrm>
          <a:custGeom>
            <a:avLst/>
            <a:gdLst>
              <a:gd name="connsiteX0" fmla="*/ 96 w 393284"/>
              <a:gd name="connsiteY0" fmla="*/ 45191 h 77486"/>
              <a:gd name="connsiteX1" fmla="*/ 165196 w 393284"/>
              <a:gd name="connsiteY1" fmla="*/ 64241 h 77486"/>
              <a:gd name="connsiteX2" fmla="*/ 390621 w 393284"/>
              <a:gd name="connsiteY2" fmla="*/ 741 h 77486"/>
              <a:gd name="connsiteX3" fmla="*/ 282671 w 393284"/>
              <a:gd name="connsiteY3" fmla="*/ 32491 h 77486"/>
              <a:gd name="connsiteX4" fmla="*/ 187421 w 393284"/>
              <a:gd name="connsiteY4" fmla="*/ 76941 h 77486"/>
              <a:gd name="connsiteX5" fmla="*/ 96 w 393284"/>
              <a:gd name="connsiteY5" fmla="*/ 45191 h 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84" h="77486">
                <a:moveTo>
                  <a:pt x="96" y="45191"/>
                </a:moveTo>
                <a:cubicBezTo>
                  <a:pt x="-3608" y="43074"/>
                  <a:pt x="100109" y="71649"/>
                  <a:pt x="165196" y="64241"/>
                </a:cubicBezTo>
                <a:cubicBezTo>
                  <a:pt x="230283" y="56833"/>
                  <a:pt x="371042" y="6033"/>
                  <a:pt x="390621" y="741"/>
                </a:cubicBezTo>
                <a:cubicBezTo>
                  <a:pt x="410200" y="-4551"/>
                  <a:pt x="316538" y="19791"/>
                  <a:pt x="282671" y="32491"/>
                </a:cubicBezTo>
                <a:cubicBezTo>
                  <a:pt x="248804" y="45191"/>
                  <a:pt x="229225" y="71649"/>
                  <a:pt x="187421" y="76941"/>
                </a:cubicBezTo>
                <a:cubicBezTo>
                  <a:pt x="145617" y="82233"/>
                  <a:pt x="3800" y="47308"/>
                  <a:pt x="96" y="45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65009CEC-91D6-0708-B2B9-15E6082818FB}"/>
              </a:ext>
            </a:extLst>
          </p:cNvPr>
          <p:cNvSpPr/>
          <p:nvPr/>
        </p:nvSpPr>
        <p:spPr>
          <a:xfrm>
            <a:off x="6197040" y="4330617"/>
            <a:ext cx="83481" cy="146288"/>
          </a:xfrm>
          <a:custGeom>
            <a:avLst/>
            <a:gdLst>
              <a:gd name="connsiteX0" fmla="*/ 560 w 83481"/>
              <a:gd name="connsiteY0" fmla="*/ 83 h 146288"/>
              <a:gd name="connsiteX1" fmla="*/ 25960 w 83481"/>
              <a:gd name="connsiteY1" fmla="*/ 82633 h 146288"/>
              <a:gd name="connsiteX2" fmla="*/ 83110 w 83481"/>
              <a:gd name="connsiteY2" fmla="*/ 146133 h 146288"/>
              <a:gd name="connsiteX3" fmla="*/ 48185 w 83481"/>
              <a:gd name="connsiteY3" fmla="*/ 98508 h 146288"/>
              <a:gd name="connsiteX4" fmla="*/ 560 w 83481"/>
              <a:gd name="connsiteY4" fmla="*/ 83 h 1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81" h="146288">
                <a:moveTo>
                  <a:pt x="560" y="83"/>
                </a:moveTo>
                <a:cubicBezTo>
                  <a:pt x="-3144" y="-2563"/>
                  <a:pt x="12202" y="58291"/>
                  <a:pt x="25960" y="82633"/>
                </a:cubicBezTo>
                <a:cubicBezTo>
                  <a:pt x="39718" y="106975"/>
                  <a:pt x="79406" y="143487"/>
                  <a:pt x="83110" y="146133"/>
                </a:cubicBezTo>
                <a:cubicBezTo>
                  <a:pt x="86814" y="148779"/>
                  <a:pt x="61943" y="117029"/>
                  <a:pt x="48185" y="98508"/>
                </a:cubicBezTo>
                <a:cubicBezTo>
                  <a:pt x="34427" y="79987"/>
                  <a:pt x="4264" y="2729"/>
                  <a:pt x="56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11C3F17-2DEC-542C-18D4-6949AC476F4B}"/>
              </a:ext>
            </a:extLst>
          </p:cNvPr>
          <p:cNvSpPr/>
          <p:nvPr/>
        </p:nvSpPr>
        <p:spPr>
          <a:xfrm>
            <a:off x="6388093" y="4346305"/>
            <a:ext cx="39571" cy="101905"/>
          </a:xfrm>
          <a:custGeom>
            <a:avLst/>
            <a:gdLst>
              <a:gd name="connsiteX0" fmla="*/ 7 w 39571"/>
              <a:gd name="connsiteY0" fmla="*/ 270 h 101905"/>
              <a:gd name="connsiteX1" fmla="*/ 28582 w 39571"/>
              <a:gd name="connsiteY1" fmla="*/ 63770 h 101905"/>
              <a:gd name="connsiteX2" fmla="*/ 6357 w 39571"/>
              <a:gd name="connsiteY2" fmla="*/ 101870 h 101905"/>
              <a:gd name="connsiteX3" fmla="*/ 38107 w 39571"/>
              <a:gd name="connsiteY3" fmla="*/ 70120 h 101905"/>
              <a:gd name="connsiteX4" fmla="*/ 31757 w 39571"/>
              <a:gd name="connsiteY4" fmla="*/ 41545 h 101905"/>
              <a:gd name="connsiteX5" fmla="*/ 7 w 39571"/>
              <a:gd name="connsiteY5" fmla="*/ 270 h 1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71" h="101905">
                <a:moveTo>
                  <a:pt x="7" y="270"/>
                </a:moveTo>
                <a:cubicBezTo>
                  <a:pt x="-522" y="3974"/>
                  <a:pt x="27524" y="46837"/>
                  <a:pt x="28582" y="63770"/>
                </a:cubicBezTo>
                <a:cubicBezTo>
                  <a:pt x="29640" y="80703"/>
                  <a:pt x="4769" y="100812"/>
                  <a:pt x="6357" y="101870"/>
                </a:cubicBezTo>
                <a:cubicBezTo>
                  <a:pt x="7945" y="102928"/>
                  <a:pt x="33874" y="80174"/>
                  <a:pt x="38107" y="70120"/>
                </a:cubicBezTo>
                <a:cubicBezTo>
                  <a:pt x="42340" y="60066"/>
                  <a:pt x="36520" y="51070"/>
                  <a:pt x="31757" y="41545"/>
                </a:cubicBezTo>
                <a:cubicBezTo>
                  <a:pt x="26994" y="32020"/>
                  <a:pt x="536" y="-3434"/>
                  <a:pt x="7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A71D9402-5157-C554-82B5-10FE0FD49714}"/>
              </a:ext>
            </a:extLst>
          </p:cNvPr>
          <p:cNvSpPr/>
          <p:nvPr/>
        </p:nvSpPr>
        <p:spPr>
          <a:xfrm>
            <a:off x="7708958" y="3068061"/>
            <a:ext cx="121807" cy="562902"/>
          </a:xfrm>
          <a:custGeom>
            <a:avLst/>
            <a:gdLst>
              <a:gd name="connsiteX0" fmla="*/ 27228 w 121807"/>
              <a:gd name="connsiteY0" fmla="*/ 1064 h 562902"/>
              <a:gd name="connsiteX1" fmla="*/ 108709 w 121807"/>
              <a:gd name="connsiteY1" fmla="*/ 254561 h 562902"/>
              <a:gd name="connsiteX2" fmla="*/ 4594 w 121807"/>
              <a:gd name="connsiteY2" fmla="*/ 471844 h 562902"/>
              <a:gd name="connsiteX3" fmla="*/ 95129 w 121807"/>
              <a:gd name="connsiteY3" fmla="*/ 358676 h 562902"/>
              <a:gd name="connsiteX4" fmla="*/ 68 w 121807"/>
              <a:gd name="connsiteY4" fmla="*/ 562379 h 562902"/>
              <a:gd name="connsiteX5" fmla="*/ 113236 w 121807"/>
              <a:gd name="connsiteY5" fmla="*/ 286248 h 562902"/>
              <a:gd name="connsiteX6" fmla="*/ 104183 w 121807"/>
              <a:gd name="connsiteY6" fmla="*/ 168553 h 562902"/>
              <a:gd name="connsiteX7" fmla="*/ 27228 w 121807"/>
              <a:gd name="connsiteY7" fmla="*/ 1064 h 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7" h="562902">
                <a:moveTo>
                  <a:pt x="27228" y="1064"/>
                </a:moveTo>
                <a:cubicBezTo>
                  <a:pt x="27982" y="15399"/>
                  <a:pt x="112481" y="176098"/>
                  <a:pt x="108709" y="254561"/>
                </a:cubicBezTo>
                <a:cubicBezTo>
                  <a:pt x="104937" y="333024"/>
                  <a:pt x="6857" y="454492"/>
                  <a:pt x="4594" y="471844"/>
                </a:cubicBezTo>
                <a:cubicBezTo>
                  <a:pt x="2331" y="489196"/>
                  <a:pt x="95883" y="343587"/>
                  <a:pt x="95129" y="358676"/>
                </a:cubicBezTo>
                <a:cubicBezTo>
                  <a:pt x="94375" y="373765"/>
                  <a:pt x="-2950" y="574450"/>
                  <a:pt x="68" y="562379"/>
                </a:cubicBezTo>
                <a:cubicBezTo>
                  <a:pt x="3086" y="550308"/>
                  <a:pt x="95884" y="351886"/>
                  <a:pt x="113236" y="286248"/>
                </a:cubicBezTo>
                <a:cubicBezTo>
                  <a:pt x="130588" y="220610"/>
                  <a:pt x="118518" y="216084"/>
                  <a:pt x="104183" y="168553"/>
                </a:cubicBezTo>
                <a:cubicBezTo>
                  <a:pt x="89848" y="121022"/>
                  <a:pt x="26474" y="-13271"/>
                  <a:pt x="27228" y="10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B02AF8A-23DC-CE8F-5235-FB1D8BA9C074}"/>
              </a:ext>
            </a:extLst>
          </p:cNvPr>
          <p:cNvSpPr/>
          <p:nvPr/>
        </p:nvSpPr>
        <p:spPr>
          <a:xfrm>
            <a:off x="7671544" y="3716159"/>
            <a:ext cx="200504" cy="416913"/>
          </a:xfrm>
          <a:custGeom>
            <a:avLst/>
            <a:gdLst>
              <a:gd name="connsiteX0" fmla="*/ 200444 w 200504"/>
              <a:gd name="connsiteY0" fmla="*/ 289 h 416913"/>
              <a:gd name="connsiteX1" fmla="*/ 60115 w 200504"/>
              <a:gd name="connsiteY1" fmla="*/ 262839 h 416913"/>
              <a:gd name="connsiteX2" fmla="*/ 10321 w 200504"/>
              <a:gd name="connsiteY2" fmla="*/ 416748 h 416913"/>
              <a:gd name="connsiteX3" fmla="*/ 51062 w 200504"/>
              <a:gd name="connsiteY3" fmla="*/ 235679 h 416913"/>
              <a:gd name="connsiteX4" fmla="*/ 1268 w 200504"/>
              <a:gd name="connsiteY4" fmla="*/ 353374 h 416913"/>
              <a:gd name="connsiteX5" fmla="*/ 114436 w 200504"/>
              <a:gd name="connsiteY5" fmla="*/ 77243 h 416913"/>
              <a:gd name="connsiteX6" fmla="*/ 42008 w 200504"/>
              <a:gd name="connsiteY6" fmla="*/ 208518 h 416913"/>
              <a:gd name="connsiteX7" fmla="*/ 200444 w 200504"/>
              <a:gd name="connsiteY7" fmla="*/ 289 h 4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4" h="416913">
                <a:moveTo>
                  <a:pt x="200444" y="289"/>
                </a:moveTo>
                <a:cubicBezTo>
                  <a:pt x="203462" y="9343"/>
                  <a:pt x="91802" y="193429"/>
                  <a:pt x="60115" y="262839"/>
                </a:cubicBezTo>
                <a:cubicBezTo>
                  <a:pt x="28428" y="332249"/>
                  <a:pt x="11830" y="421275"/>
                  <a:pt x="10321" y="416748"/>
                </a:cubicBezTo>
                <a:cubicBezTo>
                  <a:pt x="8812" y="412221"/>
                  <a:pt x="52571" y="246241"/>
                  <a:pt x="51062" y="235679"/>
                </a:cubicBezTo>
                <a:cubicBezTo>
                  <a:pt x="49553" y="225117"/>
                  <a:pt x="-9294" y="379780"/>
                  <a:pt x="1268" y="353374"/>
                </a:cubicBezTo>
                <a:cubicBezTo>
                  <a:pt x="11830" y="326968"/>
                  <a:pt x="107646" y="101386"/>
                  <a:pt x="114436" y="77243"/>
                </a:cubicBezTo>
                <a:cubicBezTo>
                  <a:pt x="121226" y="53100"/>
                  <a:pt x="30691" y="219835"/>
                  <a:pt x="42008" y="208518"/>
                </a:cubicBezTo>
                <a:cubicBezTo>
                  <a:pt x="53325" y="197201"/>
                  <a:pt x="197426" y="-8765"/>
                  <a:pt x="200444" y="2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BD28B79-A60A-BD08-95F6-6EF0D24BAB25}"/>
              </a:ext>
            </a:extLst>
          </p:cNvPr>
          <p:cNvSpPr/>
          <p:nvPr/>
        </p:nvSpPr>
        <p:spPr>
          <a:xfrm>
            <a:off x="7238208" y="4476591"/>
            <a:ext cx="157566" cy="453198"/>
          </a:xfrm>
          <a:custGeom>
            <a:avLst/>
            <a:gdLst>
              <a:gd name="connsiteX0" fmla="*/ 131313 w 157566"/>
              <a:gd name="connsiteY0" fmla="*/ 59195 h 453198"/>
              <a:gd name="connsiteX1" fmla="*/ 54358 w 157566"/>
              <a:gd name="connsiteY1" fmla="*/ 330799 h 453198"/>
              <a:gd name="connsiteX2" fmla="*/ 76992 w 157566"/>
              <a:gd name="connsiteY2" fmla="*/ 249318 h 453198"/>
              <a:gd name="connsiteX3" fmla="*/ 38 w 157566"/>
              <a:gd name="connsiteY3" fmla="*/ 453021 h 453198"/>
              <a:gd name="connsiteX4" fmla="*/ 67939 w 157566"/>
              <a:gd name="connsiteY4" fmla="*/ 208577 h 453198"/>
              <a:gd name="connsiteX5" fmla="*/ 153946 w 157566"/>
              <a:gd name="connsiteY5" fmla="*/ 9401 h 453198"/>
              <a:gd name="connsiteX6" fmla="*/ 131313 w 157566"/>
              <a:gd name="connsiteY6" fmla="*/ 59195 h 45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566" h="453198">
                <a:moveTo>
                  <a:pt x="131313" y="59195"/>
                </a:moveTo>
                <a:cubicBezTo>
                  <a:pt x="114715" y="112761"/>
                  <a:pt x="63412" y="299112"/>
                  <a:pt x="54358" y="330799"/>
                </a:cubicBezTo>
                <a:cubicBezTo>
                  <a:pt x="45304" y="362486"/>
                  <a:pt x="86045" y="228948"/>
                  <a:pt x="76992" y="249318"/>
                </a:cubicBezTo>
                <a:cubicBezTo>
                  <a:pt x="67939" y="269688"/>
                  <a:pt x="1547" y="459811"/>
                  <a:pt x="38" y="453021"/>
                </a:cubicBezTo>
                <a:cubicBezTo>
                  <a:pt x="-1471" y="446231"/>
                  <a:pt x="42288" y="282514"/>
                  <a:pt x="67939" y="208577"/>
                </a:cubicBezTo>
                <a:cubicBezTo>
                  <a:pt x="93590" y="134640"/>
                  <a:pt x="142629" y="32035"/>
                  <a:pt x="153946" y="9401"/>
                </a:cubicBezTo>
                <a:cubicBezTo>
                  <a:pt x="165263" y="-13233"/>
                  <a:pt x="147911" y="5629"/>
                  <a:pt x="131313" y="5919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AF33C3-42B3-BE09-38A0-9CCD40AAA934}"/>
              </a:ext>
            </a:extLst>
          </p:cNvPr>
          <p:cNvSpPr/>
          <p:nvPr/>
        </p:nvSpPr>
        <p:spPr>
          <a:xfrm>
            <a:off x="4752258" y="3067750"/>
            <a:ext cx="138869" cy="500085"/>
          </a:xfrm>
          <a:custGeom>
            <a:avLst/>
            <a:gdLst>
              <a:gd name="connsiteX0" fmla="*/ 41552 w 138869"/>
              <a:gd name="connsiteY0" fmla="*/ 1375 h 500085"/>
              <a:gd name="connsiteX1" fmla="*/ 5338 w 138869"/>
              <a:gd name="connsiteY1" fmla="*/ 173391 h 500085"/>
              <a:gd name="connsiteX2" fmla="*/ 32498 w 138869"/>
              <a:gd name="connsiteY2" fmla="*/ 304666 h 500085"/>
              <a:gd name="connsiteX3" fmla="*/ 14392 w 138869"/>
              <a:gd name="connsiteY3" fmla="*/ 272979 h 500085"/>
              <a:gd name="connsiteX4" fmla="*/ 136613 w 138869"/>
              <a:gd name="connsiteY4" fmla="*/ 494789 h 500085"/>
              <a:gd name="connsiteX5" fmla="*/ 86819 w 138869"/>
              <a:gd name="connsiteY5" fmla="*/ 417834 h 500085"/>
              <a:gd name="connsiteX6" fmla="*/ 811 w 138869"/>
              <a:gd name="connsiteY6" fmla="*/ 272979 h 500085"/>
              <a:gd name="connsiteX7" fmla="*/ 41552 w 138869"/>
              <a:gd name="connsiteY7" fmla="*/ 1375 h 50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869" h="500085">
                <a:moveTo>
                  <a:pt x="41552" y="1375"/>
                </a:moveTo>
                <a:cubicBezTo>
                  <a:pt x="42306" y="-15223"/>
                  <a:pt x="6847" y="122843"/>
                  <a:pt x="5338" y="173391"/>
                </a:cubicBezTo>
                <a:cubicBezTo>
                  <a:pt x="3829" y="223939"/>
                  <a:pt x="30989" y="288068"/>
                  <a:pt x="32498" y="304666"/>
                </a:cubicBezTo>
                <a:cubicBezTo>
                  <a:pt x="34007" y="321264"/>
                  <a:pt x="-2960" y="241292"/>
                  <a:pt x="14392" y="272979"/>
                </a:cubicBezTo>
                <a:cubicBezTo>
                  <a:pt x="31744" y="304666"/>
                  <a:pt x="124542" y="470647"/>
                  <a:pt x="136613" y="494789"/>
                </a:cubicBezTo>
                <a:cubicBezTo>
                  <a:pt x="148684" y="518932"/>
                  <a:pt x="109453" y="454802"/>
                  <a:pt x="86819" y="417834"/>
                </a:cubicBezTo>
                <a:cubicBezTo>
                  <a:pt x="64185" y="380866"/>
                  <a:pt x="8356" y="337862"/>
                  <a:pt x="811" y="272979"/>
                </a:cubicBezTo>
                <a:cubicBezTo>
                  <a:pt x="-6734" y="208096"/>
                  <a:pt x="40798" y="17973"/>
                  <a:pt x="41552" y="13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3C3B06B5-F371-A4E4-A752-89215D0272AF}"/>
              </a:ext>
            </a:extLst>
          </p:cNvPr>
          <p:cNvSpPr/>
          <p:nvPr/>
        </p:nvSpPr>
        <p:spPr>
          <a:xfrm>
            <a:off x="4842617" y="3983481"/>
            <a:ext cx="74917" cy="219734"/>
          </a:xfrm>
          <a:custGeom>
            <a:avLst/>
            <a:gdLst>
              <a:gd name="connsiteX0" fmla="*/ 32674 w 74917"/>
              <a:gd name="connsiteY0" fmla="*/ 44 h 219734"/>
              <a:gd name="connsiteX1" fmla="*/ 32674 w 74917"/>
              <a:gd name="connsiteY1" fmla="*/ 117739 h 219734"/>
              <a:gd name="connsiteX2" fmla="*/ 73415 w 74917"/>
              <a:gd name="connsiteY2" fmla="*/ 217327 h 219734"/>
              <a:gd name="connsiteX3" fmla="*/ 59834 w 74917"/>
              <a:gd name="connsiteY3" fmla="*/ 181113 h 219734"/>
              <a:gd name="connsiteX4" fmla="*/ 987 w 74917"/>
              <a:gd name="connsiteY4" fmla="*/ 95105 h 219734"/>
              <a:gd name="connsiteX5" fmla="*/ 23621 w 74917"/>
              <a:gd name="connsiteY5" fmla="*/ 131319 h 219734"/>
              <a:gd name="connsiteX6" fmla="*/ 32674 w 74917"/>
              <a:gd name="connsiteY6" fmla="*/ 44 h 2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17" h="219734">
                <a:moveTo>
                  <a:pt x="32674" y="44"/>
                </a:moveTo>
                <a:cubicBezTo>
                  <a:pt x="34183" y="-2219"/>
                  <a:pt x="25884" y="81525"/>
                  <a:pt x="32674" y="117739"/>
                </a:cubicBezTo>
                <a:cubicBezTo>
                  <a:pt x="39464" y="153953"/>
                  <a:pt x="68888" y="206765"/>
                  <a:pt x="73415" y="217327"/>
                </a:cubicBezTo>
                <a:cubicBezTo>
                  <a:pt x="77942" y="227889"/>
                  <a:pt x="71905" y="201483"/>
                  <a:pt x="59834" y="181113"/>
                </a:cubicBezTo>
                <a:cubicBezTo>
                  <a:pt x="47763" y="160743"/>
                  <a:pt x="7022" y="103404"/>
                  <a:pt x="987" y="95105"/>
                </a:cubicBezTo>
                <a:cubicBezTo>
                  <a:pt x="-5049" y="86806"/>
                  <a:pt x="18340" y="148671"/>
                  <a:pt x="23621" y="131319"/>
                </a:cubicBezTo>
                <a:cubicBezTo>
                  <a:pt x="28902" y="113967"/>
                  <a:pt x="31165" y="2307"/>
                  <a:pt x="32674" y="4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2ED69EB-0C33-CA25-02F5-50B4573C3118}"/>
              </a:ext>
            </a:extLst>
          </p:cNvPr>
          <p:cNvSpPr/>
          <p:nvPr/>
        </p:nvSpPr>
        <p:spPr>
          <a:xfrm>
            <a:off x="5218777" y="4327348"/>
            <a:ext cx="118241" cy="230586"/>
          </a:xfrm>
          <a:custGeom>
            <a:avLst/>
            <a:gdLst>
              <a:gd name="connsiteX0" fmla="*/ 32233 w 118241"/>
              <a:gd name="connsiteY0" fmla="*/ 208 h 230586"/>
              <a:gd name="connsiteX1" fmla="*/ 14126 w 118241"/>
              <a:gd name="connsiteY1" fmla="*/ 95270 h 230586"/>
              <a:gd name="connsiteX2" fmla="*/ 113714 w 118241"/>
              <a:gd name="connsiteY2" fmla="*/ 226545 h 230586"/>
              <a:gd name="connsiteX3" fmla="*/ 91080 w 118241"/>
              <a:gd name="connsiteY3" fmla="*/ 185804 h 230586"/>
              <a:gd name="connsiteX4" fmla="*/ 546 w 118241"/>
              <a:gd name="connsiteY4" fmla="*/ 72636 h 230586"/>
              <a:gd name="connsiteX5" fmla="*/ 32233 w 118241"/>
              <a:gd name="connsiteY5" fmla="*/ 208 h 2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41" h="230586">
                <a:moveTo>
                  <a:pt x="32233" y="208"/>
                </a:moveTo>
                <a:cubicBezTo>
                  <a:pt x="34496" y="3980"/>
                  <a:pt x="546" y="57547"/>
                  <a:pt x="14126" y="95270"/>
                </a:cubicBezTo>
                <a:cubicBezTo>
                  <a:pt x="27706" y="132993"/>
                  <a:pt x="100888" y="211456"/>
                  <a:pt x="113714" y="226545"/>
                </a:cubicBezTo>
                <a:cubicBezTo>
                  <a:pt x="126540" y="241634"/>
                  <a:pt x="109941" y="211455"/>
                  <a:pt x="91080" y="185804"/>
                </a:cubicBezTo>
                <a:cubicBezTo>
                  <a:pt x="72219" y="160153"/>
                  <a:pt x="5827" y="100551"/>
                  <a:pt x="546" y="72636"/>
                </a:cubicBezTo>
                <a:cubicBezTo>
                  <a:pt x="-4735" y="44721"/>
                  <a:pt x="29970" y="-3564"/>
                  <a:pt x="32233" y="2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D811AA1-0468-9272-24BD-D3F4B362C08B}"/>
              </a:ext>
            </a:extLst>
          </p:cNvPr>
          <p:cNvSpPr/>
          <p:nvPr/>
        </p:nvSpPr>
        <p:spPr>
          <a:xfrm>
            <a:off x="5687081" y="5017466"/>
            <a:ext cx="754573" cy="360515"/>
          </a:xfrm>
          <a:custGeom>
            <a:avLst/>
            <a:gdLst>
              <a:gd name="connsiteX0" fmla="*/ 16602 w 754573"/>
              <a:gd name="connsiteY0" fmla="*/ 7207 h 360515"/>
              <a:gd name="connsiteX1" fmla="*/ 247466 w 754573"/>
              <a:gd name="connsiteY1" fmla="*/ 210910 h 360515"/>
              <a:gd name="connsiteX2" fmla="*/ 265572 w 754573"/>
              <a:gd name="connsiteY2" fmla="*/ 256178 h 360515"/>
              <a:gd name="connsiteX3" fmla="*/ 568864 w 754573"/>
              <a:gd name="connsiteY3" fmla="*/ 319552 h 360515"/>
              <a:gd name="connsiteX4" fmla="*/ 491909 w 754573"/>
              <a:gd name="connsiteY4" fmla="*/ 292391 h 360515"/>
              <a:gd name="connsiteX5" fmla="*/ 754460 w 754573"/>
              <a:gd name="connsiteY5" fmla="*/ 360292 h 360515"/>
              <a:gd name="connsiteX6" fmla="*/ 455695 w 754573"/>
              <a:gd name="connsiteY6" fmla="*/ 265231 h 360515"/>
              <a:gd name="connsiteX7" fmla="*/ 261046 w 754573"/>
              <a:gd name="connsiteY7" fmla="*/ 183750 h 360515"/>
              <a:gd name="connsiteX8" fmla="*/ 98083 w 754573"/>
              <a:gd name="connsiteY8" fmla="*/ 106795 h 360515"/>
              <a:gd name="connsiteX9" fmla="*/ 360634 w 754573"/>
              <a:gd name="connsiteY9" fmla="*/ 265231 h 360515"/>
              <a:gd name="connsiteX10" fmla="*/ 211252 w 754573"/>
              <a:gd name="connsiteY10" fmla="*/ 156589 h 360515"/>
              <a:gd name="connsiteX11" fmla="*/ 39236 w 754573"/>
              <a:gd name="connsiteY11" fmla="*/ 57001 h 360515"/>
              <a:gd name="connsiteX12" fmla="*/ 16602 w 754573"/>
              <a:gd name="connsiteY12" fmla="*/ 7207 h 3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573" h="360515">
                <a:moveTo>
                  <a:pt x="16602" y="7207"/>
                </a:moveTo>
                <a:cubicBezTo>
                  <a:pt x="51307" y="32858"/>
                  <a:pt x="205971" y="169415"/>
                  <a:pt x="247466" y="210910"/>
                </a:cubicBezTo>
                <a:cubicBezTo>
                  <a:pt x="288961" y="252405"/>
                  <a:pt x="212006" y="238071"/>
                  <a:pt x="265572" y="256178"/>
                </a:cubicBezTo>
                <a:cubicBezTo>
                  <a:pt x="319138" y="274285"/>
                  <a:pt x="531141" y="313517"/>
                  <a:pt x="568864" y="319552"/>
                </a:cubicBezTo>
                <a:cubicBezTo>
                  <a:pt x="606587" y="325588"/>
                  <a:pt x="460976" y="285601"/>
                  <a:pt x="491909" y="292391"/>
                </a:cubicBezTo>
                <a:cubicBezTo>
                  <a:pt x="522842" y="299181"/>
                  <a:pt x="760496" y="364819"/>
                  <a:pt x="754460" y="360292"/>
                </a:cubicBezTo>
                <a:cubicBezTo>
                  <a:pt x="748424" y="355765"/>
                  <a:pt x="537931" y="294655"/>
                  <a:pt x="455695" y="265231"/>
                </a:cubicBezTo>
                <a:cubicBezTo>
                  <a:pt x="373459" y="235807"/>
                  <a:pt x="320648" y="210156"/>
                  <a:pt x="261046" y="183750"/>
                </a:cubicBezTo>
                <a:cubicBezTo>
                  <a:pt x="201444" y="157344"/>
                  <a:pt x="81485" y="93215"/>
                  <a:pt x="98083" y="106795"/>
                </a:cubicBezTo>
                <a:cubicBezTo>
                  <a:pt x="114681" y="120375"/>
                  <a:pt x="341772" y="256932"/>
                  <a:pt x="360634" y="265231"/>
                </a:cubicBezTo>
                <a:cubicBezTo>
                  <a:pt x="379496" y="273530"/>
                  <a:pt x="264818" y="191294"/>
                  <a:pt x="211252" y="156589"/>
                </a:cubicBezTo>
                <a:cubicBezTo>
                  <a:pt x="157686" y="121884"/>
                  <a:pt x="70923" y="83407"/>
                  <a:pt x="39236" y="57001"/>
                </a:cubicBezTo>
                <a:cubicBezTo>
                  <a:pt x="7549" y="30595"/>
                  <a:pt x="-18103" y="-18444"/>
                  <a:pt x="16602" y="7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C930984-58A9-2220-8C6D-F8D179EABF86}"/>
              </a:ext>
            </a:extLst>
          </p:cNvPr>
          <p:cNvSpPr/>
          <p:nvPr/>
        </p:nvSpPr>
        <p:spPr>
          <a:xfrm>
            <a:off x="6522944" y="4960013"/>
            <a:ext cx="560496" cy="512847"/>
          </a:xfrm>
          <a:custGeom>
            <a:avLst/>
            <a:gdLst>
              <a:gd name="connsiteX0" fmla="*/ 13658 w 560496"/>
              <a:gd name="connsiteY0" fmla="*/ 223096 h 512847"/>
              <a:gd name="connsiteX1" fmla="*/ 335056 w 560496"/>
              <a:gd name="connsiteY1" fmla="*/ 78240 h 512847"/>
              <a:gd name="connsiteX2" fmla="*/ 316949 w 560496"/>
              <a:gd name="connsiteY2" fmla="*/ 114454 h 512847"/>
              <a:gd name="connsiteX3" fmla="*/ 556866 w 560496"/>
              <a:gd name="connsiteY3" fmla="*/ 1286 h 512847"/>
              <a:gd name="connsiteX4" fmla="*/ 443698 w 560496"/>
              <a:gd name="connsiteY4" fmla="*/ 60134 h 512847"/>
              <a:gd name="connsiteX5" fmla="*/ 203781 w 560496"/>
              <a:gd name="connsiteY5" fmla="*/ 164248 h 512847"/>
              <a:gd name="connsiteX6" fmla="*/ 384850 w 560496"/>
              <a:gd name="connsiteY6" fmla="*/ 137088 h 512847"/>
              <a:gd name="connsiteX7" fmla="*/ 289789 w 560496"/>
              <a:gd name="connsiteY7" fmla="*/ 236676 h 512847"/>
              <a:gd name="connsiteX8" fmla="*/ 217361 w 560496"/>
              <a:gd name="connsiteY8" fmla="*/ 377005 h 512847"/>
              <a:gd name="connsiteX9" fmla="*/ 78 w 560496"/>
              <a:gd name="connsiteY9" fmla="*/ 512807 h 512847"/>
              <a:gd name="connsiteX10" fmla="*/ 194727 w 560496"/>
              <a:gd name="connsiteY10" fmla="*/ 363425 h 512847"/>
              <a:gd name="connsiteX11" fmla="*/ 389377 w 560496"/>
              <a:gd name="connsiteY11" fmla="*/ 105401 h 512847"/>
              <a:gd name="connsiteX12" fmla="*/ 212834 w 560496"/>
              <a:gd name="connsiteY12" fmla="*/ 204989 h 512847"/>
              <a:gd name="connsiteX13" fmla="*/ 13658 w 560496"/>
              <a:gd name="connsiteY13" fmla="*/ 223096 h 5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0496" h="512847">
                <a:moveTo>
                  <a:pt x="13658" y="223096"/>
                </a:moveTo>
                <a:cubicBezTo>
                  <a:pt x="34028" y="201971"/>
                  <a:pt x="284508" y="96347"/>
                  <a:pt x="335056" y="78240"/>
                </a:cubicBezTo>
                <a:cubicBezTo>
                  <a:pt x="385604" y="60133"/>
                  <a:pt x="279981" y="127280"/>
                  <a:pt x="316949" y="114454"/>
                </a:cubicBezTo>
                <a:cubicBezTo>
                  <a:pt x="353917" y="101628"/>
                  <a:pt x="535741" y="10339"/>
                  <a:pt x="556866" y="1286"/>
                </a:cubicBezTo>
                <a:cubicBezTo>
                  <a:pt x="577991" y="-7767"/>
                  <a:pt x="502546" y="32974"/>
                  <a:pt x="443698" y="60134"/>
                </a:cubicBezTo>
                <a:cubicBezTo>
                  <a:pt x="384850" y="87294"/>
                  <a:pt x="213589" y="151422"/>
                  <a:pt x="203781" y="164248"/>
                </a:cubicBezTo>
                <a:cubicBezTo>
                  <a:pt x="193973" y="177074"/>
                  <a:pt x="370515" y="125017"/>
                  <a:pt x="384850" y="137088"/>
                </a:cubicBezTo>
                <a:cubicBezTo>
                  <a:pt x="399185" y="149159"/>
                  <a:pt x="317704" y="196690"/>
                  <a:pt x="289789" y="236676"/>
                </a:cubicBezTo>
                <a:cubicBezTo>
                  <a:pt x="261874" y="276662"/>
                  <a:pt x="265646" y="330983"/>
                  <a:pt x="217361" y="377005"/>
                </a:cubicBezTo>
                <a:cubicBezTo>
                  <a:pt x="169076" y="423027"/>
                  <a:pt x="3850" y="515070"/>
                  <a:pt x="78" y="512807"/>
                </a:cubicBezTo>
                <a:cubicBezTo>
                  <a:pt x="-3694" y="510544"/>
                  <a:pt x="129844" y="431326"/>
                  <a:pt x="194727" y="363425"/>
                </a:cubicBezTo>
                <a:cubicBezTo>
                  <a:pt x="259610" y="295524"/>
                  <a:pt x="386359" y="131807"/>
                  <a:pt x="389377" y="105401"/>
                </a:cubicBezTo>
                <a:cubicBezTo>
                  <a:pt x="392395" y="78995"/>
                  <a:pt x="273190" y="185373"/>
                  <a:pt x="212834" y="204989"/>
                </a:cubicBezTo>
                <a:cubicBezTo>
                  <a:pt x="152478" y="224605"/>
                  <a:pt x="-6712" y="244221"/>
                  <a:pt x="13658" y="2230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6DDC829-6116-E64D-637A-3D85BE8165D2}"/>
              </a:ext>
            </a:extLst>
          </p:cNvPr>
          <p:cNvSpPr/>
          <p:nvPr/>
        </p:nvSpPr>
        <p:spPr>
          <a:xfrm>
            <a:off x="4651250" y="3204582"/>
            <a:ext cx="275274" cy="667745"/>
          </a:xfrm>
          <a:custGeom>
            <a:avLst/>
            <a:gdLst>
              <a:gd name="connsiteX0" fmla="*/ 34001 w 275274"/>
              <a:gd name="connsiteY0" fmla="*/ 12 h 667745"/>
              <a:gd name="connsiteX1" fmla="*/ 445 w 275274"/>
              <a:gd name="connsiteY1" fmla="*/ 171987 h 667745"/>
              <a:gd name="connsiteX2" fmla="*/ 63363 w 275274"/>
              <a:gd name="connsiteY2" fmla="*/ 331378 h 667745"/>
              <a:gd name="connsiteX3" fmla="*/ 42390 w 275274"/>
              <a:gd name="connsiteY3" fmla="*/ 293627 h 667745"/>
              <a:gd name="connsiteX4" fmla="*/ 273088 w 275274"/>
              <a:gd name="connsiteY4" fmla="*/ 507546 h 667745"/>
              <a:gd name="connsiteX5" fmla="*/ 151447 w 275274"/>
              <a:gd name="connsiteY5" fmla="*/ 398490 h 667745"/>
              <a:gd name="connsiteX6" fmla="*/ 34001 w 275274"/>
              <a:gd name="connsiteY6" fmla="*/ 327183 h 667745"/>
              <a:gd name="connsiteX7" fmla="*/ 42390 w 275274"/>
              <a:gd name="connsiteY7" fmla="*/ 453018 h 667745"/>
              <a:gd name="connsiteX8" fmla="*/ 71752 w 275274"/>
              <a:gd name="connsiteY8" fmla="*/ 666937 h 667745"/>
              <a:gd name="connsiteX9" fmla="*/ 63363 w 275274"/>
              <a:gd name="connsiteY9" fmla="*/ 369128 h 667745"/>
              <a:gd name="connsiteX10" fmla="*/ 13029 w 275274"/>
              <a:gd name="connsiteY10" fmla="*/ 243293 h 667745"/>
              <a:gd name="connsiteX11" fmla="*/ 71752 w 275274"/>
              <a:gd name="connsiteY11" fmla="*/ 583047 h 667745"/>
              <a:gd name="connsiteX12" fmla="*/ 71752 w 275274"/>
              <a:gd name="connsiteY12" fmla="*/ 419462 h 667745"/>
              <a:gd name="connsiteX13" fmla="*/ 29807 w 275274"/>
              <a:gd name="connsiteY13" fmla="*/ 335572 h 667745"/>
              <a:gd name="connsiteX14" fmla="*/ 8834 w 275274"/>
              <a:gd name="connsiteY14" fmla="*/ 180376 h 667745"/>
              <a:gd name="connsiteX15" fmla="*/ 34001 w 275274"/>
              <a:gd name="connsiteY15" fmla="*/ 12 h 6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274" h="667745">
                <a:moveTo>
                  <a:pt x="34001" y="12"/>
                </a:moveTo>
                <a:cubicBezTo>
                  <a:pt x="32603" y="-1386"/>
                  <a:pt x="-4449" y="116759"/>
                  <a:pt x="445" y="171987"/>
                </a:cubicBezTo>
                <a:cubicBezTo>
                  <a:pt x="5339" y="227215"/>
                  <a:pt x="56372" y="311105"/>
                  <a:pt x="63363" y="331378"/>
                </a:cubicBezTo>
                <a:cubicBezTo>
                  <a:pt x="70354" y="351651"/>
                  <a:pt x="7436" y="264266"/>
                  <a:pt x="42390" y="293627"/>
                </a:cubicBezTo>
                <a:cubicBezTo>
                  <a:pt x="77344" y="322988"/>
                  <a:pt x="254912" y="490069"/>
                  <a:pt x="273088" y="507546"/>
                </a:cubicBezTo>
                <a:cubicBezTo>
                  <a:pt x="291264" y="525023"/>
                  <a:pt x="191295" y="428550"/>
                  <a:pt x="151447" y="398490"/>
                </a:cubicBezTo>
                <a:cubicBezTo>
                  <a:pt x="111599" y="368430"/>
                  <a:pt x="52177" y="318095"/>
                  <a:pt x="34001" y="327183"/>
                </a:cubicBezTo>
                <a:cubicBezTo>
                  <a:pt x="15825" y="336271"/>
                  <a:pt x="36098" y="396392"/>
                  <a:pt x="42390" y="453018"/>
                </a:cubicBezTo>
                <a:cubicBezTo>
                  <a:pt x="48682" y="509644"/>
                  <a:pt x="68257" y="680919"/>
                  <a:pt x="71752" y="666937"/>
                </a:cubicBezTo>
                <a:cubicBezTo>
                  <a:pt x="75247" y="652955"/>
                  <a:pt x="73150" y="439735"/>
                  <a:pt x="63363" y="369128"/>
                </a:cubicBezTo>
                <a:cubicBezTo>
                  <a:pt x="53576" y="298521"/>
                  <a:pt x="11631" y="207640"/>
                  <a:pt x="13029" y="243293"/>
                </a:cubicBezTo>
                <a:cubicBezTo>
                  <a:pt x="14427" y="278946"/>
                  <a:pt x="61965" y="553686"/>
                  <a:pt x="71752" y="583047"/>
                </a:cubicBezTo>
                <a:cubicBezTo>
                  <a:pt x="81539" y="612408"/>
                  <a:pt x="78743" y="460708"/>
                  <a:pt x="71752" y="419462"/>
                </a:cubicBezTo>
                <a:cubicBezTo>
                  <a:pt x="64761" y="378216"/>
                  <a:pt x="40293" y="375420"/>
                  <a:pt x="29807" y="335572"/>
                </a:cubicBezTo>
                <a:cubicBezTo>
                  <a:pt x="19321" y="295724"/>
                  <a:pt x="10232" y="231409"/>
                  <a:pt x="8834" y="180376"/>
                </a:cubicBezTo>
                <a:cubicBezTo>
                  <a:pt x="7436" y="129343"/>
                  <a:pt x="35399" y="1410"/>
                  <a:pt x="34001" y="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91D038B-1DA7-670B-487D-76145FE9C895}"/>
              </a:ext>
            </a:extLst>
          </p:cNvPr>
          <p:cNvSpPr/>
          <p:nvPr/>
        </p:nvSpPr>
        <p:spPr>
          <a:xfrm>
            <a:off x="4144131" y="3439477"/>
            <a:ext cx="96885" cy="774700"/>
          </a:xfrm>
          <a:custGeom>
            <a:avLst/>
            <a:gdLst>
              <a:gd name="connsiteX0" fmla="*/ 50364 w 96885"/>
              <a:gd name="connsiteY0" fmla="*/ 9 h 774700"/>
              <a:gd name="connsiteX1" fmla="*/ 25197 w 96885"/>
              <a:gd name="connsiteY1" fmla="*/ 264262 h 774700"/>
              <a:gd name="connsiteX2" fmla="*/ 88115 w 96885"/>
              <a:gd name="connsiteY2" fmla="*/ 583044 h 774700"/>
              <a:gd name="connsiteX3" fmla="*/ 75531 w 96885"/>
              <a:gd name="connsiteY3" fmla="*/ 494960 h 774700"/>
              <a:gd name="connsiteX4" fmla="*/ 92309 w 96885"/>
              <a:gd name="connsiteY4" fmla="*/ 771796 h 774700"/>
              <a:gd name="connsiteX5" fmla="*/ 88115 w 96885"/>
              <a:gd name="connsiteY5" fmla="*/ 616600 h 774700"/>
              <a:gd name="connsiteX6" fmla="*/ 30 w 96885"/>
              <a:gd name="connsiteY6" fmla="*/ 255873 h 774700"/>
              <a:gd name="connsiteX7" fmla="*/ 50364 w 96885"/>
              <a:gd name="connsiteY7" fmla="*/ 9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85" h="774700">
                <a:moveTo>
                  <a:pt x="50364" y="9"/>
                </a:moveTo>
                <a:cubicBezTo>
                  <a:pt x="54558" y="1407"/>
                  <a:pt x="18905" y="167090"/>
                  <a:pt x="25197" y="264262"/>
                </a:cubicBezTo>
                <a:cubicBezTo>
                  <a:pt x="31489" y="361434"/>
                  <a:pt x="79726" y="544594"/>
                  <a:pt x="88115" y="583044"/>
                </a:cubicBezTo>
                <a:cubicBezTo>
                  <a:pt x="96504" y="621494"/>
                  <a:pt x="74832" y="463501"/>
                  <a:pt x="75531" y="494960"/>
                </a:cubicBezTo>
                <a:cubicBezTo>
                  <a:pt x="76230" y="526419"/>
                  <a:pt x="90212" y="751523"/>
                  <a:pt x="92309" y="771796"/>
                </a:cubicBezTo>
                <a:cubicBezTo>
                  <a:pt x="94406" y="792069"/>
                  <a:pt x="103495" y="702587"/>
                  <a:pt x="88115" y="616600"/>
                </a:cubicBezTo>
                <a:cubicBezTo>
                  <a:pt x="72735" y="530613"/>
                  <a:pt x="1428" y="358638"/>
                  <a:pt x="30" y="255873"/>
                </a:cubicBezTo>
                <a:cubicBezTo>
                  <a:pt x="-1368" y="153108"/>
                  <a:pt x="46170" y="-1389"/>
                  <a:pt x="5036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9293094-6AEC-5046-85A3-E0707DDEFA12}"/>
              </a:ext>
            </a:extLst>
          </p:cNvPr>
          <p:cNvSpPr/>
          <p:nvPr/>
        </p:nvSpPr>
        <p:spPr>
          <a:xfrm>
            <a:off x="4219599" y="4114986"/>
            <a:ext cx="478303" cy="476980"/>
          </a:xfrm>
          <a:custGeom>
            <a:avLst/>
            <a:gdLst>
              <a:gd name="connsiteX0" fmla="*/ 4258 w 478303"/>
              <a:gd name="connsiteY0" fmla="*/ 8203 h 476980"/>
              <a:gd name="connsiteX1" fmla="*/ 4258 w 478303"/>
              <a:gd name="connsiteY1" fmla="*/ 66926 h 476980"/>
              <a:gd name="connsiteX2" fmla="*/ 29425 w 478303"/>
              <a:gd name="connsiteY2" fmla="*/ 247289 h 476980"/>
              <a:gd name="connsiteX3" fmla="*/ 146871 w 478303"/>
              <a:gd name="connsiteY3" fmla="*/ 410875 h 476980"/>
              <a:gd name="connsiteX4" fmla="*/ 125898 w 478303"/>
              <a:gd name="connsiteY4" fmla="*/ 394097 h 476980"/>
              <a:gd name="connsiteX5" fmla="*/ 310456 w 478303"/>
              <a:gd name="connsiteY5" fmla="*/ 473792 h 476980"/>
              <a:gd name="connsiteX6" fmla="*/ 465652 w 478303"/>
              <a:gd name="connsiteY6" fmla="*/ 461208 h 476980"/>
              <a:gd name="connsiteX7" fmla="*/ 394346 w 478303"/>
              <a:gd name="connsiteY7" fmla="*/ 461208 h 476980"/>
              <a:gd name="connsiteX8" fmla="*/ 478236 w 478303"/>
              <a:gd name="connsiteY8" fmla="*/ 389902 h 476980"/>
              <a:gd name="connsiteX9" fmla="*/ 377568 w 478303"/>
              <a:gd name="connsiteY9" fmla="*/ 436042 h 476980"/>
              <a:gd name="connsiteX10" fmla="*/ 176232 w 478303"/>
              <a:gd name="connsiteY10" fmla="*/ 423458 h 476980"/>
              <a:gd name="connsiteX11" fmla="*/ 88148 w 478303"/>
              <a:gd name="connsiteY11" fmla="*/ 314401 h 476980"/>
              <a:gd name="connsiteX12" fmla="*/ 46203 w 478303"/>
              <a:gd name="connsiteY12" fmla="*/ 230511 h 476980"/>
              <a:gd name="connsiteX13" fmla="*/ 4258 w 478303"/>
              <a:gd name="connsiteY13" fmla="*/ 8203 h 4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303" h="476980">
                <a:moveTo>
                  <a:pt x="4258" y="8203"/>
                </a:moveTo>
                <a:cubicBezTo>
                  <a:pt x="-2733" y="-19061"/>
                  <a:pt x="64" y="27078"/>
                  <a:pt x="4258" y="66926"/>
                </a:cubicBezTo>
                <a:cubicBezTo>
                  <a:pt x="8452" y="106774"/>
                  <a:pt x="5656" y="189964"/>
                  <a:pt x="29425" y="247289"/>
                </a:cubicBezTo>
                <a:cubicBezTo>
                  <a:pt x="53194" y="304614"/>
                  <a:pt x="146871" y="410875"/>
                  <a:pt x="146871" y="410875"/>
                </a:cubicBezTo>
                <a:cubicBezTo>
                  <a:pt x="162950" y="435343"/>
                  <a:pt x="98634" y="383611"/>
                  <a:pt x="125898" y="394097"/>
                </a:cubicBezTo>
                <a:cubicBezTo>
                  <a:pt x="153162" y="404583"/>
                  <a:pt x="253830" y="462607"/>
                  <a:pt x="310456" y="473792"/>
                </a:cubicBezTo>
                <a:cubicBezTo>
                  <a:pt x="367082" y="484977"/>
                  <a:pt x="451670" y="463305"/>
                  <a:pt x="465652" y="461208"/>
                </a:cubicBezTo>
                <a:cubicBezTo>
                  <a:pt x="479634" y="459111"/>
                  <a:pt x="392249" y="473092"/>
                  <a:pt x="394346" y="461208"/>
                </a:cubicBezTo>
                <a:cubicBezTo>
                  <a:pt x="396443" y="449324"/>
                  <a:pt x="481032" y="394096"/>
                  <a:pt x="478236" y="389902"/>
                </a:cubicBezTo>
                <a:cubicBezTo>
                  <a:pt x="475440" y="385708"/>
                  <a:pt x="427902" y="430449"/>
                  <a:pt x="377568" y="436042"/>
                </a:cubicBezTo>
                <a:cubicBezTo>
                  <a:pt x="327234" y="441635"/>
                  <a:pt x="224469" y="443732"/>
                  <a:pt x="176232" y="423458"/>
                </a:cubicBezTo>
                <a:cubicBezTo>
                  <a:pt x="127995" y="403184"/>
                  <a:pt x="109820" y="346559"/>
                  <a:pt x="88148" y="314401"/>
                </a:cubicBezTo>
                <a:cubicBezTo>
                  <a:pt x="66477" y="282243"/>
                  <a:pt x="56689" y="275951"/>
                  <a:pt x="46203" y="230511"/>
                </a:cubicBezTo>
                <a:cubicBezTo>
                  <a:pt x="35717" y="185071"/>
                  <a:pt x="11249" y="35467"/>
                  <a:pt x="4258" y="8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A1674AF3-1333-AB46-E283-0630E354EE06}"/>
              </a:ext>
            </a:extLst>
          </p:cNvPr>
          <p:cNvSpPr/>
          <p:nvPr/>
        </p:nvSpPr>
        <p:spPr>
          <a:xfrm>
            <a:off x="4441211" y="4269855"/>
            <a:ext cx="219395" cy="243679"/>
          </a:xfrm>
          <a:custGeom>
            <a:avLst/>
            <a:gdLst>
              <a:gd name="connsiteX0" fmla="*/ 168539 w 219395"/>
              <a:gd name="connsiteY0" fmla="*/ 141 h 243679"/>
              <a:gd name="connsiteX1" fmla="*/ 164345 w 219395"/>
              <a:gd name="connsiteY1" fmla="*/ 96615 h 243679"/>
              <a:gd name="connsiteX2" fmla="*/ 218873 w 219395"/>
              <a:gd name="connsiteY2" fmla="*/ 226644 h 243679"/>
              <a:gd name="connsiteX3" fmla="*/ 126595 w 219395"/>
              <a:gd name="connsiteY3" fmla="*/ 205672 h 243679"/>
              <a:gd name="connsiteX4" fmla="*/ 4954 w 219395"/>
              <a:gd name="connsiteY4" fmla="*/ 84031 h 243679"/>
              <a:gd name="connsiteX5" fmla="*/ 46899 w 219395"/>
              <a:gd name="connsiteY5" fmla="*/ 142754 h 243679"/>
              <a:gd name="connsiteX6" fmla="*/ 760 w 219395"/>
              <a:gd name="connsiteY6" fmla="*/ 205672 h 243679"/>
              <a:gd name="connsiteX7" fmla="*/ 93039 w 219395"/>
              <a:gd name="connsiteY7" fmla="*/ 172116 h 243679"/>
              <a:gd name="connsiteX8" fmla="*/ 30121 w 219395"/>
              <a:gd name="connsiteY8" fmla="*/ 243422 h 243679"/>
              <a:gd name="connsiteX9" fmla="*/ 160150 w 219395"/>
              <a:gd name="connsiteY9" fmla="*/ 193088 h 243679"/>
              <a:gd name="connsiteX10" fmla="*/ 160150 w 219395"/>
              <a:gd name="connsiteY10" fmla="*/ 117587 h 243679"/>
              <a:gd name="connsiteX11" fmla="*/ 168539 w 219395"/>
              <a:gd name="connsiteY11" fmla="*/ 141 h 24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95" h="243679">
                <a:moveTo>
                  <a:pt x="168539" y="141"/>
                </a:moveTo>
                <a:cubicBezTo>
                  <a:pt x="169238" y="-3354"/>
                  <a:pt x="155956" y="58865"/>
                  <a:pt x="164345" y="96615"/>
                </a:cubicBezTo>
                <a:cubicBezTo>
                  <a:pt x="172734" y="134366"/>
                  <a:pt x="225165" y="208468"/>
                  <a:pt x="218873" y="226644"/>
                </a:cubicBezTo>
                <a:cubicBezTo>
                  <a:pt x="212581" y="244820"/>
                  <a:pt x="162248" y="229441"/>
                  <a:pt x="126595" y="205672"/>
                </a:cubicBezTo>
                <a:cubicBezTo>
                  <a:pt x="90942" y="181903"/>
                  <a:pt x="18237" y="94517"/>
                  <a:pt x="4954" y="84031"/>
                </a:cubicBezTo>
                <a:cubicBezTo>
                  <a:pt x="-8329" y="73545"/>
                  <a:pt x="47598" y="122481"/>
                  <a:pt x="46899" y="142754"/>
                </a:cubicBezTo>
                <a:cubicBezTo>
                  <a:pt x="46200" y="163027"/>
                  <a:pt x="-6930" y="200778"/>
                  <a:pt x="760" y="205672"/>
                </a:cubicBezTo>
                <a:cubicBezTo>
                  <a:pt x="8450" y="210566"/>
                  <a:pt x="88145" y="165824"/>
                  <a:pt x="93039" y="172116"/>
                </a:cubicBezTo>
                <a:cubicBezTo>
                  <a:pt x="97932" y="178408"/>
                  <a:pt x="18936" y="239927"/>
                  <a:pt x="30121" y="243422"/>
                </a:cubicBezTo>
                <a:cubicBezTo>
                  <a:pt x="41306" y="246917"/>
                  <a:pt x="138479" y="214060"/>
                  <a:pt x="160150" y="193088"/>
                </a:cubicBezTo>
                <a:cubicBezTo>
                  <a:pt x="181821" y="172116"/>
                  <a:pt x="159451" y="150444"/>
                  <a:pt x="160150" y="117587"/>
                </a:cubicBezTo>
                <a:cubicBezTo>
                  <a:pt x="160849" y="84730"/>
                  <a:pt x="167840" y="3636"/>
                  <a:pt x="16853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21889C2-0AC5-3A63-5661-FAB687F5B158}"/>
              </a:ext>
            </a:extLst>
          </p:cNvPr>
          <p:cNvSpPr/>
          <p:nvPr/>
        </p:nvSpPr>
        <p:spPr>
          <a:xfrm>
            <a:off x="4227520" y="3619842"/>
            <a:ext cx="140092" cy="822800"/>
          </a:xfrm>
          <a:custGeom>
            <a:avLst/>
            <a:gdLst>
              <a:gd name="connsiteX0" fmla="*/ 55060 w 140092"/>
              <a:gd name="connsiteY0" fmla="*/ 8 h 822800"/>
              <a:gd name="connsiteX1" fmla="*/ 50865 w 140092"/>
              <a:gd name="connsiteY1" fmla="*/ 268455 h 822800"/>
              <a:gd name="connsiteX2" fmla="*/ 92810 w 140092"/>
              <a:gd name="connsiteY2" fmla="*/ 549486 h 822800"/>
              <a:gd name="connsiteX3" fmla="*/ 76032 w 140092"/>
              <a:gd name="connsiteY3" fmla="*/ 419457 h 822800"/>
              <a:gd name="connsiteX4" fmla="*/ 134755 w 140092"/>
              <a:gd name="connsiteY4" fmla="*/ 801156 h 822800"/>
              <a:gd name="connsiteX5" fmla="*/ 122172 w 140092"/>
              <a:gd name="connsiteY5" fmla="*/ 738239 h 822800"/>
              <a:gd name="connsiteX6" fmla="*/ 531 w 140092"/>
              <a:gd name="connsiteY6" fmla="*/ 427846 h 822800"/>
              <a:gd name="connsiteX7" fmla="*/ 76032 w 140092"/>
              <a:gd name="connsiteY7" fmla="*/ 604015 h 822800"/>
              <a:gd name="connsiteX8" fmla="*/ 29893 w 140092"/>
              <a:gd name="connsiteY8" fmla="*/ 260066 h 822800"/>
              <a:gd name="connsiteX9" fmla="*/ 55060 w 140092"/>
              <a:gd name="connsiteY9" fmla="*/ 8 h 8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92" h="822800">
                <a:moveTo>
                  <a:pt x="55060" y="8"/>
                </a:moveTo>
                <a:cubicBezTo>
                  <a:pt x="58555" y="1406"/>
                  <a:pt x="44573" y="176875"/>
                  <a:pt x="50865" y="268455"/>
                </a:cubicBezTo>
                <a:cubicBezTo>
                  <a:pt x="57157" y="360035"/>
                  <a:pt x="88616" y="524319"/>
                  <a:pt x="92810" y="549486"/>
                </a:cubicBezTo>
                <a:cubicBezTo>
                  <a:pt x="97004" y="574653"/>
                  <a:pt x="69041" y="377512"/>
                  <a:pt x="76032" y="419457"/>
                </a:cubicBezTo>
                <a:cubicBezTo>
                  <a:pt x="83023" y="461402"/>
                  <a:pt x="127065" y="748026"/>
                  <a:pt x="134755" y="801156"/>
                </a:cubicBezTo>
                <a:cubicBezTo>
                  <a:pt x="142445" y="854286"/>
                  <a:pt x="144543" y="800457"/>
                  <a:pt x="122172" y="738239"/>
                </a:cubicBezTo>
                <a:cubicBezTo>
                  <a:pt x="99801" y="676021"/>
                  <a:pt x="8221" y="450217"/>
                  <a:pt x="531" y="427846"/>
                </a:cubicBezTo>
                <a:cubicBezTo>
                  <a:pt x="-7159" y="405475"/>
                  <a:pt x="71138" y="631978"/>
                  <a:pt x="76032" y="604015"/>
                </a:cubicBezTo>
                <a:cubicBezTo>
                  <a:pt x="80926" y="576052"/>
                  <a:pt x="35486" y="356539"/>
                  <a:pt x="29893" y="260066"/>
                </a:cubicBezTo>
                <a:cubicBezTo>
                  <a:pt x="24300" y="163593"/>
                  <a:pt x="51565" y="-1390"/>
                  <a:pt x="5506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C831CA8-62A1-4EB4-9D3F-037F830F00B0}"/>
              </a:ext>
            </a:extLst>
          </p:cNvPr>
          <p:cNvSpPr/>
          <p:nvPr/>
        </p:nvSpPr>
        <p:spPr>
          <a:xfrm>
            <a:off x="4300873" y="3698473"/>
            <a:ext cx="162514" cy="748251"/>
          </a:xfrm>
          <a:custGeom>
            <a:avLst/>
            <a:gdLst>
              <a:gd name="connsiteX0" fmla="*/ 82375 w 162514"/>
              <a:gd name="connsiteY0" fmla="*/ 1072 h 748251"/>
              <a:gd name="connsiteX1" fmla="*/ 57208 w 162514"/>
              <a:gd name="connsiteY1" fmla="*/ 319854 h 748251"/>
              <a:gd name="connsiteX2" fmla="*/ 153681 w 162514"/>
              <a:gd name="connsiteY2" fmla="*/ 554745 h 748251"/>
              <a:gd name="connsiteX3" fmla="*/ 128514 w 162514"/>
              <a:gd name="connsiteY3" fmla="*/ 512800 h 748251"/>
              <a:gd name="connsiteX4" fmla="*/ 162070 w 162514"/>
              <a:gd name="connsiteY4" fmla="*/ 655413 h 748251"/>
              <a:gd name="connsiteX5" fmla="*/ 99153 w 162514"/>
              <a:gd name="connsiteY5" fmla="*/ 747692 h 748251"/>
              <a:gd name="connsiteX6" fmla="*/ 132709 w 162514"/>
              <a:gd name="connsiteY6" fmla="*/ 613468 h 748251"/>
              <a:gd name="connsiteX7" fmla="*/ 57208 w 162514"/>
              <a:gd name="connsiteY7" fmla="*/ 399549 h 748251"/>
              <a:gd name="connsiteX8" fmla="*/ 99153 w 162514"/>
              <a:gd name="connsiteY8" fmla="*/ 500217 h 748251"/>
              <a:gd name="connsiteX9" fmla="*/ 2679 w 162514"/>
              <a:gd name="connsiteY9" fmla="*/ 51406 h 748251"/>
              <a:gd name="connsiteX10" fmla="*/ 32041 w 162514"/>
              <a:gd name="connsiteY10" fmla="*/ 210797 h 748251"/>
              <a:gd name="connsiteX11" fmla="*/ 82375 w 162514"/>
              <a:gd name="connsiteY11" fmla="*/ 1072 h 7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514" h="748251">
                <a:moveTo>
                  <a:pt x="82375" y="1072"/>
                </a:moveTo>
                <a:cubicBezTo>
                  <a:pt x="86569" y="19248"/>
                  <a:pt x="45324" y="227575"/>
                  <a:pt x="57208" y="319854"/>
                </a:cubicBezTo>
                <a:cubicBezTo>
                  <a:pt x="69092" y="412133"/>
                  <a:pt x="141797" y="522587"/>
                  <a:pt x="153681" y="554745"/>
                </a:cubicBezTo>
                <a:cubicBezTo>
                  <a:pt x="165565" y="586903"/>
                  <a:pt x="127116" y="496022"/>
                  <a:pt x="128514" y="512800"/>
                </a:cubicBezTo>
                <a:cubicBezTo>
                  <a:pt x="129912" y="529578"/>
                  <a:pt x="166963" y="616264"/>
                  <a:pt x="162070" y="655413"/>
                </a:cubicBezTo>
                <a:cubicBezTo>
                  <a:pt x="157177" y="694562"/>
                  <a:pt x="104047" y="754683"/>
                  <a:pt x="99153" y="747692"/>
                </a:cubicBezTo>
                <a:cubicBezTo>
                  <a:pt x="94260" y="740701"/>
                  <a:pt x="139700" y="671492"/>
                  <a:pt x="132709" y="613468"/>
                </a:cubicBezTo>
                <a:cubicBezTo>
                  <a:pt x="125718" y="555444"/>
                  <a:pt x="62801" y="418424"/>
                  <a:pt x="57208" y="399549"/>
                </a:cubicBezTo>
                <a:cubicBezTo>
                  <a:pt x="51615" y="380674"/>
                  <a:pt x="108241" y="558241"/>
                  <a:pt x="99153" y="500217"/>
                </a:cubicBezTo>
                <a:cubicBezTo>
                  <a:pt x="90065" y="442193"/>
                  <a:pt x="13864" y="99643"/>
                  <a:pt x="2679" y="51406"/>
                </a:cubicBezTo>
                <a:cubicBezTo>
                  <a:pt x="-8506" y="3169"/>
                  <a:pt x="18059" y="219885"/>
                  <a:pt x="32041" y="210797"/>
                </a:cubicBezTo>
                <a:cubicBezTo>
                  <a:pt x="46023" y="201709"/>
                  <a:pt x="78181" y="-17104"/>
                  <a:pt x="82375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0B39EDE-6919-630D-6EE0-BA6F45E889AE}"/>
              </a:ext>
            </a:extLst>
          </p:cNvPr>
          <p:cNvSpPr/>
          <p:nvPr/>
        </p:nvSpPr>
        <p:spPr>
          <a:xfrm>
            <a:off x="7858793" y="4524991"/>
            <a:ext cx="359920" cy="102627"/>
          </a:xfrm>
          <a:custGeom>
            <a:avLst/>
            <a:gdLst>
              <a:gd name="connsiteX0" fmla="*/ 1691 w 359920"/>
              <a:gd name="connsiteY0" fmla="*/ 17648 h 102627"/>
              <a:gd name="connsiteX1" fmla="*/ 131721 w 359920"/>
              <a:gd name="connsiteY1" fmla="*/ 97343 h 102627"/>
              <a:gd name="connsiteX2" fmla="*/ 261750 w 359920"/>
              <a:gd name="connsiteY2" fmla="*/ 84759 h 102627"/>
              <a:gd name="connsiteX3" fmla="*/ 358224 w 359920"/>
              <a:gd name="connsiteY3" fmla="*/ 870 h 102627"/>
              <a:gd name="connsiteX4" fmla="*/ 316279 w 359920"/>
              <a:gd name="connsiteY4" fmla="*/ 42815 h 102627"/>
              <a:gd name="connsiteX5" fmla="*/ 228194 w 359920"/>
              <a:gd name="connsiteY5" fmla="*/ 72176 h 102627"/>
              <a:gd name="connsiteX6" fmla="*/ 1691 w 359920"/>
              <a:gd name="connsiteY6" fmla="*/ 17648 h 1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0" h="102627">
                <a:moveTo>
                  <a:pt x="1691" y="17648"/>
                </a:moveTo>
                <a:cubicBezTo>
                  <a:pt x="-14388" y="21843"/>
                  <a:pt x="88378" y="86158"/>
                  <a:pt x="131721" y="97343"/>
                </a:cubicBezTo>
                <a:cubicBezTo>
                  <a:pt x="175064" y="108528"/>
                  <a:pt x="224000" y="100838"/>
                  <a:pt x="261750" y="84759"/>
                </a:cubicBezTo>
                <a:cubicBezTo>
                  <a:pt x="299500" y="68680"/>
                  <a:pt x="349136" y="7861"/>
                  <a:pt x="358224" y="870"/>
                </a:cubicBezTo>
                <a:cubicBezTo>
                  <a:pt x="367312" y="-6121"/>
                  <a:pt x="337951" y="30931"/>
                  <a:pt x="316279" y="42815"/>
                </a:cubicBezTo>
                <a:cubicBezTo>
                  <a:pt x="294607" y="54699"/>
                  <a:pt x="275732" y="72176"/>
                  <a:pt x="228194" y="72176"/>
                </a:cubicBezTo>
                <a:cubicBezTo>
                  <a:pt x="180656" y="72176"/>
                  <a:pt x="17770" y="13453"/>
                  <a:pt x="1691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3F1ED55F-34C9-8628-83AC-220A7DEE33FC}"/>
              </a:ext>
            </a:extLst>
          </p:cNvPr>
          <p:cNvSpPr/>
          <p:nvPr/>
        </p:nvSpPr>
        <p:spPr>
          <a:xfrm>
            <a:off x="7881451" y="4139582"/>
            <a:ext cx="293195" cy="422896"/>
          </a:xfrm>
          <a:custGeom>
            <a:avLst/>
            <a:gdLst>
              <a:gd name="connsiteX0" fmla="*/ 79701 w 293195"/>
              <a:gd name="connsiteY0" fmla="*/ 256249 h 422896"/>
              <a:gd name="connsiteX1" fmla="*/ 109063 w 293195"/>
              <a:gd name="connsiteY1" fmla="*/ 394668 h 422896"/>
              <a:gd name="connsiteX2" fmla="*/ 218120 w 293195"/>
              <a:gd name="connsiteY2" fmla="*/ 281416 h 422896"/>
              <a:gd name="connsiteX3" fmla="*/ 188758 w 293195"/>
              <a:gd name="connsiteY3" fmla="*/ 386279 h 422896"/>
              <a:gd name="connsiteX4" fmla="*/ 222314 w 293195"/>
              <a:gd name="connsiteY4" fmla="*/ 289805 h 422896"/>
              <a:gd name="connsiteX5" fmla="*/ 251676 w 293195"/>
              <a:gd name="connsiteY5" fmla="*/ 386279 h 422896"/>
              <a:gd name="connsiteX6" fmla="*/ 268454 w 293195"/>
              <a:gd name="connsiteY6" fmla="*/ 260444 h 422896"/>
              <a:gd name="connsiteX7" fmla="*/ 272648 w 293195"/>
              <a:gd name="connsiteY7" fmla="*/ 385 h 422896"/>
              <a:gd name="connsiteX8" fmla="*/ 281037 w 293195"/>
              <a:gd name="connsiteY8" fmla="*/ 323361 h 422896"/>
              <a:gd name="connsiteX9" fmla="*/ 88090 w 293195"/>
              <a:gd name="connsiteY9" fmla="*/ 419835 h 422896"/>
              <a:gd name="connsiteX10" fmla="*/ 67118 w 293195"/>
              <a:gd name="connsiteY10" fmla="*/ 390473 h 422896"/>
              <a:gd name="connsiteX11" fmla="*/ 6 w 293195"/>
              <a:gd name="connsiteY11" fmla="*/ 306583 h 422896"/>
              <a:gd name="connsiteX12" fmla="*/ 71312 w 293195"/>
              <a:gd name="connsiteY12" fmla="*/ 394668 h 422896"/>
              <a:gd name="connsiteX13" fmla="*/ 79701 w 293195"/>
              <a:gd name="connsiteY13" fmla="*/ 256249 h 4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195" h="422896">
                <a:moveTo>
                  <a:pt x="79701" y="256249"/>
                </a:moveTo>
                <a:cubicBezTo>
                  <a:pt x="85993" y="256249"/>
                  <a:pt x="85993" y="390474"/>
                  <a:pt x="109063" y="394668"/>
                </a:cubicBezTo>
                <a:cubicBezTo>
                  <a:pt x="132133" y="398862"/>
                  <a:pt x="204838" y="282814"/>
                  <a:pt x="218120" y="281416"/>
                </a:cubicBezTo>
                <a:cubicBezTo>
                  <a:pt x="231402" y="280018"/>
                  <a:pt x="188059" y="384881"/>
                  <a:pt x="188758" y="386279"/>
                </a:cubicBezTo>
                <a:cubicBezTo>
                  <a:pt x="189457" y="387677"/>
                  <a:pt x="211828" y="289805"/>
                  <a:pt x="222314" y="289805"/>
                </a:cubicBezTo>
                <a:cubicBezTo>
                  <a:pt x="232800" y="289805"/>
                  <a:pt x="243986" y="391172"/>
                  <a:pt x="251676" y="386279"/>
                </a:cubicBezTo>
                <a:cubicBezTo>
                  <a:pt x="259366" y="381386"/>
                  <a:pt x="264959" y="324760"/>
                  <a:pt x="268454" y="260444"/>
                </a:cubicBezTo>
                <a:cubicBezTo>
                  <a:pt x="271949" y="196128"/>
                  <a:pt x="270551" y="-10101"/>
                  <a:pt x="272648" y="385"/>
                </a:cubicBezTo>
                <a:cubicBezTo>
                  <a:pt x="274745" y="10871"/>
                  <a:pt x="311797" y="253453"/>
                  <a:pt x="281037" y="323361"/>
                </a:cubicBezTo>
                <a:cubicBezTo>
                  <a:pt x="250277" y="393269"/>
                  <a:pt x="123743" y="408650"/>
                  <a:pt x="88090" y="419835"/>
                </a:cubicBezTo>
                <a:cubicBezTo>
                  <a:pt x="52437" y="431020"/>
                  <a:pt x="81799" y="409348"/>
                  <a:pt x="67118" y="390473"/>
                </a:cubicBezTo>
                <a:cubicBezTo>
                  <a:pt x="52437" y="371598"/>
                  <a:pt x="-693" y="305884"/>
                  <a:pt x="6" y="306583"/>
                </a:cubicBezTo>
                <a:cubicBezTo>
                  <a:pt x="705" y="307282"/>
                  <a:pt x="52437" y="400960"/>
                  <a:pt x="71312" y="394668"/>
                </a:cubicBezTo>
                <a:cubicBezTo>
                  <a:pt x="90187" y="388376"/>
                  <a:pt x="73409" y="256249"/>
                  <a:pt x="79701" y="256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A8BD9AC5-2501-5D60-A4E0-6A589003F761}"/>
              </a:ext>
            </a:extLst>
          </p:cNvPr>
          <p:cNvSpPr/>
          <p:nvPr/>
        </p:nvSpPr>
        <p:spPr>
          <a:xfrm>
            <a:off x="7884608" y="3783086"/>
            <a:ext cx="318712" cy="679934"/>
          </a:xfrm>
          <a:custGeom>
            <a:avLst/>
            <a:gdLst>
              <a:gd name="connsiteX0" fmla="*/ 273686 w 318712"/>
              <a:gd name="connsiteY0" fmla="*/ 84239 h 679934"/>
              <a:gd name="connsiteX1" fmla="*/ 1043 w 318712"/>
              <a:gd name="connsiteY1" fmla="*/ 675663 h 679934"/>
              <a:gd name="connsiteX2" fmla="*/ 177212 w 318712"/>
              <a:gd name="connsiteY2" fmla="*/ 356881 h 679934"/>
              <a:gd name="connsiteX3" fmla="*/ 105906 w 318712"/>
              <a:gd name="connsiteY3" fmla="*/ 478521 h 679934"/>
              <a:gd name="connsiteX4" fmla="*/ 303047 w 318712"/>
              <a:gd name="connsiteY4" fmla="*/ 42294 h 679934"/>
              <a:gd name="connsiteX5" fmla="*/ 273686 w 318712"/>
              <a:gd name="connsiteY5" fmla="*/ 84239 h 67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12" h="679934">
                <a:moveTo>
                  <a:pt x="273686" y="84239"/>
                </a:moveTo>
                <a:cubicBezTo>
                  <a:pt x="223352" y="189800"/>
                  <a:pt x="17122" y="630223"/>
                  <a:pt x="1043" y="675663"/>
                </a:cubicBezTo>
                <a:cubicBezTo>
                  <a:pt x="-15036" y="721103"/>
                  <a:pt x="159735" y="389738"/>
                  <a:pt x="177212" y="356881"/>
                </a:cubicBezTo>
                <a:cubicBezTo>
                  <a:pt x="194689" y="324024"/>
                  <a:pt x="84934" y="530952"/>
                  <a:pt x="105906" y="478521"/>
                </a:cubicBezTo>
                <a:cubicBezTo>
                  <a:pt x="126878" y="426090"/>
                  <a:pt x="276482" y="103114"/>
                  <a:pt x="303047" y="42294"/>
                </a:cubicBezTo>
                <a:cubicBezTo>
                  <a:pt x="329612" y="-18526"/>
                  <a:pt x="324020" y="-21322"/>
                  <a:pt x="273686" y="84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C8D7D8D-79B1-7C3E-7773-FF850B79D3AF}"/>
              </a:ext>
            </a:extLst>
          </p:cNvPr>
          <p:cNvSpPr/>
          <p:nvPr/>
        </p:nvSpPr>
        <p:spPr>
          <a:xfrm>
            <a:off x="8012026" y="3909269"/>
            <a:ext cx="196699" cy="561294"/>
          </a:xfrm>
          <a:custGeom>
            <a:avLst/>
            <a:gdLst>
              <a:gd name="connsiteX0" fmla="*/ 196602 w 196699"/>
              <a:gd name="connsiteY0" fmla="*/ 1 h 561294"/>
              <a:gd name="connsiteX1" fmla="*/ 37211 w 196699"/>
              <a:gd name="connsiteY1" fmla="*/ 318782 h 561294"/>
              <a:gd name="connsiteX2" fmla="*/ 12044 w 196699"/>
              <a:gd name="connsiteY2" fmla="*/ 453006 h 561294"/>
              <a:gd name="connsiteX3" fmla="*/ 16238 w 196699"/>
              <a:gd name="connsiteY3" fmla="*/ 557869 h 561294"/>
              <a:gd name="connsiteX4" fmla="*/ 12044 w 196699"/>
              <a:gd name="connsiteY4" fmla="*/ 322977 h 561294"/>
              <a:gd name="connsiteX5" fmla="*/ 196602 w 196699"/>
              <a:gd name="connsiteY5" fmla="*/ 1 h 5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99" h="561294">
                <a:moveTo>
                  <a:pt x="196602" y="1"/>
                </a:moveTo>
                <a:cubicBezTo>
                  <a:pt x="200797" y="-698"/>
                  <a:pt x="67971" y="243281"/>
                  <a:pt x="37211" y="318782"/>
                </a:cubicBezTo>
                <a:cubicBezTo>
                  <a:pt x="6451" y="394283"/>
                  <a:pt x="15540" y="413158"/>
                  <a:pt x="12044" y="453006"/>
                </a:cubicBezTo>
                <a:cubicBezTo>
                  <a:pt x="8548" y="492854"/>
                  <a:pt x="16238" y="579540"/>
                  <a:pt x="16238" y="557869"/>
                </a:cubicBezTo>
                <a:cubicBezTo>
                  <a:pt x="16238" y="536198"/>
                  <a:pt x="-17317" y="411061"/>
                  <a:pt x="12044" y="322977"/>
                </a:cubicBezTo>
                <a:cubicBezTo>
                  <a:pt x="41405" y="234893"/>
                  <a:pt x="192407" y="700"/>
                  <a:pt x="19660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3BF8E52-8205-9047-B3E5-F6EA14E0804E}"/>
              </a:ext>
            </a:extLst>
          </p:cNvPr>
          <p:cNvSpPr/>
          <p:nvPr/>
        </p:nvSpPr>
        <p:spPr>
          <a:xfrm>
            <a:off x="5700370" y="5418530"/>
            <a:ext cx="1277223" cy="203009"/>
          </a:xfrm>
          <a:custGeom>
            <a:avLst/>
            <a:gdLst>
              <a:gd name="connsiteX0" fmla="*/ 5105 w 1277223"/>
              <a:gd name="connsiteY0" fmla="*/ 1195 h 203009"/>
              <a:gd name="connsiteX1" fmla="*/ 455955 w 1277223"/>
              <a:gd name="connsiteY1" fmla="*/ 156770 h 203009"/>
              <a:gd name="connsiteX2" fmla="*/ 808380 w 1277223"/>
              <a:gd name="connsiteY2" fmla="*/ 137720 h 203009"/>
              <a:gd name="connsiteX3" fmla="*/ 668680 w 1277223"/>
              <a:gd name="connsiteY3" fmla="*/ 201220 h 203009"/>
              <a:gd name="connsiteX4" fmla="*/ 1141755 w 1277223"/>
              <a:gd name="connsiteY4" fmla="*/ 55170 h 203009"/>
              <a:gd name="connsiteX5" fmla="*/ 1049680 w 1277223"/>
              <a:gd name="connsiteY5" fmla="*/ 102795 h 203009"/>
              <a:gd name="connsiteX6" fmla="*/ 1275105 w 1277223"/>
              <a:gd name="connsiteY6" fmla="*/ 10720 h 203009"/>
              <a:gd name="connsiteX7" fmla="*/ 890930 w 1277223"/>
              <a:gd name="connsiteY7" fmla="*/ 144070 h 203009"/>
              <a:gd name="connsiteX8" fmla="*/ 681380 w 1277223"/>
              <a:gd name="connsiteY8" fmla="*/ 147245 h 203009"/>
              <a:gd name="connsiteX9" fmla="*/ 335305 w 1277223"/>
              <a:gd name="connsiteY9" fmla="*/ 67870 h 203009"/>
              <a:gd name="connsiteX10" fmla="*/ 573430 w 1277223"/>
              <a:gd name="connsiteY10" fmla="*/ 147245 h 203009"/>
              <a:gd name="connsiteX11" fmla="*/ 233705 w 1277223"/>
              <a:gd name="connsiteY11" fmla="*/ 86920 h 203009"/>
              <a:gd name="connsiteX12" fmla="*/ 5105 w 1277223"/>
              <a:gd name="connsiteY12" fmla="*/ 1195 h 2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223" h="203009">
                <a:moveTo>
                  <a:pt x="5105" y="1195"/>
                </a:moveTo>
                <a:cubicBezTo>
                  <a:pt x="42147" y="12837"/>
                  <a:pt x="322076" y="134016"/>
                  <a:pt x="455955" y="156770"/>
                </a:cubicBezTo>
                <a:cubicBezTo>
                  <a:pt x="589834" y="179524"/>
                  <a:pt x="772926" y="130312"/>
                  <a:pt x="808380" y="137720"/>
                </a:cubicBezTo>
                <a:cubicBezTo>
                  <a:pt x="843834" y="145128"/>
                  <a:pt x="613118" y="214978"/>
                  <a:pt x="668680" y="201220"/>
                </a:cubicBezTo>
                <a:cubicBezTo>
                  <a:pt x="724243" y="187462"/>
                  <a:pt x="1078255" y="71574"/>
                  <a:pt x="1141755" y="55170"/>
                </a:cubicBezTo>
                <a:cubicBezTo>
                  <a:pt x="1205255" y="38766"/>
                  <a:pt x="1027455" y="110203"/>
                  <a:pt x="1049680" y="102795"/>
                </a:cubicBezTo>
                <a:cubicBezTo>
                  <a:pt x="1071905" y="95387"/>
                  <a:pt x="1301563" y="3841"/>
                  <a:pt x="1275105" y="10720"/>
                </a:cubicBezTo>
                <a:cubicBezTo>
                  <a:pt x="1248647" y="17599"/>
                  <a:pt x="989884" y="121316"/>
                  <a:pt x="890930" y="144070"/>
                </a:cubicBezTo>
                <a:cubicBezTo>
                  <a:pt x="791976" y="166824"/>
                  <a:pt x="773984" y="159945"/>
                  <a:pt x="681380" y="147245"/>
                </a:cubicBezTo>
                <a:cubicBezTo>
                  <a:pt x="588776" y="134545"/>
                  <a:pt x="353297" y="67870"/>
                  <a:pt x="335305" y="67870"/>
                </a:cubicBezTo>
                <a:cubicBezTo>
                  <a:pt x="317313" y="67870"/>
                  <a:pt x="590363" y="144070"/>
                  <a:pt x="573430" y="147245"/>
                </a:cubicBezTo>
                <a:cubicBezTo>
                  <a:pt x="556497" y="150420"/>
                  <a:pt x="325780" y="107557"/>
                  <a:pt x="233705" y="86920"/>
                </a:cubicBezTo>
                <a:cubicBezTo>
                  <a:pt x="141630" y="66283"/>
                  <a:pt x="-31937" y="-10447"/>
                  <a:pt x="5105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8CE997D-B51D-E567-B7B6-67094C30EF69}"/>
              </a:ext>
            </a:extLst>
          </p:cNvPr>
          <p:cNvSpPr/>
          <p:nvPr/>
        </p:nvSpPr>
        <p:spPr>
          <a:xfrm>
            <a:off x="4478062" y="2516735"/>
            <a:ext cx="1404619" cy="724942"/>
          </a:xfrm>
          <a:custGeom>
            <a:avLst/>
            <a:gdLst>
              <a:gd name="connsiteX0" fmla="*/ 12051 w 1404619"/>
              <a:gd name="connsiteY0" fmla="*/ 704137 h 724942"/>
              <a:gd name="connsiteX1" fmla="*/ 366893 w 1404619"/>
              <a:gd name="connsiteY1" fmla="*/ 246937 h 724942"/>
              <a:gd name="connsiteX2" fmla="*/ 360069 w 1404619"/>
              <a:gd name="connsiteY2" fmla="*/ 376590 h 724942"/>
              <a:gd name="connsiteX3" fmla="*/ 469251 w 1404619"/>
              <a:gd name="connsiteY3" fmla="*/ 21749 h 724942"/>
              <a:gd name="connsiteX4" fmla="*/ 476075 w 1404619"/>
              <a:gd name="connsiteY4" fmla="*/ 260584 h 724942"/>
              <a:gd name="connsiteX5" fmla="*/ 551138 w 1404619"/>
              <a:gd name="connsiteY5" fmla="*/ 165050 h 724942"/>
              <a:gd name="connsiteX6" fmla="*/ 578434 w 1404619"/>
              <a:gd name="connsiteY6" fmla="*/ 199169 h 724942"/>
              <a:gd name="connsiteX7" fmla="*/ 653496 w 1404619"/>
              <a:gd name="connsiteY7" fmla="*/ 137755 h 724942"/>
              <a:gd name="connsiteX8" fmla="*/ 701263 w 1404619"/>
              <a:gd name="connsiteY8" fmla="*/ 199169 h 724942"/>
              <a:gd name="connsiteX9" fmla="*/ 776326 w 1404619"/>
              <a:gd name="connsiteY9" fmla="*/ 83164 h 724942"/>
              <a:gd name="connsiteX10" fmla="*/ 789974 w 1404619"/>
              <a:gd name="connsiteY10" fmla="*/ 117283 h 724942"/>
              <a:gd name="connsiteX11" fmla="*/ 899156 w 1404619"/>
              <a:gd name="connsiteY11" fmla="*/ 28572 h 724942"/>
              <a:gd name="connsiteX12" fmla="*/ 1028810 w 1404619"/>
              <a:gd name="connsiteY12" fmla="*/ 137755 h 724942"/>
              <a:gd name="connsiteX13" fmla="*/ 1083401 w 1404619"/>
              <a:gd name="connsiteY13" fmla="*/ 89987 h 724942"/>
              <a:gd name="connsiteX14" fmla="*/ 1158463 w 1404619"/>
              <a:gd name="connsiteY14" fmla="*/ 178698 h 724942"/>
              <a:gd name="connsiteX15" fmla="*/ 1206231 w 1404619"/>
              <a:gd name="connsiteY15" fmla="*/ 69516 h 724942"/>
              <a:gd name="connsiteX16" fmla="*/ 1267645 w 1404619"/>
              <a:gd name="connsiteY16" fmla="*/ 199169 h 724942"/>
              <a:gd name="connsiteX17" fmla="*/ 1383651 w 1404619"/>
              <a:gd name="connsiteY17" fmla="*/ 1277 h 724942"/>
              <a:gd name="connsiteX18" fmla="*/ 1404123 w 1404619"/>
              <a:gd name="connsiteY18" fmla="*/ 110459 h 724942"/>
              <a:gd name="connsiteX19" fmla="*/ 1376828 w 1404619"/>
              <a:gd name="connsiteY19" fmla="*/ 35396 h 724942"/>
              <a:gd name="connsiteX20" fmla="*/ 1281293 w 1404619"/>
              <a:gd name="connsiteY20" fmla="*/ 96811 h 724942"/>
              <a:gd name="connsiteX21" fmla="*/ 987866 w 1404619"/>
              <a:gd name="connsiteY21" fmla="*/ 76340 h 724942"/>
              <a:gd name="connsiteX22" fmla="*/ 517019 w 1404619"/>
              <a:gd name="connsiteY22" fmla="*/ 226465 h 724942"/>
              <a:gd name="connsiteX23" fmla="*/ 360069 w 1404619"/>
              <a:gd name="connsiteY23" fmla="*/ 83164 h 724942"/>
              <a:gd name="connsiteX24" fmla="*/ 366893 w 1404619"/>
              <a:gd name="connsiteY24" fmla="*/ 205993 h 724942"/>
              <a:gd name="connsiteX25" fmla="*/ 346422 w 1404619"/>
              <a:gd name="connsiteY25" fmla="*/ 369766 h 724942"/>
              <a:gd name="connsiteX26" fmla="*/ 298654 w 1404619"/>
              <a:gd name="connsiteY26" fmla="*/ 178698 h 724942"/>
              <a:gd name="connsiteX27" fmla="*/ 257711 w 1404619"/>
              <a:gd name="connsiteY27" fmla="*/ 424358 h 724942"/>
              <a:gd name="connsiteX28" fmla="*/ 271359 w 1404619"/>
              <a:gd name="connsiteY28" fmla="*/ 451653 h 724942"/>
              <a:gd name="connsiteX29" fmla="*/ 203120 w 1404619"/>
              <a:gd name="connsiteY29" fmla="*/ 240113 h 724942"/>
              <a:gd name="connsiteX30" fmla="*/ 189472 w 1404619"/>
              <a:gd name="connsiteY30" fmla="*/ 431181 h 724942"/>
              <a:gd name="connsiteX31" fmla="*/ 189472 w 1404619"/>
              <a:gd name="connsiteY31" fmla="*/ 526716 h 724942"/>
              <a:gd name="connsiteX32" fmla="*/ 114410 w 1404619"/>
              <a:gd name="connsiteY32" fmla="*/ 294704 h 724942"/>
              <a:gd name="connsiteX33" fmla="*/ 93938 w 1404619"/>
              <a:gd name="connsiteY33" fmla="*/ 560835 h 724942"/>
              <a:gd name="connsiteX34" fmla="*/ 80290 w 1404619"/>
              <a:gd name="connsiteY34" fmla="*/ 724608 h 724942"/>
              <a:gd name="connsiteX35" fmla="*/ 80290 w 1404619"/>
              <a:gd name="connsiteY35" fmla="*/ 519892 h 724942"/>
              <a:gd name="connsiteX36" fmla="*/ 12051 w 1404619"/>
              <a:gd name="connsiteY36" fmla="*/ 704137 h 7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04619" h="724942">
                <a:moveTo>
                  <a:pt x="12051" y="704137"/>
                </a:moveTo>
                <a:cubicBezTo>
                  <a:pt x="59818" y="658644"/>
                  <a:pt x="308890" y="301528"/>
                  <a:pt x="366893" y="246937"/>
                </a:cubicBezTo>
                <a:cubicBezTo>
                  <a:pt x="424896" y="192346"/>
                  <a:pt x="343009" y="414121"/>
                  <a:pt x="360069" y="376590"/>
                </a:cubicBezTo>
                <a:cubicBezTo>
                  <a:pt x="377129" y="339059"/>
                  <a:pt x="449917" y="41083"/>
                  <a:pt x="469251" y="21749"/>
                </a:cubicBezTo>
                <a:cubicBezTo>
                  <a:pt x="488585" y="2415"/>
                  <a:pt x="462427" y="236700"/>
                  <a:pt x="476075" y="260584"/>
                </a:cubicBezTo>
                <a:cubicBezTo>
                  <a:pt x="489723" y="284467"/>
                  <a:pt x="534078" y="175286"/>
                  <a:pt x="551138" y="165050"/>
                </a:cubicBezTo>
                <a:cubicBezTo>
                  <a:pt x="568198" y="154814"/>
                  <a:pt x="561374" y="203718"/>
                  <a:pt x="578434" y="199169"/>
                </a:cubicBezTo>
                <a:cubicBezTo>
                  <a:pt x="595494" y="194620"/>
                  <a:pt x="633025" y="137755"/>
                  <a:pt x="653496" y="137755"/>
                </a:cubicBezTo>
                <a:cubicBezTo>
                  <a:pt x="673967" y="137755"/>
                  <a:pt x="680791" y="208267"/>
                  <a:pt x="701263" y="199169"/>
                </a:cubicBezTo>
                <a:cubicBezTo>
                  <a:pt x="721735" y="190071"/>
                  <a:pt x="761541" y="96811"/>
                  <a:pt x="776326" y="83164"/>
                </a:cubicBezTo>
                <a:cubicBezTo>
                  <a:pt x="791111" y="69517"/>
                  <a:pt x="769502" y="126382"/>
                  <a:pt x="789974" y="117283"/>
                </a:cubicBezTo>
                <a:cubicBezTo>
                  <a:pt x="810446" y="108184"/>
                  <a:pt x="859350" y="25160"/>
                  <a:pt x="899156" y="28572"/>
                </a:cubicBezTo>
                <a:cubicBezTo>
                  <a:pt x="938962" y="31984"/>
                  <a:pt x="998103" y="127519"/>
                  <a:pt x="1028810" y="137755"/>
                </a:cubicBezTo>
                <a:cubicBezTo>
                  <a:pt x="1059518" y="147991"/>
                  <a:pt x="1061792" y="83163"/>
                  <a:pt x="1083401" y="89987"/>
                </a:cubicBezTo>
                <a:cubicBezTo>
                  <a:pt x="1105010" y="96811"/>
                  <a:pt x="1137991" y="182110"/>
                  <a:pt x="1158463" y="178698"/>
                </a:cubicBezTo>
                <a:cubicBezTo>
                  <a:pt x="1178935" y="175286"/>
                  <a:pt x="1188034" y="66104"/>
                  <a:pt x="1206231" y="69516"/>
                </a:cubicBezTo>
                <a:cubicBezTo>
                  <a:pt x="1224428" y="72928"/>
                  <a:pt x="1238075" y="210542"/>
                  <a:pt x="1267645" y="199169"/>
                </a:cubicBezTo>
                <a:cubicBezTo>
                  <a:pt x="1297215" y="187796"/>
                  <a:pt x="1360905" y="16062"/>
                  <a:pt x="1383651" y="1277"/>
                </a:cubicBezTo>
                <a:cubicBezTo>
                  <a:pt x="1406397" y="-13508"/>
                  <a:pt x="1405260" y="104772"/>
                  <a:pt x="1404123" y="110459"/>
                </a:cubicBezTo>
                <a:cubicBezTo>
                  <a:pt x="1402986" y="116145"/>
                  <a:pt x="1397300" y="37671"/>
                  <a:pt x="1376828" y="35396"/>
                </a:cubicBezTo>
                <a:cubicBezTo>
                  <a:pt x="1356356" y="33121"/>
                  <a:pt x="1346120" y="89987"/>
                  <a:pt x="1281293" y="96811"/>
                </a:cubicBezTo>
                <a:cubicBezTo>
                  <a:pt x="1216466" y="103635"/>
                  <a:pt x="1115245" y="54731"/>
                  <a:pt x="987866" y="76340"/>
                </a:cubicBezTo>
                <a:cubicBezTo>
                  <a:pt x="860487" y="97949"/>
                  <a:pt x="621652" y="225328"/>
                  <a:pt x="517019" y="226465"/>
                </a:cubicBezTo>
                <a:cubicBezTo>
                  <a:pt x="412386" y="227602"/>
                  <a:pt x="385090" y="86576"/>
                  <a:pt x="360069" y="83164"/>
                </a:cubicBezTo>
                <a:cubicBezTo>
                  <a:pt x="335048" y="79752"/>
                  <a:pt x="369167" y="158226"/>
                  <a:pt x="366893" y="205993"/>
                </a:cubicBezTo>
                <a:cubicBezTo>
                  <a:pt x="364619" y="253760"/>
                  <a:pt x="357795" y="374315"/>
                  <a:pt x="346422" y="369766"/>
                </a:cubicBezTo>
                <a:cubicBezTo>
                  <a:pt x="335049" y="365217"/>
                  <a:pt x="313439" y="169599"/>
                  <a:pt x="298654" y="178698"/>
                </a:cubicBezTo>
                <a:cubicBezTo>
                  <a:pt x="283869" y="187797"/>
                  <a:pt x="262260" y="378865"/>
                  <a:pt x="257711" y="424358"/>
                </a:cubicBezTo>
                <a:cubicBezTo>
                  <a:pt x="253162" y="469850"/>
                  <a:pt x="280457" y="482360"/>
                  <a:pt x="271359" y="451653"/>
                </a:cubicBezTo>
                <a:cubicBezTo>
                  <a:pt x="262261" y="420946"/>
                  <a:pt x="216768" y="243525"/>
                  <a:pt x="203120" y="240113"/>
                </a:cubicBezTo>
                <a:cubicBezTo>
                  <a:pt x="189472" y="236701"/>
                  <a:pt x="191747" y="383414"/>
                  <a:pt x="189472" y="431181"/>
                </a:cubicBezTo>
                <a:cubicBezTo>
                  <a:pt x="187197" y="478948"/>
                  <a:pt x="201982" y="549462"/>
                  <a:pt x="189472" y="526716"/>
                </a:cubicBezTo>
                <a:cubicBezTo>
                  <a:pt x="176962" y="503970"/>
                  <a:pt x="130332" y="289018"/>
                  <a:pt x="114410" y="294704"/>
                </a:cubicBezTo>
                <a:cubicBezTo>
                  <a:pt x="98488" y="300390"/>
                  <a:pt x="99625" y="489184"/>
                  <a:pt x="93938" y="560835"/>
                </a:cubicBezTo>
                <a:cubicBezTo>
                  <a:pt x="88251" y="632486"/>
                  <a:pt x="82565" y="731432"/>
                  <a:pt x="80290" y="724608"/>
                </a:cubicBezTo>
                <a:cubicBezTo>
                  <a:pt x="78015" y="717784"/>
                  <a:pt x="87114" y="530128"/>
                  <a:pt x="80290" y="519892"/>
                </a:cubicBezTo>
                <a:cubicBezTo>
                  <a:pt x="73466" y="509656"/>
                  <a:pt x="-35716" y="749630"/>
                  <a:pt x="12051" y="704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80D6FF7-A0FA-891B-62A4-DC7C8B05FC1E}"/>
              </a:ext>
            </a:extLst>
          </p:cNvPr>
          <p:cNvSpPr/>
          <p:nvPr/>
        </p:nvSpPr>
        <p:spPr>
          <a:xfrm>
            <a:off x="5916232" y="2509496"/>
            <a:ext cx="980861" cy="145911"/>
          </a:xfrm>
          <a:custGeom>
            <a:avLst/>
            <a:gdLst>
              <a:gd name="connsiteX0" fmla="*/ 72 w 980861"/>
              <a:gd name="connsiteY0" fmla="*/ 144994 h 145911"/>
              <a:gd name="connsiteX1" fmla="*/ 238908 w 980861"/>
              <a:gd name="connsiteY1" fmla="*/ 1692 h 145911"/>
              <a:gd name="connsiteX2" fmla="*/ 197965 w 980861"/>
              <a:gd name="connsiteY2" fmla="*/ 69931 h 145911"/>
              <a:gd name="connsiteX3" fmla="*/ 259380 w 980861"/>
              <a:gd name="connsiteY3" fmla="*/ 124522 h 145911"/>
              <a:gd name="connsiteX4" fmla="*/ 300323 w 980861"/>
              <a:gd name="connsiteY4" fmla="*/ 63107 h 145911"/>
              <a:gd name="connsiteX5" fmla="*/ 416329 w 980861"/>
              <a:gd name="connsiteY5" fmla="*/ 124522 h 145911"/>
              <a:gd name="connsiteX6" fmla="*/ 429977 w 980861"/>
              <a:gd name="connsiteY6" fmla="*/ 83579 h 145911"/>
              <a:gd name="connsiteX7" fmla="*/ 505040 w 980861"/>
              <a:gd name="connsiteY7" fmla="*/ 117698 h 145911"/>
              <a:gd name="connsiteX8" fmla="*/ 580102 w 980861"/>
              <a:gd name="connsiteY8" fmla="*/ 35811 h 145911"/>
              <a:gd name="connsiteX9" fmla="*/ 764347 w 980861"/>
              <a:gd name="connsiteY9" fmla="*/ 144994 h 145911"/>
              <a:gd name="connsiteX10" fmla="*/ 764347 w 980861"/>
              <a:gd name="connsiteY10" fmla="*/ 76755 h 145911"/>
              <a:gd name="connsiteX11" fmla="*/ 859881 w 980861"/>
              <a:gd name="connsiteY11" fmla="*/ 97226 h 145911"/>
              <a:gd name="connsiteX12" fmla="*/ 900825 w 980861"/>
              <a:gd name="connsiteY12" fmla="*/ 35811 h 145911"/>
              <a:gd name="connsiteX13" fmla="*/ 941768 w 980861"/>
              <a:gd name="connsiteY13" fmla="*/ 104050 h 145911"/>
              <a:gd name="connsiteX14" fmla="*/ 962240 w 980861"/>
              <a:gd name="connsiteY14" fmla="*/ 35811 h 145911"/>
              <a:gd name="connsiteX15" fmla="*/ 655165 w 980861"/>
              <a:gd name="connsiteY15" fmla="*/ 63107 h 145911"/>
              <a:gd name="connsiteX16" fmla="*/ 218437 w 980861"/>
              <a:gd name="connsiteY16" fmla="*/ 63107 h 145911"/>
              <a:gd name="connsiteX17" fmla="*/ 72 w 980861"/>
              <a:gd name="connsiteY17" fmla="*/ 144994 h 1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0861" h="145911">
                <a:moveTo>
                  <a:pt x="72" y="144994"/>
                </a:moveTo>
                <a:cubicBezTo>
                  <a:pt x="3484" y="134758"/>
                  <a:pt x="205926" y="14202"/>
                  <a:pt x="238908" y="1692"/>
                </a:cubicBezTo>
                <a:cubicBezTo>
                  <a:pt x="271890" y="-10819"/>
                  <a:pt x="194553" y="49459"/>
                  <a:pt x="197965" y="69931"/>
                </a:cubicBezTo>
                <a:cubicBezTo>
                  <a:pt x="201377" y="90403"/>
                  <a:pt x="242320" y="125659"/>
                  <a:pt x="259380" y="124522"/>
                </a:cubicBezTo>
                <a:cubicBezTo>
                  <a:pt x="276440" y="123385"/>
                  <a:pt x="274165" y="63107"/>
                  <a:pt x="300323" y="63107"/>
                </a:cubicBezTo>
                <a:cubicBezTo>
                  <a:pt x="326481" y="63107"/>
                  <a:pt x="416329" y="124522"/>
                  <a:pt x="416329" y="124522"/>
                </a:cubicBezTo>
                <a:cubicBezTo>
                  <a:pt x="437938" y="127934"/>
                  <a:pt x="415192" y="84716"/>
                  <a:pt x="429977" y="83579"/>
                </a:cubicBezTo>
                <a:cubicBezTo>
                  <a:pt x="444762" y="82442"/>
                  <a:pt x="480019" y="125659"/>
                  <a:pt x="505040" y="117698"/>
                </a:cubicBezTo>
                <a:cubicBezTo>
                  <a:pt x="530061" y="109737"/>
                  <a:pt x="536884" y="31262"/>
                  <a:pt x="580102" y="35811"/>
                </a:cubicBezTo>
                <a:cubicBezTo>
                  <a:pt x="623320" y="40360"/>
                  <a:pt x="733640" y="138170"/>
                  <a:pt x="764347" y="144994"/>
                </a:cubicBezTo>
                <a:cubicBezTo>
                  <a:pt x="795055" y="151818"/>
                  <a:pt x="748425" y="84716"/>
                  <a:pt x="764347" y="76755"/>
                </a:cubicBezTo>
                <a:cubicBezTo>
                  <a:pt x="780269" y="68794"/>
                  <a:pt x="837135" y="104050"/>
                  <a:pt x="859881" y="97226"/>
                </a:cubicBezTo>
                <a:cubicBezTo>
                  <a:pt x="882627" y="90402"/>
                  <a:pt x="887177" y="34674"/>
                  <a:pt x="900825" y="35811"/>
                </a:cubicBezTo>
                <a:cubicBezTo>
                  <a:pt x="914473" y="36948"/>
                  <a:pt x="931532" y="104050"/>
                  <a:pt x="941768" y="104050"/>
                </a:cubicBezTo>
                <a:cubicBezTo>
                  <a:pt x="952004" y="104050"/>
                  <a:pt x="1010007" y="42635"/>
                  <a:pt x="962240" y="35811"/>
                </a:cubicBezTo>
                <a:cubicBezTo>
                  <a:pt x="914473" y="28987"/>
                  <a:pt x="779132" y="58558"/>
                  <a:pt x="655165" y="63107"/>
                </a:cubicBezTo>
                <a:cubicBezTo>
                  <a:pt x="531198" y="67656"/>
                  <a:pt x="321932" y="49459"/>
                  <a:pt x="218437" y="63107"/>
                </a:cubicBezTo>
                <a:cubicBezTo>
                  <a:pt x="114942" y="76755"/>
                  <a:pt x="-3340" y="155230"/>
                  <a:pt x="72" y="14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3F6E86E-2E8F-FE18-E8D5-6209BDE33DAD}"/>
              </a:ext>
            </a:extLst>
          </p:cNvPr>
          <p:cNvSpPr/>
          <p:nvPr/>
        </p:nvSpPr>
        <p:spPr>
          <a:xfrm>
            <a:off x="7021330" y="2554364"/>
            <a:ext cx="650007" cy="202880"/>
          </a:xfrm>
          <a:custGeom>
            <a:avLst/>
            <a:gdLst>
              <a:gd name="connsiteX0" fmla="*/ 443 w 650007"/>
              <a:gd name="connsiteY0" fmla="*/ 66006 h 202880"/>
              <a:gd name="connsiteX1" fmla="*/ 89154 w 650007"/>
              <a:gd name="connsiteY1" fmla="*/ 18239 h 202880"/>
              <a:gd name="connsiteX2" fmla="*/ 130097 w 650007"/>
              <a:gd name="connsiteY2" fmla="*/ 59182 h 202880"/>
              <a:gd name="connsiteX3" fmla="*/ 177864 w 650007"/>
              <a:gd name="connsiteY3" fmla="*/ 11415 h 202880"/>
              <a:gd name="connsiteX4" fmla="*/ 355285 w 650007"/>
              <a:gd name="connsiteY4" fmla="*/ 120597 h 202880"/>
              <a:gd name="connsiteX5" fmla="*/ 423524 w 650007"/>
              <a:gd name="connsiteY5" fmla="*/ 86478 h 202880"/>
              <a:gd name="connsiteX6" fmla="*/ 614592 w 650007"/>
              <a:gd name="connsiteY6" fmla="*/ 168364 h 202880"/>
              <a:gd name="connsiteX7" fmla="*/ 587297 w 650007"/>
              <a:gd name="connsiteY7" fmla="*/ 52358 h 202880"/>
              <a:gd name="connsiteX8" fmla="*/ 648712 w 650007"/>
              <a:gd name="connsiteY8" fmla="*/ 202484 h 202880"/>
              <a:gd name="connsiteX9" fmla="*/ 519058 w 650007"/>
              <a:gd name="connsiteY9" fmla="*/ 93302 h 202880"/>
              <a:gd name="connsiteX10" fmla="*/ 259751 w 650007"/>
              <a:gd name="connsiteY10" fmla="*/ 4591 h 202880"/>
              <a:gd name="connsiteX11" fmla="*/ 130097 w 650007"/>
              <a:gd name="connsiteY11" fmla="*/ 18239 h 202880"/>
              <a:gd name="connsiteX12" fmla="*/ 443 w 650007"/>
              <a:gd name="connsiteY12" fmla="*/ 66006 h 2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007" h="202880">
                <a:moveTo>
                  <a:pt x="443" y="66006"/>
                </a:moveTo>
                <a:cubicBezTo>
                  <a:pt x="-6381" y="66006"/>
                  <a:pt x="67545" y="19376"/>
                  <a:pt x="89154" y="18239"/>
                </a:cubicBezTo>
                <a:cubicBezTo>
                  <a:pt x="110763" y="17102"/>
                  <a:pt x="115312" y="60319"/>
                  <a:pt x="130097" y="59182"/>
                </a:cubicBezTo>
                <a:cubicBezTo>
                  <a:pt x="144882" y="58045"/>
                  <a:pt x="140333" y="1179"/>
                  <a:pt x="177864" y="11415"/>
                </a:cubicBezTo>
                <a:cubicBezTo>
                  <a:pt x="215395" y="21651"/>
                  <a:pt x="314342" y="108087"/>
                  <a:pt x="355285" y="120597"/>
                </a:cubicBezTo>
                <a:cubicBezTo>
                  <a:pt x="396228" y="133107"/>
                  <a:pt x="380306" y="78517"/>
                  <a:pt x="423524" y="86478"/>
                </a:cubicBezTo>
                <a:cubicBezTo>
                  <a:pt x="466742" y="94439"/>
                  <a:pt x="587297" y="174051"/>
                  <a:pt x="614592" y="168364"/>
                </a:cubicBezTo>
                <a:cubicBezTo>
                  <a:pt x="641888" y="162677"/>
                  <a:pt x="581610" y="46671"/>
                  <a:pt x="587297" y="52358"/>
                </a:cubicBezTo>
                <a:cubicBezTo>
                  <a:pt x="592984" y="58045"/>
                  <a:pt x="660085" y="195660"/>
                  <a:pt x="648712" y="202484"/>
                </a:cubicBezTo>
                <a:cubicBezTo>
                  <a:pt x="637339" y="209308"/>
                  <a:pt x="583885" y="126284"/>
                  <a:pt x="519058" y="93302"/>
                </a:cubicBezTo>
                <a:cubicBezTo>
                  <a:pt x="454231" y="60320"/>
                  <a:pt x="324578" y="17101"/>
                  <a:pt x="259751" y="4591"/>
                </a:cubicBezTo>
                <a:cubicBezTo>
                  <a:pt x="194924" y="-7919"/>
                  <a:pt x="172178" y="8003"/>
                  <a:pt x="130097" y="18239"/>
                </a:cubicBezTo>
                <a:cubicBezTo>
                  <a:pt x="88016" y="28475"/>
                  <a:pt x="7267" y="66006"/>
                  <a:pt x="443" y="66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7A084385-57E7-30B9-87AE-FE9EB4CB5AAF}"/>
              </a:ext>
            </a:extLst>
          </p:cNvPr>
          <p:cNvSpPr/>
          <p:nvPr/>
        </p:nvSpPr>
        <p:spPr>
          <a:xfrm>
            <a:off x="7647004" y="2537384"/>
            <a:ext cx="422093" cy="665903"/>
          </a:xfrm>
          <a:custGeom>
            <a:avLst/>
            <a:gdLst>
              <a:gd name="connsiteX0" fmla="*/ 2566 w 422093"/>
              <a:gd name="connsiteY0" fmla="*/ 1100 h 665903"/>
              <a:gd name="connsiteX1" fmla="*/ 118572 w 422093"/>
              <a:gd name="connsiteY1" fmla="*/ 280879 h 665903"/>
              <a:gd name="connsiteX2" fmla="*/ 159515 w 422093"/>
              <a:gd name="connsiteY2" fmla="*/ 239935 h 665903"/>
              <a:gd name="connsiteX3" fmla="*/ 227754 w 422093"/>
              <a:gd name="connsiteY3" fmla="*/ 396885 h 665903"/>
              <a:gd name="connsiteX4" fmla="*/ 248226 w 422093"/>
              <a:gd name="connsiteY4" fmla="*/ 335470 h 665903"/>
              <a:gd name="connsiteX5" fmla="*/ 302817 w 422093"/>
              <a:gd name="connsiteY5" fmla="*/ 526538 h 665903"/>
              <a:gd name="connsiteX6" fmla="*/ 316465 w 422093"/>
              <a:gd name="connsiteY6" fmla="*/ 471947 h 665903"/>
              <a:gd name="connsiteX7" fmla="*/ 371056 w 422093"/>
              <a:gd name="connsiteY7" fmla="*/ 608425 h 665903"/>
              <a:gd name="connsiteX8" fmla="*/ 391527 w 422093"/>
              <a:gd name="connsiteY8" fmla="*/ 533362 h 665903"/>
              <a:gd name="connsiteX9" fmla="*/ 418823 w 422093"/>
              <a:gd name="connsiteY9" fmla="*/ 663016 h 665903"/>
              <a:gd name="connsiteX10" fmla="*/ 309641 w 422093"/>
              <a:gd name="connsiteY10" fmla="*/ 383237 h 665903"/>
              <a:gd name="connsiteX11" fmla="*/ 104924 w 422093"/>
              <a:gd name="connsiteY11" fmla="*/ 274055 h 665903"/>
              <a:gd name="connsiteX12" fmla="*/ 43509 w 422093"/>
              <a:gd name="connsiteY12" fmla="*/ 185344 h 665903"/>
              <a:gd name="connsiteX13" fmla="*/ 2566 w 422093"/>
              <a:gd name="connsiteY13" fmla="*/ 1100 h 66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093" h="665903">
                <a:moveTo>
                  <a:pt x="2566" y="1100"/>
                </a:moveTo>
                <a:cubicBezTo>
                  <a:pt x="15076" y="17022"/>
                  <a:pt x="92414" y="241073"/>
                  <a:pt x="118572" y="280879"/>
                </a:cubicBezTo>
                <a:cubicBezTo>
                  <a:pt x="144730" y="320685"/>
                  <a:pt x="141318" y="220601"/>
                  <a:pt x="159515" y="239935"/>
                </a:cubicBezTo>
                <a:cubicBezTo>
                  <a:pt x="177712" y="259269"/>
                  <a:pt x="212969" y="380963"/>
                  <a:pt x="227754" y="396885"/>
                </a:cubicBezTo>
                <a:cubicBezTo>
                  <a:pt x="242539" y="412808"/>
                  <a:pt x="235716" y="313861"/>
                  <a:pt x="248226" y="335470"/>
                </a:cubicBezTo>
                <a:cubicBezTo>
                  <a:pt x="260736" y="357079"/>
                  <a:pt x="291444" y="503792"/>
                  <a:pt x="302817" y="526538"/>
                </a:cubicBezTo>
                <a:cubicBezTo>
                  <a:pt x="314190" y="549284"/>
                  <a:pt x="305092" y="458299"/>
                  <a:pt x="316465" y="471947"/>
                </a:cubicBezTo>
                <a:cubicBezTo>
                  <a:pt x="327838" y="485595"/>
                  <a:pt x="358546" y="598189"/>
                  <a:pt x="371056" y="608425"/>
                </a:cubicBezTo>
                <a:cubicBezTo>
                  <a:pt x="383566" y="618661"/>
                  <a:pt x="383566" y="524264"/>
                  <a:pt x="391527" y="533362"/>
                </a:cubicBezTo>
                <a:cubicBezTo>
                  <a:pt x="399488" y="542461"/>
                  <a:pt x="432471" y="688037"/>
                  <a:pt x="418823" y="663016"/>
                </a:cubicBezTo>
                <a:cubicBezTo>
                  <a:pt x="405175" y="637995"/>
                  <a:pt x="361957" y="448064"/>
                  <a:pt x="309641" y="383237"/>
                </a:cubicBezTo>
                <a:cubicBezTo>
                  <a:pt x="257325" y="318410"/>
                  <a:pt x="149279" y="307037"/>
                  <a:pt x="104924" y="274055"/>
                </a:cubicBezTo>
                <a:cubicBezTo>
                  <a:pt x="60569" y="241073"/>
                  <a:pt x="60569" y="224012"/>
                  <a:pt x="43509" y="185344"/>
                </a:cubicBezTo>
                <a:cubicBezTo>
                  <a:pt x="26449" y="146676"/>
                  <a:pt x="-9944" y="-14822"/>
                  <a:pt x="2566" y="1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761E45F-B0AF-239F-A0CC-746DD7781E64}"/>
              </a:ext>
            </a:extLst>
          </p:cNvPr>
          <p:cNvSpPr/>
          <p:nvPr/>
        </p:nvSpPr>
        <p:spPr>
          <a:xfrm>
            <a:off x="4387736" y="2766847"/>
            <a:ext cx="294233" cy="1536166"/>
          </a:xfrm>
          <a:custGeom>
            <a:avLst/>
            <a:gdLst>
              <a:gd name="connsiteX0" fmla="*/ 177440 w 294233"/>
              <a:gd name="connsiteY0" fmla="*/ 3649 h 1536166"/>
              <a:gd name="connsiteX1" fmla="*/ 129673 w 294233"/>
              <a:gd name="connsiteY1" fmla="*/ 194717 h 1536166"/>
              <a:gd name="connsiteX2" fmla="*/ 177440 w 294233"/>
              <a:gd name="connsiteY2" fmla="*/ 303899 h 1536166"/>
              <a:gd name="connsiteX3" fmla="*/ 102377 w 294233"/>
              <a:gd name="connsiteY3" fmla="*/ 187893 h 1536166"/>
              <a:gd name="connsiteX4" fmla="*/ 61434 w 294233"/>
              <a:gd name="connsiteY4" fmla="*/ 474496 h 1536166"/>
              <a:gd name="connsiteX5" fmla="*/ 75082 w 294233"/>
              <a:gd name="connsiteY5" fmla="*/ 726980 h 1536166"/>
              <a:gd name="connsiteX6" fmla="*/ 95554 w 294233"/>
              <a:gd name="connsiteY6" fmla="*/ 563207 h 1536166"/>
              <a:gd name="connsiteX7" fmla="*/ 129673 w 294233"/>
              <a:gd name="connsiteY7" fmla="*/ 822514 h 1536166"/>
              <a:gd name="connsiteX8" fmla="*/ 54610 w 294233"/>
              <a:gd name="connsiteY8" fmla="*/ 713332 h 1536166"/>
              <a:gd name="connsiteX9" fmla="*/ 150145 w 294233"/>
              <a:gd name="connsiteY9" fmla="*/ 1143237 h 1536166"/>
              <a:gd name="connsiteX10" fmla="*/ 102377 w 294233"/>
              <a:gd name="connsiteY10" fmla="*/ 842986 h 1536166"/>
              <a:gd name="connsiteX11" fmla="*/ 293446 w 294233"/>
              <a:gd name="connsiteY11" fmla="*/ 1532198 h 1536166"/>
              <a:gd name="connsiteX12" fmla="*/ 163792 w 294233"/>
              <a:gd name="connsiteY12" fmla="*/ 1095469 h 1536166"/>
              <a:gd name="connsiteX13" fmla="*/ 6843 w 294233"/>
              <a:gd name="connsiteY13" fmla="*/ 474496 h 1536166"/>
              <a:gd name="connsiteX14" fmla="*/ 34139 w 294233"/>
              <a:gd name="connsiteY14" fmla="*/ 522263 h 1536166"/>
              <a:gd name="connsiteX15" fmla="*/ 88730 w 294233"/>
              <a:gd name="connsiteY15" fmla="*/ 215189 h 1536166"/>
              <a:gd name="connsiteX16" fmla="*/ 27315 w 294233"/>
              <a:gd name="connsiteY16" fmla="*/ 378962 h 1536166"/>
              <a:gd name="connsiteX17" fmla="*/ 177440 w 294233"/>
              <a:gd name="connsiteY17" fmla="*/ 3649 h 153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233" h="1536166">
                <a:moveTo>
                  <a:pt x="177440" y="3649"/>
                </a:moveTo>
                <a:cubicBezTo>
                  <a:pt x="194500" y="-27058"/>
                  <a:pt x="129673" y="144675"/>
                  <a:pt x="129673" y="194717"/>
                </a:cubicBezTo>
                <a:cubicBezTo>
                  <a:pt x="129673" y="244759"/>
                  <a:pt x="181989" y="305036"/>
                  <a:pt x="177440" y="303899"/>
                </a:cubicBezTo>
                <a:cubicBezTo>
                  <a:pt x="172891" y="302762"/>
                  <a:pt x="121711" y="159460"/>
                  <a:pt x="102377" y="187893"/>
                </a:cubicBezTo>
                <a:cubicBezTo>
                  <a:pt x="83043" y="216326"/>
                  <a:pt x="65983" y="384648"/>
                  <a:pt x="61434" y="474496"/>
                </a:cubicBezTo>
                <a:cubicBezTo>
                  <a:pt x="56885" y="564344"/>
                  <a:pt x="69395" y="712195"/>
                  <a:pt x="75082" y="726980"/>
                </a:cubicBezTo>
                <a:cubicBezTo>
                  <a:pt x="80769" y="741765"/>
                  <a:pt x="86455" y="547285"/>
                  <a:pt x="95554" y="563207"/>
                </a:cubicBezTo>
                <a:cubicBezTo>
                  <a:pt x="104652" y="579129"/>
                  <a:pt x="136497" y="797493"/>
                  <a:pt x="129673" y="822514"/>
                </a:cubicBezTo>
                <a:cubicBezTo>
                  <a:pt x="122849" y="847535"/>
                  <a:pt x="51198" y="659878"/>
                  <a:pt x="54610" y="713332"/>
                </a:cubicBezTo>
                <a:cubicBezTo>
                  <a:pt x="58022" y="766786"/>
                  <a:pt x="142184" y="1121628"/>
                  <a:pt x="150145" y="1143237"/>
                </a:cubicBezTo>
                <a:cubicBezTo>
                  <a:pt x="158106" y="1164846"/>
                  <a:pt x="78493" y="778159"/>
                  <a:pt x="102377" y="842986"/>
                </a:cubicBezTo>
                <a:cubicBezTo>
                  <a:pt x="126260" y="907813"/>
                  <a:pt x="283210" y="1490117"/>
                  <a:pt x="293446" y="1532198"/>
                </a:cubicBezTo>
                <a:cubicBezTo>
                  <a:pt x="303682" y="1574279"/>
                  <a:pt x="211559" y="1271753"/>
                  <a:pt x="163792" y="1095469"/>
                </a:cubicBezTo>
                <a:cubicBezTo>
                  <a:pt x="116025" y="919185"/>
                  <a:pt x="28452" y="570030"/>
                  <a:pt x="6843" y="474496"/>
                </a:cubicBezTo>
                <a:cubicBezTo>
                  <a:pt x="-14766" y="378962"/>
                  <a:pt x="20491" y="565481"/>
                  <a:pt x="34139" y="522263"/>
                </a:cubicBezTo>
                <a:cubicBezTo>
                  <a:pt x="47787" y="479045"/>
                  <a:pt x="89867" y="239072"/>
                  <a:pt x="88730" y="215189"/>
                </a:cubicBezTo>
                <a:cubicBezTo>
                  <a:pt x="87593" y="191306"/>
                  <a:pt x="14805" y="407395"/>
                  <a:pt x="27315" y="378962"/>
                </a:cubicBezTo>
                <a:cubicBezTo>
                  <a:pt x="39825" y="350529"/>
                  <a:pt x="160380" y="34356"/>
                  <a:pt x="177440" y="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FE1B21C-23B6-2816-5680-C5AD0DA19B43}"/>
              </a:ext>
            </a:extLst>
          </p:cNvPr>
          <p:cNvSpPr/>
          <p:nvPr/>
        </p:nvSpPr>
        <p:spPr>
          <a:xfrm>
            <a:off x="7866427" y="2756732"/>
            <a:ext cx="342987" cy="1606070"/>
          </a:xfrm>
          <a:custGeom>
            <a:avLst/>
            <a:gdLst>
              <a:gd name="connsiteX0" fmla="*/ 342701 w 342987"/>
              <a:gd name="connsiteY0" fmla="*/ 116 h 1606070"/>
              <a:gd name="connsiteX1" fmla="*/ 178928 w 342987"/>
              <a:gd name="connsiteY1" fmla="*/ 641561 h 1606070"/>
              <a:gd name="connsiteX2" fmla="*/ 199400 w 342987"/>
              <a:gd name="connsiteY2" fmla="*/ 593793 h 1606070"/>
              <a:gd name="connsiteX3" fmla="*/ 206224 w 342987"/>
              <a:gd name="connsiteY3" fmla="*/ 907692 h 1606070"/>
              <a:gd name="connsiteX4" fmla="*/ 199400 w 342987"/>
              <a:gd name="connsiteY4" fmla="*/ 805334 h 1606070"/>
              <a:gd name="connsiteX5" fmla="*/ 83394 w 342987"/>
              <a:gd name="connsiteY5" fmla="*/ 1078289 h 1606070"/>
              <a:gd name="connsiteX6" fmla="*/ 158457 w 342987"/>
              <a:gd name="connsiteY6" fmla="*/ 962283 h 1606070"/>
              <a:gd name="connsiteX7" fmla="*/ 103866 w 342987"/>
              <a:gd name="connsiteY7" fmla="*/ 1283005 h 1606070"/>
              <a:gd name="connsiteX8" fmla="*/ 144809 w 342987"/>
              <a:gd name="connsiteY8" fmla="*/ 1153352 h 1606070"/>
              <a:gd name="connsiteX9" fmla="*/ 1507 w 342987"/>
              <a:gd name="connsiteY9" fmla="*/ 1603728 h 1606070"/>
              <a:gd name="connsiteX10" fmla="*/ 76570 w 342987"/>
              <a:gd name="connsiteY10" fmla="*/ 1317125 h 1606070"/>
              <a:gd name="connsiteX11" fmla="*/ 185752 w 342987"/>
              <a:gd name="connsiteY11" fmla="*/ 1030522 h 1606070"/>
              <a:gd name="connsiteX12" fmla="*/ 274463 w 342987"/>
              <a:gd name="connsiteY12" fmla="*/ 464140 h 1606070"/>
              <a:gd name="connsiteX13" fmla="*/ 219872 w 342987"/>
              <a:gd name="connsiteY13" fmla="*/ 586969 h 1606070"/>
              <a:gd name="connsiteX14" fmla="*/ 342701 w 342987"/>
              <a:gd name="connsiteY14" fmla="*/ 116 h 1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987" h="1606070">
                <a:moveTo>
                  <a:pt x="342701" y="116"/>
                </a:moveTo>
                <a:cubicBezTo>
                  <a:pt x="335877" y="9215"/>
                  <a:pt x="202811" y="542615"/>
                  <a:pt x="178928" y="641561"/>
                </a:cubicBezTo>
                <a:cubicBezTo>
                  <a:pt x="155045" y="740507"/>
                  <a:pt x="194851" y="549438"/>
                  <a:pt x="199400" y="593793"/>
                </a:cubicBezTo>
                <a:cubicBezTo>
                  <a:pt x="203949" y="638148"/>
                  <a:pt x="206224" y="872435"/>
                  <a:pt x="206224" y="907692"/>
                </a:cubicBezTo>
                <a:cubicBezTo>
                  <a:pt x="206224" y="942949"/>
                  <a:pt x="219872" y="776901"/>
                  <a:pt x="199400" y="805334"/>
                </a:cubicBezTo>
                <a:cubicBezTo>
                  <a:pt x="178928" y="833767"/>
                  <a:pt x="90218" y="1052131"/>
                  <a:pt x="83394" y="1078289"/>
                </a:cubicBezTo>
                <a:cubicBezTo>
                  <a:pt x="76570" y="1104447"/>
                  <a:pt x="155045" y="928164"/>
                  <a:pt x="158457" y="962283"/>
                </a:cubicBezTo>
                <a:cubicBezTo>
                  <a:pt x="161869" y="996402"/>
                  <a:pt x="106141" y="1251160"/>
                  <a:pt x="103866" y="1283005"/>
                </a:cubicBezTo>
                <a:cubicBezTo>
                  <a:pt x="101591" y="1314850"/>
                  <a:pt x="144809" y="1153352"/>
                  <a:pt x="144809" y="1153352"/>
                </a:cubicBezTo>
                <a:cubicBezTo>
                  <a:pt x="127749" y="1206806"/>
                  <a:pt x="12880" y="1576433"/>
                  <a:pt x="1507" y="1603728"/>
                </a:cubicBezTo>
                <a:cubicBezTo>
                  <a:pt x="-9866" y="1631023"/>
                  <a:pt x="45862" y="1412659"/>
                  <a:pt x="76570" y="1317125"/>
                </a:cubicBezTo>
                <a:cubicBezTo>
                  <a:pt x="107277" y="1221591"/>
                  <a:pt x="152770" y="1172686"/>
                  <a:pt x="185752" y="1030522"/>
                </a:cubicBezTo>
                <a:cubicBezTo>
                  <a:pt x="218734" y="888358"/>
                  <a:pt x="268776" y="538065"/>
                  <a:pt x="274463" y="464140"/>
                </a:cubicBezTo>
                <a:cubicBezTo>
                  <a:pt x="280150" y="390215"/>
                  <a:pt x="207362" y="657482"/>
                  <a:pt x="219872" y="586969"/>
                </a:cubicBezTo>
                <a:cubicBezTo>
                  <a:pt x="232382" y="516456"/>
                  <a:pt x="349525" y="-8983"/>
                  <a:pt x="34270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06FB366-4F0D-C757-4219-E4E51E961DAD}"/>
              </a:ext>
            </a:extLst>
          </p:cNvPr>
          <p:cNvSpPr/>
          <p:nvPr/>
        </p:nvSpPr>
        <p:spPr>
          <a:xfrm>
            <a:off x="4465948" y="161922"/>
            <a:ext cx="2009915" cy="1183965"/>
          </a:xfrm>
          <a:custGeom>
            <a:avLst/>
            <a:gdLst>
              <a:gd name="connsiteX0" fmla="*/ 2009915 w 2009915"/>
              <a:gd name="connsiteY0" fmla="*/ 158800 h 1183965"/>
              <a:gd name="connsiteX1" fmla="*/ 1655073 w 2009915"/>
              <a:gd name="connsiteY1" fmla="*/ 1851 h 1183965"/>
              <a:gd name="connsiteX2" fmla="*/ 1709664 w 2009915"/>
              <a:gd name="connsiteY2" fmla="*/ 70090 h 1183965"/>
              <a:gd name="connsiteX3" fmla="*/ 1566362 w 2009915"/>
              <a:gd name="connsiteY3" fmla="*/ 29147 h 1183965"/>
              <a:gd name="connsiteX4" fmla="*/ 979509 w 2009915"/>
              <a:gd name="connsiteY4" fmla="*/ 220215 h 1183965"/>
              <a:gd name="connsiteX5" fmla="*/ 1061395 w 2009915"/>
              <a:gd name="connsiteY5" fmla="*/ 165624 h 1183965"/>
              <a:gd name="connsiteX6" fmla="*/ 501837 w 2009915"/>
              <a:gd name="connsiteY6" fmla="*/ 554585 h 1183965"/>
              <a:gd name="connsiteX7" fmla="*/ 3694 w 2009915"/>
              <a:gd name="connsiteY7" fmla="*/ 1182382 h 1183965"/>
              <a:gd name="connsiteX8" fmla="*/ 767968 w 2009915"/>
              <a:gd name="connsiteY8" fmla="*/ 356693 h 1183965"/>
              <a:gd name="connsiteX9" fmla="*/ 1436709 w 2009915"/>
              <a:gd name="connsiteY9" fmla="*/ 83738 h 1183965"/>
              <a:gd name="connsiteX10" fmla="*/ 1655073 w 2009915"/>
              <a:gd name="connsiteY10" fmla="*/ 117857 h 1183965"/>
              <a:gd name="connsiteX11" fmla="*/ 1655073 w 2009915"/>
              <a:gd name="connsiteY11" fmla="*/ 83738 h 1183965"/>
              <a:gd name="connsiteX12" fmla="*/ 2009915 w 2009915"/>
              <a:gd name="connsiteY12" fmla="*/ 158800 h 11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9915" h="1183965">
                <a:moveTo>
                  <a:pt x="2009915" y="158800"/>
                </a:moveTo>
                <a:cubicBezTo>
                  <a:pt x="2009915" y="145152"/>
                  <a:pt x="1705115" y="16636"/>
                  <a:pt x="1655073" y="1851"/>
                </a:cubicBezTo>
                <a:cubicBezTo>
                  <a:pt x="1605031" y="-12934"/>
                  <a:pt x="1724449" y="65541"/>
                  <a:pt x="1709664" y="70090"/>
                </a:cubicBezTo>
                <a:cubicBezTo>
                  <a:pt x="1694879" y="74639"/>
                  <a:pt x="1688054" y="4126"/>
                  <a:pt x="1566362" y="29147"/>
                </a:cubicBezTo>
                <a:cubicBezTo>
                  <a:pt x="1444670" y="54168"/>
                  <a:pt x="1063670" y="197469"/>
                  <a:pt x="979509" y="220215"/>
                </a:cubicBezTo>
                <a:cubicBezTo>
                  <a:pt x="895348" y="242961"/>
                  <a:pt x="1061395" y="165624"/>
                  <a:pt x="1061395" y="165624"/>
                </a:cubicBezTo>
                <a:cubicBezTo>
                  <a:pt x="981783" y="221352"/>
                  <a:pt x="678120" y="385125"/>
                  <a:pt x="501837" y="554585"/>
                </a:cubicBezTo>
                <a:cubicBezTo>
                  <a:pt x="325554" y="724045"/>
                  <a:pt x="-40661" y="1215364"/>
                  <a:pt x="3694" y="1182382"/>
                </a:cubicBezTo>
                <a:cubicBezTo>
                  <a:pt x="48049" y="1149400"/>
                  <a:pt x="529132" y="539800"/>
                  <a:pt x="767968" y="356693"/>
                </a:cubicBezTo>
                <a:cubicBezTo>
                  <a:pt x="1006804" y="173586"/>
                  <a:pt x="1288858" y="123544"/>
                  <a:pt x="1436709" y="83738"/>
                </a:cubicBezTo>
                <a:cubicBezTo>
                  <a:pt x="1584560" y="43932"/>
                  <a:pt x="1655073" y="117857"/>
                  <a:pt x="1655073" y="117857"/>
                </a:cubicBezTo>
                <a:cubicBezTo>
                  <a:pt x="1691467" y="117857"/>
                  <a:pt x="1593658" y="75777"/>
                  <a:pt x="1655073" y="83738"/>
                </a:cubicBezTo>
                <a:cubicBezTo>
                  <a:pt x="1716488" y="91699"/>
                  <a:pt x="2009915" y="172448"/>
                  <a:pt x="2009915" y="15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7B77BCC3-69DD-DB64-A480-A84E3BF96925}"/>
              </a:ext>
            </a:extLst>
          </p:cNvPr>
          <p:cNvSpPr/>
          <p:nvPr/>
        </p:nvSpPr>
        <p:spPr>
          <a:xfrm>
            <a:off x="3846717" y="1309294"/>
            <a:ext cx="702591" cy="1991064"/>
          </a:xfrm>
          <a:custGeom>
            <a:avLst/>
            <a:gdLst>
              <a:gd name="connsiteX0" fmla="*/ 697987 w 702591"/>
              <a:gd name="connsiteY0" fmla="*/ 28187 h 1991064"/>
              <a:gd name="connsiteX1" fmla="*/ 240787 w 702591"/>
              <a:gd name="connsiteY1" fmla="*/ 949410 h 1991064"/>
              <a:gd name="connsiteX2" fmla="*/ 281731 w 702591"/>
              <a:gd name="connsiteY2" fmla="*/ 874348 h 1991064"/>
              <a:gd name="connsiteX3" fmla="*/ 1952 w 702591"/>
              <a:gd name="connsiteY3" fmla="*/ 1986640 h 1991064"/>
              <a:gd name="connsiteX4" fmla="*/ 445504 w 702591"/>
              <a:gd name="connsiteY4" fmla="*/ 396676 h 1991064"/>
              <a:gd name="connsiteX5" fmla="*/ 697987 w 702591"/>
              <a:gd name="connsiteY5" fmla="*/ 28187 h 199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591" h="1991064">
                <a:moveTo>
                  <a:pt x="697987" y="28187"/>
                </a:moveTo>
                <a:cubicBezTo>
                  <a:pt x="663868" y="120309"/>
                  <a:pt x="310163" y="808383"/>
                  <a:pt x="240787" y="949410"/>
                </a:cubicBezTo>
                <a:cubicBezTo>
                  <a:pt x="171411" y="1090437"/>
                  <a:pt x="321537" y="701476"/>
                  <a:pt x="281731" y="874348"/>
                </a:cubicBezTo>
                <a:cubicBezTo>
                  <a:pt x="241925" y="1047220"/>
                  <a:pt x="-25343" y="2066252"/>
                  <a:pt x="1952" y="1986640"/>
                </a:cubicBezTo>
                <a:cubicBezTo>
                  <a:pt x="29247" y="1907028"/>
                  <a:pt x="321537" y="720810"/>
                  <a:pt x="445504" y="396676"/>
                </a:cubicBezTo>
                <a:cubicBezTo>
                  <a:pt x="569471" y="72542"/>
                  <a:pt x="732106" y="-63935"/>
                  <a:pt x="697987" y="2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919D98C-908E-F0A2-D099-BCC694A898C0}"/>
              </a:ext>
            </a:extLst>
          </p:cNvPr>
          <p:cNvSpPr/>
          <p:nvPr/>
        </p:nvSpPr>
        <p:spPr>
          <a:xfrm>
            <a:off x="3594912" y="3272141"/>
            <a:ext cx="302003" cy="1709531"/>
          </a:xfrm>
          <a:custGeom>
            <a:avLst/>
            <a:gdLst>
              <a:gd name="connsiteX0" fmla="*/ 301524 w 302003"/>
              <a:gd name="connsiteY0" fmla="*/ 10146 h 1709531"/>
              <a:gd name="connsiteX1" fmla="*/ 83160 w 302003"/>
              <a:gd name="connsiteY1" fmla="*/ 985960 h 1709531"/>
              <a:gd name="connsiteX2" fmla="*/ 1273 w 302003"/>
              <a:gd name="connsiteY2" fmla="*/ 1702468 h 1709531"/>
              <a:gd name="connsiteX3" fmla="*/ 137751 w 302003"/>
              <a:gd name="connsiteY3" fmla="*/ 549232 h 1709531"/>
              <a:gd name="connsiteX4" fmla="*/ 301524 w 302003"/>
              <a:gd name="connsiteY4" fmla="*/ 10146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03" h="1709531">
                <a:moveTo>
                  <a:pt x="301524" y="10146"/>
                </a:moveTo>
                <a:cubicBezTo>
                  <a:pt x="292426" y="82934"/>
                  <a:pt x="133202" y="703906"/>
                  <a:pt x="83160" y="985960"/>
                </a:cubicBezTo>
                <a:cubicBezTo>
                  <a:pt x="33118" y="1268014"/>
                  <a:pt x="-7825" y="1775256"/>
                  <a:pt x="1273" y="1702468"/>
                </a:cubicBezTo>
                <a:cubicBezTo>
                  <a:pt x="10371" y="1629680"/>
                  <a:pt x="87709" y="827874"/>
                  <a:pt x="137751" y="549232"/>
                </a:cubicBezTo>
                <a:cubicBezTo>
                  <a:pt x="187793" y="270590"/>
                  <a:pt x="310622" y="-62642"/>
                  <a:pt x="301524" y="10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C576D69-4101-CFFC-2B83-8139501EF4E8}"/>
              </a:ext>
            </a:extLst>
          </p:cNvPr>
          <p:cNvSpPr/>
          <p:nvPr/>
        </p:nvSpPr>
        <p:spPr>
          <a:xfrm>
            <a:off x="3132116" y="4514404"/>
            <a:ext cx="477991" cy="2167432"/>
          </a:xfrm>
          <a:custGeom>
            <a:avLst/>
            <a:gdLst>
              <a:gd name="connsiteX0" fmla="*/ 436774 w 477991"/>
              <a:gd name="connsiteY0" fmla="*/ 125835 h 2167432"/>
              <a:gd name="connsiteX1" fmla="*/ 45 w 477991"/>
              <a:gd name="connsiteY1" fmla="*/ 2166175 h 2167432"/>
              <a:gd name="connsiteX2" fmla="*/ 409478 w 477991"/>
              <a:gd name="connsiteY2" fmla="*/ 426086 h 2167432"/>
              <a:gd name="connsiteX3" fmla="*/ 436774 w 477991"/>
              <a:gd name="connsiteY3" fmla="*/ 125835 h 2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91" h="2167432">
                <a:moveTo>
                  <a:pt x="436774" y="125835"/>
                </a:moveTo>
                <a:cubicBezTo>
                  <a:pt x="368535" y="415850"/>
                  <a:pt x="4594" y="2116133"/>
                  <a:pt x="45" y="2166175"/>
                </a:cubicBezTo>
                <a:cubicBezTo>
                  <a:pt x="-4504" y="2216217"/>
                  <a:pt x="335553" y="758182"/>
                  <a:pt x="409478" y="426086"/>
                </a:cubicBezTo>
                <a:cubicBezTo>
                  <a:pt x="483403" y="93990"/>
                  <a:pt x="505013" y="-164180"/>
                  <a:pt x="436774" y="125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4E22255-A60A-4A68-DCDA-66ABC21805D1}"/>
              </a:ext>
            </a:extLst>
          </p:cNvPr>
          <p:cNvSpPr/>
          <p:nvPr/>
        </p:nvSpPr>
        <p:spPr>
          <a:xfrm>
            <a:off x="2804185" y="6537353"/>
            <a:ext cx="376576" cy="1551756"/>
          </a:xfrm>
          <a:custGeom>
            <a:avLst/>
            <a:gdLst>
              <a:gd name="connsiteX0" fmla="*/ 368919 w 376576"/>
              <a:gd name="connsiteY0" fmla="*/ 27220 h 1551756"/>
              <a:gd name="connsiteX1" fmla="*/ 430 w 376576"/>
              <a:gd name="connsiteY1" fmla="*/ 1548946 h 1551756"/>
              <a:gd name="connsiteX2" fmla="*/ 293857 w 376576"/>
              <a:gd name="connsiteY2" fmla="*/ 409357 h 1551756"/>
              <a:gd name="connsiteX3" fmla="*/ 252914 w 376576"/>
              <a:gd name="connsiteY3" fmla="*/ 559483 h 1551756"/>
              <a:gd name="connsiteX4" fmla="*/ 368919 w 376576"/>
              <a:gd name="connsiteY4" fmla="*/ 27220 h 1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76" h="1551756">
                <a:moveTo>
                  <a:pt x="368919" y="27220"/>
                </a:moveTo>
                <a:cubicBezTo>
                  <a:pt x="326838" y="192131"/>
                  <a:pt x="12940" y="1485257"/>
                  <a:pt x="430" y="1548946"/>
                </a:cubicBezTo>
                <a:cubicBezTo>
                  <a:pt x="-12080" y="1612635"/>
                  <a:pt x="251776" y="574268"/>
                  <a:pt x="293857" y="409357"/>
                </a:cubicBezTo>
                <a:cubicBezTo>
                  <a:pt x="335938" y="244447"/>
                  <a:pt x="239266" y="620898"/>
                  <a:pt x="252914" y="559483"/>
                </a:cubicBezTo>
                <a:cubicBezTo>
                  <a:pt x="266562" y="498068"/>
                  <a:pt x="411000" y="-137691"/>
                  <a:pt x="368919" y="2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19702B3-4F91-7A30-7CBE-52C528AE9CD2}"/>
              </a:ext>
            </a:extLst>
          </p:cNvPr>
          <p:cNvSpPr/>
          <p:nvPr/>
        </p:nvSpPr>
        <p:spPr>
          <a:xfrm>
            <a:off x="6455252" y="275640"/>
            <a:ext cx="1061080" cy="386876"/>
          </a:xfrm>
          <a:custGeom>
            <a:avLst/>
            <a:gdLst>
              <a:gd name="connsiteX0" fmla="*/ 6963 w 1061080"/>
              <a:gd name="connsiteY0" fmla="*/ 86026 h 386876"/>
              <a:gd name="connsiteX1" fmla="*/ 75202 w 1061080"/>
              <a:gd name="connsiteY1" fmla="*/ 58730 h 386876"/>
              <a:gd name="connsiteX2" fmla="*/ 218503 w 1061080"/>
              <a:gd name="connsiteY2" fmla="*/ 4139 h 386876"/>
              <a:gd name="connsiteX3" fmla="*/ 614288 w 1061080"/>
              <a:gd name="connsiteY3" fmla="*/ 181560 h 386876"/>
              <a:gd name="connsiteX4" fmla="*/ 580169 w 1061080"/>
              <a:gd name="connsiteY4" fmla="*/ 79202 h 386876"/>
              <a:gd name="connsiteX5" fmla="*/ 1057841 w 1061080"/>
              <a:gd name="connsiteY5" fmla="*/ 386276 h 386876"/>
              <a:gd name="connsiteX6" fmla="*/ 764414 w 1061080"/>
              <a:gd name="connsiteY6" fmla="*/ 154264 h 386876"/>
              <a:gd name="connsiteX7" fmla="*/ 279918 w 1061080"/>
              <a:gd name="connsiteY7" fmla="*/ 38259 h 386876"/>
              <a:gd name="connsiteX8" fmla="*/ 6963 w 1061080"/>
              <a:gd name="connsiteY8" fmla="*/ 86026 h 3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080" h="386876">
                <a:moveTo>
                  <a:pt x="6963" y="86026"/>
                </a:moveTo>
                <a:cubicBezTo>
                  <a:pt x="-27156" y="89438"/>
                  <a:pt x="75202" y="58730"/>
                  <a:pt x="75202" y="58730"/>
                </a:cubicBezTo>
                <a:cubicBezTo>
                  <a:pt x="110459" y="45082"/>
                  <a:pt x="128655" y="-16333"/>
                  <a:pt x="218503" y="4139"/>
                </a:cubicBezTo>
                <a:cubicBezTo>
                  <a:pt x="308351" y="24611"/>
                  <a:pt x="554010" y="169050"/>
                  <a:pt x="614288" y="181560"/>
                </a:cubicBezTo>
                <a:cubicBezTo>
                  <a:pt x="674566" y="194070"/>
                  <a:pt x="506244" y="45083"/>
                  <a:pt x="580169" y="79202"/>
                </a:cubicBezTo>
                <a:cubicBezTo>
                  <a:pt x="654094" y="113321"/>
                  <a:pt x="1027134" y="373766"/>
                  <a:pt x="1057841" y="386276"/>
                </a:cubicBezTo>
                <a:cubicBezTo>
                  <a:pt x="1088548" y="398786"/>
                  <a:pt x="894068" y="212267"/>
                  <a:pt x="764414" y="154264"/>
                </a:cubicBezTo>
                <a:cubicBezTo>
                  <a:pt x="634760" y="96261"/>
                  <a:pt x="406160" y="50769"/>
                  <a:pt x="279918" y="38259"/>
                </a:cubicBezTo>
                <a:cubicBezTo>
                  <a:pt x="153676" y="25749"/>
                  <a:pt x="41082" y="82614"/>
                  <a:pt x="6963" y="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DC9F956-A788-9698-B777-B73AB892BCB5}"/>
              </a:ext>
            </a:extLst>
          </p:cNvPr>
          <p:cNvSpPr/>
          <p:nvPr/>
        </p:nvSpPr>
        <p:spPr>
          <a:xfrm>
            <a:off x="7634192" y="695378"/>
            <a:ext cx="669411" cy="883284"/>
          </a:xfrm>
          <a:custGeom>
            <a:avLst/>
            <a:gdLst>
              <a:gd name="connsiteX0" fmla="*/ 1730 w 669411"/>
              <a:gd name="connsiteY0" fmla="*/ 658 h 883284"/>
              <a:gd name="connsiteX1" fmla="*/ 411163 w 669411"/>
              <a:gd name="connsiteY1" fmla="*/ 539744 h 883284"/>
              <a:gd name="connsiteX2" fmla="*/ 649999 w 669411"/>
              <a:gd name="connsiteY2" fmla="*/ 880938 h 883284"/>
              <a:gd name="connsiteX3" fmla="*/ 581760 w 669411"/>
              <a:gd name="connsiteY3" fmla="*/ 655750 h 883284"/>
              <a:gd name="connsiteX4" fmla="*/ 1730 w 669411"/>
              <a:gd name="connsiteY4" fmla="*/ 658 h 8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1" h="883284">
                <a:moveTo>
                  <a:pt x="1730" y="658"/>
                </a:moveTo>
                <a:cubicBezTo>
                  <a:pt x="-26703" y="-18676"/>
                  <a:pt x="303118" y="393031"/>
                  <a:pt x="411163" y="539744"/>
                </a:cubicBezTo>
                <a:cubicBezTo>
                  <a:pt x="519208" y="686457"/>
                  <a:pt x="621566" y="861604"/>
                  <a:pt x="649999" y="880938"/>
                </a:cubicBezTo>
                <a:cubicBezTo>
                  <a:pt x="678432" y="900272"/>
                  <a:pt x="689805" y="797914"/>
                  <a:pt x="581760" y="655750"/>
                </a:cubicBezTo>
                <a:cubicBezTo>
                  <a:pt x="473715" y="513586"/>
                  <a:pt x="30163" y="19992"/>
                  <a:pt x="1730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27485521-FD81-9121-E600-1DCA078E80F3}"/>
              </a:ext>
            </a:extLst>
          </p:cNvPr>
          <p:cNvSpPr/>
          <p:nvPr/>
        </p:nvSpPr>
        <p:spPr>
          <a:xfrm>
            <a:off x="8262190" y="1547686"/>
            <a:ext cx="546097" cy="1999654"/>
          </a:xfrm>
          <a:custGeom>
            <a:avLst/>
            <a:gdLst>
              <a:gd name="connsiteX0" fmla="*/ 8353 w 546097"/>
              <a:gd name="connsiteY0" fmla="*/ 42278 h 1999654"/>
              <a:gd name="connsiteX1" fmla="*/ 540616 w 546097"/>
              <a:gd name="connsiteY1" fmla="*/ 1993908 h 1999654"/>
              <a:gd name="connsiteX2" fmla="*/ 294956 w 546097"/>
              <a:gd name="connsiteY2" fmla="*/ 670075 h 1999654"/>
              <a:gd name="connsiteX3" fmla="*/ 458729 w 546097"/>
              <a:gd name="connsiteY3" fmla="*/ 1570827 h 1999654"/>
              <a:gd name="connsiteX4" fmla="*/ 192598 w 546097"/>
              <a:gd name="connsiteY4" fmla="*/ 431239 h 1999654"/>
              <a:gd name="connsiteX5" fmla="*/ 213070 w 546097"/>
              <a:gd name="connsiteY5" fmla="*/ 635956 h 1999654"/>
              <a:gd name="connsiteX6" fmla="*/ 8353 w 546097"/>
              <a:gd name="connsiteY6" fmla="*/ 42278 h 199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097" h="1999654">
                <a:moveTo>
                  <a:pt x="8353" y="42278"/>
                </a:moveTo>
                <a:cubicBezTo>
                  <a:pt x="62944" y="268603"/>
                  <a:pt x="492849" y="1889275"/>
                  <a:pt x="540616" y="1993908"/>
                </a:cubicBezTo>
                <a:cubicBezTo>
                  <a:pt x="588383" y="2098541"/>
                  <a:pt x="308604" y="740589"/>
                  <a:pt x="294956" y="670075"/>
                </a:cubicBezTo>
                <a:cubicBezTo>
                  <a:pt x="281308" y="599561"/>
                  <a:pt x="475789" y="1610633"/>
                  <a:pt x="458729" y="1570827"/>
                </a:cubicBezTo>
                <a:cubicBezTo>
                  <a:pt x="441669" y="1531021"/>
                  <a:pt x="233541" y="587051"/>
                  <a:pt x="192598" y="431239"/>
                </a:cubicBezTo>
                <a:cubicBezTo>
                  <a:pt x="151655" y="275427"/>
                  <a:pt x="242640" y="703057"/>
                  <a:pt x="213070" y="635956"/>
                </a:cubicBezTo>
                <a:cubicBezTo>
                  <a:pt x="183500" y="568855"/>
                  <a:pt x="-46238" y="-184047"/>
                  <a:pt x="8353" y="4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2EFADBF-AC85-6E4F-B0CD-6BA2105F8994}"/>
              </a:ext>
            </a:extLst>
          </p:cNvPr>
          <p:cNvSpPr/>
          <p:nvPr/>
        </p:nvSpPr>
        <p:spPr>
          <a:xfrm>
            <a:off x="8800614" y="3591172"/>
            <a:ext cx="664173" cy="3191821"/>
          </a:xfrm>
          <a:custGeom>
            <a:avLst/>
            <a:gdLst>
              <a:gd name="connsiteX0" fmla="*/ 2192 w 664173"/>
              <a:gd name="connsiteY0" fmla="*/ 5013 h 3191821"/>
              <a:gd name="connsiteX1" fmla="*/ 370682 w 664173"/>
              <a:gd name="connsiteY1" fmla="*/ 2168183 h 3191821"/>
              <a:gd name="connsiteX2" fmla="*/ 384329 w 664173"/>
              <a:gd name="connsiteY2" fmla="*/ 1929347 h 3191821"/>
              <a:gd name="connsiteX3" fmla="*/ 664108 w 664173"/>
              <a:gd name="connsiteY3" fmla="*/ 3191765 h 3191821"/>
              <a:gd name="connsiteX4" fmla="*/ 357034 w 664173"/>
              <a:gd name="connsiteY4" fmla="*/ 1874756 h 3191821"/>
              <a:gd name="connsiteX5" fmla="*/ 138670 w 664173"/>
              <a:gd name="connsiteY5" fmla="*/ 714697 h 3191821"/>
              <a:gd name="connsiteX6" fmla="*/ 213732 w 664173"/>
              <a:gd name="connsiteY6" fmla="*/ 1547210 h 3191821"/>
              <a:gd name="connsiteX7" fmla="*/ 2192 w 664173"/>
              <a:gd name="connsiteY7" fmla="*/ 5013 h 31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173" h="3191821">
                <a:moveTo>
                  <a:pt x="2192" y="5013"/>
                </a:moveTo>
                <a:cubicBezTo>
                  <a:pt x="28350" y="108509"/>
                  <a:pt x="306992" y="1847461"/>
                  <a:pt x="370682" y="2168183"/>
                </a:cubicBezTo>
                <a:cubicBezTo>
                  <a:pt x="434372" y="2488905"/>
                  <a:pt x="335425" y="1758750"/>
                  <a:pt x="384329" y="1929347"/>
                </a:cubicBezTo>
                <a:cubicBezTo>
                  <a:pt x="433233" y="2099944"/>
                  <a:pt x="668657" y="3200863"/>
                  <a:pt x="664108" y="3191765"/>
                </a:cubicBezTo>
                <a:cubicBezTo>
                  <a:pt x="659559" y="3182667"/>
                  <a:pt x="444607" y="2287601"/>
                  <a:pt x="357034" y="1874756"/>
                </a:cubicBezTo>
                <a:cubicBezTo>
                  <a:pt x="269461" y="1461911"/>
                  <a:pt x="162554" y="769288"/>
                  <a:pt x="138670" y="714697"/>
                </a:cubicBezTo>
                <a:cubicBezTo>
                  <a:pt x="114786" y="660106"/>
                  <a:pt x="235341" y="1660941"/>
                  <a:pt x="213732" y="1547210"/>
                </a:cubicBezTo>
                <a:cubicBezTo>
                  <a:pt x="192123" y="1433479"/>
                  <a:pt x="-23966" y="-98483"/>
                  <a:pt x="2192" y="5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0488C34-250E-67D1-0092-970737373054}"/>
              </a:ext>
            </a:extLst>
          </p:cNvPr>
          <p:cNvSpPr/>
          <p:nvPr/>
        </p:nvSpPr>
        <p:spPr>
          <a:xfrm>
            <a:off x="9319937" y="6340969"/>
            <a:ext cx="809184" cy="2652379"/>
          </a:xfrm>
          <a:custGeom>
            <a:avLst/>
            <a:gdLst>
              <a:gd name="connsiteX0" fmla="*/ 1484 w 809184"/>
              <a:gd name="connsiteY0" fmla="*/ 5240 h 2652379"/>
              <a:gd name="connsiteX1" fmla="*/ 458684 w 809184"/>
              <a:gd name="connsiteY1" fmla="*/ 1874983 h 2652379"/>
              <a:gd name="connsiteX2" fmla="*/ 479156 w 809184"/>
              <a:gd name="connsiteY2" fmla="*/ 1806744 h 2652379"/>
              <a:gd name="connsiteX3" fmla="*/ 806702 w 809184"/>
              <a:gd name="connsiteY3" fmla="*/ 2639258 h 2652379"/>
              <a:gd name="connsiteX4" fmla="*/ 608809 w 809184"/>
              <a:gd name="connsiteY4" fmla="*/ 2195706 h 2652379"/>
              <a:gd name="connsiteX5" fmla="*/ 233496 w 809184"/>
              <a:gd name="connsiteY5" fmla="*/ 667156 h 2652379"/>
              <a:gd name="connsiteX6" fmla="*/ 308559 w 809184"/>
              <a:gd name="connsiteY6" fmla="*/ 1294953 h 2652379"/>
              <a:gd name="connsiteX7" fmla="*/ 1484 w 809184"/>
              <a:gd name="connsiteY7" fmla="*/ 5240 h 265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184" h="2652379">
                <a:moveTo>
                  <a:pt x="1484" y="5240"/>
                </a:moveTo>
                <a:cubicBezTo>
                  <a:pt x="26505" y="101912"/>
                  <a:pt x="379072" y="1574732"/>
                  <a:pt x="458684" y="1874983"/>
                </a:cubicBezTo>
                <a:cubicBezTo>
                  <a:pt x="538296" y="2175234"/>
                  <a:pt x="421153" y="1679365"/>
                  <a:pt x="479156" y="1806744"/>
                </a:cubicBezTo>
                <a:cubicBezTo>
                  <a:pt x="537159" y="1934123"/>
                  <a:pt x="785093" y="2574431"/>
                  <a:pt x="806702" y="2639258"/>
                </a:cubicBezTo>
                <a:cubicBezTo>
                  <a:pt x="828311" y="2704085"/>
                  <a:pt x="704343" y="2524390"/>
                  <a:pt x="608809" y="2195706"/>
                </a:cubicBezTo>
                <a:cubicBezTo>
                  <a:pt x="513275" y="1867022"/>
                  <a:pt x="283538" y="817282"/>
                  <a:pt x="233496" y="667156"/>
                </a:cubicBezTo>
                <a:cubicBezTo>
                  <a:pt x="183454" y="517031"/>
                  <a:pt x="341541" y="1409822"/>
                  <a:pt x="308559" y="1294953"/>
                </a:cubicBezTo>
                <a:cubicBezTo>
                  <a:pt x="275577" y="1180084"/>
                  <a:pt x="-23537" y="-91432"/>
                  <a:pt x="1484" y="5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1E7648D-C650-2DA0-F2B0-79E674C22CD4}"/>
              </a:ext>
            </a:extLst>
          </p:cNvPr>
          <p:cNvSpPr/>
          <p:nvPr/>
        </p:nvSpPr>
        <p:spPr>
          <a:xfrm>
            <a:off x="7547125" y="4048005"/>
            <a:ext cx="303509" cy="886620"/>
          </a:xfrm>
          <a:custGeom>
            <a:avLst/>
            <a:gdLst>
              <a:gd name="connsiteX0" fmla="*/ 300338 w 303509"/>
              <a:gd name="connsiteY0" fmla="*/ 5380 h 886620"/>
              <a:gd name="connsiteX1" fmla="*/ 122917 w 303509"/>
              <a:gd name="connsiteY1" fmla="*/ 687768 h 886620"/>
              <a:gd name="connsiteX2" fmla="*/ 191156 w 303509"/>
              <a:gd name="connsiteY2" fmla="*/ 523995 h 886620"/>
              <a:gd name="connsiteX3" fmla="*/ 87 w 303509"/>
              <a:gd name="connsiteY3" fmla="*/ 885661 h 886620"/>
              <a:gd name="connsiteX4" fmla="*/ 218451 w 303509"/>
              <a:gd name="connsiteY4" fmla="*/ 394341 h 886620"/>
              <a:gd name="connsiteX5" fmla="*/ 300338 w 303509"/>
              <a:gd name="connsiteY5" fmla="*/ 5380 h 88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09" h="886620">
                <a:moveTo>
                  <a:pt x="300338" y="5380"/>
                </a:moveTo>
                <a:cubicBezTo>
                  <a:pt x="284416" y="54284"/>
                  <a:pt x="141114" y="601332"/>
                  <a:pt x="122917" y="687768"/>
                </a:cubicBezTo>
                <a:cubicBezTo>
                  <a:pt x="104720" y="774204"/>
                  <a:pt x="211628" y="491013"/>
                  <a:pt x="191156" y="523995"/>
                </a:cubicBezTo>
                <a:cubicBezTo>
                  <a:pt x="170684" y="556977"/>
                  <a:pt x="-4462" y="907270"/>
                  <a:pt x="87" y="885661"/>
                </a:cubicBezTo>
                <a:cubicBezTo>
                  <a:pt x="4636" y="864052"/>
                  <a:pt x="167272" y="535368"/>
                  <a:pt x="218451" y="394341"/>
                </a:cubicBezTo>
                <a:cubicBezTo>
                  <a:pt x="269630" y="253314"/>
                  <a:pt x="316260" y="-43524"/>
                  <a:pt x="300338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6B83289-0AF5-C5EB-69A8-C4E7091C534C}"/>
              </a:ext>
            </a:extLst>
          </p:cNvPr>
          <p:cNvSpPr/>
          <p:nvPr/>
        </p:nvSpPr>
        <p:spPr>
          <a:xfrm>
            <a:off x="4824127" y="4380143"/>
            <a:ext cx="263865" cy="210656"/>
          </a:xfrm>
          <a:custGeom>
            <a:avLst/>
            <a:gdLst>
              <a:gd name="connsiteX0" fmla="*/ 357 w 263865"/>
              <a:gd name="connsiteY0" fmla="*/ 788 h 210656"/>
              <a:gd name="connsiteX1" fmla="*/ 252840 w 263865"/>
              <a:gd name="connsiteY1" fmla="*/ 205505 h 210656"/>
              <a:gd name="connsiteX2" fmla="*/ 198249 w 263865"/>
              <a:gd name="connsiteY2" fmla="*/ 137266 h 210656"/>
              <a:gd name="connsiteX3" fmla="*/ 357 w 263865"/>
              <a:gd name="connsiteY3" fmla="*/ 788 h 2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65" h="210656">
                <a:moveTo>
                  <a:pt x="357" y="788"/>
                </a:moveTo>
                <a:cubicBezTo>
                  <a:pt x="9456" y="12161"/>
                  <a:pt x="219858" y="182759"/>
                  <a:pt x="252840" y="205505"/>
                </a:cubicBezTo>
                <a:cubicBezTo>
                  <a:pt x="285822" y="228251"/>
                  <a:pt x="238055" y="170248"/>
                  <a:pt x="198249" y="137266"/>
                </a:cubicBezTo>
                <a:cubicBezTo>
                  <a:pt x="158443" y="104284"/>
                  <a:pt x="-8742" y="-10585"/>
                  <a:pt x="357" y="7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A659160-BD39-11EF-A8E8-163D015343AF}"/>
              </a:ext>
            </a:extLst>
          </p:cNvPr>
          <p:cNvSpPr/>
          <p:nvPr/>
        </p:nvSpPr>
        <p:spPr>
          <a:xfrm>
            <a:off x="5206599" y="4865389"/>
            <a:ext cx="293611" cy="198079"/>
          </a:xfrm>
          <a:custGeom>
            <a:avLst/>
            <a:gdLst>
              <a:gd name="connsiteX0" fmla="*/ 22 w 293611"/>
              <a:gd name="connsiteY0" fmla="*/ 38 h 198079"/>
              <a:gd name="connsiteX1" fmla="*/ 218386 w 293611"/>
              <a:gd name="connsiteY1" fmla="*/ 143339 h 198079"/>
              <a:gd name="connsiteX2" fmla="*/ 293449 w 293611"/>
              <a:gd name="connsiteY2" fmla="*/ 197930 h 198079"/>
              <a:gd name="connsiteX3" fmla="*/ 232034 w 293611"/>
              <a:gd name="connsiteY3" fmla="*/ 129692 h 198079"/>
              <a:gd name="connsiteX4" fmla="*/ 22 w 293611"/>
              <a:gd name="connsiteY4" fmla="*/ 38 h 19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1" h="198079">
                <a:moveTo>
                  <a:pt x="22" y="38"/>
                </a:moveTo>
                <a:cubicBezTo>
                  <a:pt x="-2253" y="2312"/>
                  <a:pt x="169482" y="110357"/>
                  <a:pt x="218386" y="143339"/>
                </a:cubicBezTo>
                <a:cubicBezTo>
                  <a:pt x="267291" y="176321"/>
                  <a:pt x="291174" y="200204"/>
                  <a:pt x="293449" y="197930"/>
                </a:cubicBezTo>
                <a:cubicBezTo>
                  <a:pt x="295724" y="195656"/>
                  <a:pt x="274115" y="161537"/>
                  <a:pt x="232034" y="129692"/>
                </a:cubicBezTo>
                <a:cubicBezTo>
                  <a:pt x="189953" y="97847"/>
                  <a:pt x="2297" y="-2236"/>
                  <a:pt x="22" y="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FCF7AD8-0DC4-B035-3E71-5D953D2569AE}"/>
              </a:ext>
            </a:extLst>
          </p:cNvPr>
          <p:cNvSpPr/>
          <p:nvPr/>
        </p:nvSpPr>
        <p:spPr>
          <a:xfrm>
            <a:off x="5036024" y="4722125"/>
            <a:ext cx="627826" cy="778410"/>
          </a:xfrm>
          <a:custGeom>
            <a:avLst/>
            <a:gdLst>
              <a:gd name="connsiteX0" fmla="*/ 0 w 627826"/>
              <a:gd name="connsiteY0" fmla="*/ 0 h 778410"/>
              <a:gd name="connsiteX1" fmla="*/ 95534 w 627826"/>
              <a:gd name="connsiteY1" fmla="*/ 225188 h 778410"/>
              <a:gd name="connsiteX2" fmla="*/ 334370 w 627826"/>
              <a:gd name="connsiteY2" fmla="*/ 423081 h 778410"/>
              <a:gd name="connsiteX3" fmla="*/ 300251 w 627826"/>
              <a:gd name="connsiteY3" fmla="*/ 409433 h 778410"/>
              <a:gd name="connsiteX4" fmla="*/ 457200 w 627826"/>
              <a:gd name="connsiteY4" fmla="*/ 586854 h 778410"/>
              <a:gd name="connsiteX5" fmla="*/ 470848 w 627826"/>
              <a:gd name="connsiteY5" fmla="*/ 511791 h 778410"/>
              <a:gd name="connsiteX6" fmla="*/ 627797 w 627826"/>
              <a:gd name="connsiteY6" fmla="*/ 777923 h 778410"/>
              <a:gd name="connsiteX7" fmla="*/ 457200 w 627826"/>
              <a:gd name="connsiteY7" fmla="*/ 573206 h 778410"/>
              <a:gd name="connsiteX8" fmla="*/ 211540 w 627826"/>
              <a:gd name="connsiteY8" fmla="*/ 409433 h 778410"/>
              <a:gd name="connsiteX9" fmla="*/ 129654 w 627826"/>
              <a:gd name="connsiteY9" fmla="*/ 293427 h 778410"/>
              <a:gd name="connsiteX10" fmla="*/ 232012 w 627826"/>
              <a:gd name="connsiteY10" fmla="*/ 395785 h 778410"/>
              <a:gd name="connsiteX11" fmla="*/ 95534 w 627826"/>
              <a:gd name="connsiteY11" fmla="*/ 225188 h 778410"/>
              <a:gd name="connsiteX12" fmla="*/ 0 w 627826"/>
              <a:gd name="connsiteY12" fmla="*/ 0 h 77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826" h="778410">
                <a:moveTo>
                  <a:pt x="0" y="0"/>
                </a:moveTo>
                <a:cubicBezTo>
                  <a:pt x="0" y="0"/>
                  <a:pt x="39806" y="154675"/>
                  <a:pt x="95534" y="225188"/>
                </a:cubicBezTo>
                <a:cubicBezTo>
                  <a:pt x="151262" y="295701"/>
                  <a:pt x="334370" y="423081"/>
                  <a:pt x="334370" y="423081"/>
                </a:cubicBezTo>
                <a:cubicBezTo>
                  <a:pt x="368490" y="453789"/>
                  <a:pt x="279779" y="382138"/>
                  <a:pt x="300251" y="409433"/>
                </a:cubicBezTo>
                <a:cubicBezTo>
                  <a:pt x="320723" y="436728"/>
                  <a:pt x="428767" y="569794"/>
                  <a:pt x="457200" y="586854"/>
                </a:cubicBezTo>
                <a:cubicBezTo>
                  <a:pt x="485633" y="603914"/>
                  <a:pt x="442415" y="479946"/>
                  <a:pt x="470848" y="511791"/>
                </a:cubicBezTo>
                <a:cubicBezTo>
                  <a:pt x="499281" y="543636"/>
                  <a:pt x="630072" y="767687"/>
                  <a:pt x="627797" y="777923"/>
                </a:cubicBezTo>
                <a:cubicBezTo>
                  <a:pt x="625522" y="788159"/>
                  <a:pt x="526576" y="634621"/>
                  <a:pt x="457200" y="573206"/>
                </a:cubicBezTo>
                <a:cubicBezTo>
                  <a:pt x="387824" y="511791"/>
                  <a:pt x="266131" y="456063"/>
                  <a:pt x="211540" y="409433"/>
                </a:cubicBezTo>
                <a:cubicBezTo>
                  <a:pt x="156949" y="362803"/>
                  <a:pt x="126242" y="295702"/>
                  <a:pt x="129654" y="293427"/>
                </a:cubicBezTo>
                <a:cubicBezTo>
                  <a:pt x="133066" y="291152"/>
                  <a:pt x="237699" y="407158"/>
                  <a:pt x="232012" y="395785"/>
                </a:cubicBezTo>
                <a:cubicBezTo>
                  <a:pt x="226325" y="384412"/>
                  <a:pt x="133065" y="286603"/>
                  <a:pt x="95534" y="225188"/>
                </a:cubicBezTo>
                <a:cubicBezTo>
                  <a:pt x="58003" y="16377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4BEE470-5D33-ED82-46B3-959B05FD9FA2}"/>
              </a:ext>
            </a:extLst>
          </p:cNvPr>
          <p:cNvSpPr/>
          <p:nvPr/>
        </p:nvSpPr>
        <p:spPr>
          <a:xfrm>
            <a:off x="4715519" y="4071427"/>
            <a:ext cx="363649" cy="965036"/>
          </a:xfrm>
          <a:custGeom>
            <a:avLst/>
            <a:gdLst>
              <a:gd name="connsiteX0" fmla="*/ 6606 w 363649"/>
              <a:gd name="connsiteY0" fmla="*/ 2430 h 965036"/>
              <a:gd name="connsiteX1" fmla="*/ 13430 w 363649"/>
              <a:gd name="connsiteY1" fmla="*/ 254913 h 965036"/>
              <a:gd name="connsiteX2" fmla="*/ 149908 w 363649"/>
              <a:gd name="connsiteY2" fmla="*/ 623403 h 965036"/>
              <a:gd name="connsiteX3" fmla="*/ 115788 w 363649"/>
              <a:gd name="connsiteY3" fmla="*/ 548340 h 965036"/>
              <a:gd name="connsiteX4" fmla="*/ 361448 w 363649"/>
              <a:gd name="connsiteY4" fmla="*/ 957773 h 965036"/>
              <a:gd name="connsiteX5" fmla="*/ 224971 w 363649"/>
              <a:gd name="connsiteY5" fmla="*/ 780352 h 965036"/>
              <a:gd name="connsiteX6" fmla="*/ 27078 w 363649"/>
              <a:gd name="connsiteY6" fmla="*/ 405039 h 965036"/>
              <a:gd name="connsiteX7" fmla="*/ 6606 w 363649"/>
              <a:gd name="connsiteY7" fmla="*/ 2430 h 9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49" h="965036">
                <a:moveTo>
                  <a:pt x="6606" y="2430"/>
                </a:moveTo>
                <a:cubicBezTo>
                  <a:pt x="4331" y="-22591"/>
                  <a:pt x="-10454" y="151418"/>
                  <a:pt x="13430" y="254913"/>
                </a:cubicBezTo>
                <a:cubicBezTo>
                  <a:pt x="37314" y="358408"/>
                  <a:pt x="132848" y="574499"/>
                  <a:pt x="149908" y="623403"/>
                </a:cubicBezTo>
                <a:cubicBezTo>
                  <a:pt x="166968" y="672307"/>
                  <a:pt x="80531" y="492612"/>
                  <a:pt x="115788" y="548340"/>
                </a:cubicBezTo>
                <a:cubicBezTo>
                  <a:pt x="151045" y="604068"/>
                  <a:pt x="343251" y="919104"/>
                  <a:pt x="361448" y="957773"/>
                </a:cubicBezTo>
                <a:cubicBezTo>
                  <a:pt x="379645" y="996442"/>
                  <a:pt x="280699" y="872474"/>
                  <a:pt x="224971" y="780352"/>
                </a:cubicBezTo>
                <a:cubicBezTo>
                  <a:pt x="169243" y="688230"/>
                  <a:pt x="58923" y="532418"/>
                  <a:pt x="27078" y="405039"/>
                </a:cubicBezTo>
                <a:cubicBezTo>
                  <a:pt x="-4767" y="277660"/>
                  <a:pt x="8881" y="27451"/>
                  <a:pt x="6606" y="2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2AE4C61-BEDB-B699-BD8F-491BBA3A3EA4}"/>
              </a:ext>
            </a:extLst>
          </p:cNvPr>
          <p:cNvSpPr/>
          <p:nvPr/>
        </p:nvSpPr>
        <p:spPr>
          <a:xfrm>
            <a:off x="6969002" y="4571925"/>
            <a:ext cx="598897" cy="880223"/>
          </a:xfrm>
          <a:custGeom>
            <a:avLst/>
            <a:gdLst>
              <a:gd name="connsiteX0" fmla="*/ 598682 w 598897"/>
              <a:gd name="connsiteY0" fmla="*/ 75 h 880223"/>
              <a:gd name="connsiteX1" fmla="*/ 400789 w 598897"/>
              <a:gd name="connsiteY1" fmla="*/ 361741 h 880223"/>
              <a:gd name="connsiteX2" fmla="*/ 462204 w 598897"/>
              <a:gd name="connsiteY2" fmla="*/ 307150 h 880223"/>
              <a:gd name="connsiteX3" fmla="*/ 393965 w 598897"/>
              <a:gd name="connsiteY3" fmla="*/ 450451 h 880223"/>
              <a:gd name="connsiteX4" fmla="*/ 318902 w 598897"/>
              <a:gd name="connsiteY4" fmla="*/ 552809 h 880223"/>
              <a:gd name="connsiteX5" fmla="*/ 127834 w 598897"/>
              <a:gd name="connsiteY5" fmla="*/ 716582 h 880223"/>
              <a:gd name="connsiteX6" fmla="*/ 284783 w 598897"/>
              <a:gd name="connsiteY6" fmla="*/ 600576 h 880223"/>
              <a:gd name="connsiteX7" fmla="*/ 5004 w 598897"/>
              <a:gd name="connsiteY7" fmla="*/ 873532 h 880223"/>
              <a:gd name="connsiteX8" fmla="*/ 134658 w 598897"/>
              <a:gd name="connsiteY8" fmla="*/ 777997 h 880223"/>
              <a:gd name="connsiteX9" fmla="*/ 496323 w 598897"/>
              <a:gd name="connsiteY9" fmla="*/ 573281 h 880223"/>
              <a:gd name="connsiteX10" fmla="*/ 237016 w 598897"/>
              <a:gd name="connsiteY10" fmla="*/ 661991 h 880223"/>
              <a:gd name="connsiteX11" fmla="*/ 434908 w 598897"/>
              <a:gd name="connsiteY11" fmla="*/ 395860 h 880223"/>
              <a:gd name="connsiteX12" fmla="*/ 598682 w 598897"/>
              <a:gd name="connsiteY12" fmla="*/ 75 h 88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897" h="880223">
                <a:moveTo>
                  <a:pt x="598682" y="75"/>
                </a:moveTo>
                <a:cubicBezTo>
                  <a:pt x="592996" y="-5611"/>
                  <a:pt x="423535" y="310562"/>
                  <a:pt x="400789" y="361741"/>
                </a:cubicBezTo>
                <a:cubicBezTo>
                  <a:pt x="378043" y="412920"/>
                  <a:pt x="463341" y="292365"/>
                  <a:pt x="462204" y="307150"/>
                </a:cubicBezTo>
                <a:cubicBezTo>
                  <a:pt x="461067" y="321935"/>
                  <a:pt x="417849" y="409508"/>
                  <a:pt x="393965" y="450451"/>
                </a:cubicBezTo>
                <a:cubicBezTo>
                  <a:pt x="370081" y="491394"/>
                  <a:pt x="363257" y="508454"/>
                  <a:pt x="318902" y="552809"/>
                </a:cubicBezTo>
                <a:cubicBezTo>
                  <a:pt x="274547" y="597164"/>
                  <a:pt x="133520" y="708621"/>
                  <a:pt x="127834" y="716582"/>
                </a:cubicBezTo>
                <a:cubicBezTo>
                  <a:pt x="122148" y="724543"/>
                  <a:pt x="305255" y="574418"/>
                  <a:pt x="284783" y="600576"/>
                </a:cubicBezTo>
                <a:cubicBezTo>
                  <a:pt x="264311" y="626734"/>
                  <a:pt x="30025" y="843962"/>
                  <a:pt x="5004" y="873532"/>
                </a:cubicBezTo>
                <a:cubicBezTo>
                  <a:pt x="-20017" y="903102"/>
                  <a:pt x="52772" y="828039"/>
                  <a:pt x="134658" y="777997"/>
                </a:cubicBezTo>
                <a:cubicBezTo>
                  <a:pt x="216544" y="727955"/>
                  <a:pt x="479263" y="592615"/>
                  <a:pt x="496323" y="573281"/>
                </a:cubicBezTo>
                <a:cubicBezTo>
                  <a:pt x="513383" y="553947"/>
                  <a:pt x="247252" y="691561"/>
                  <a:pt x="237016" y="661991"/>
                </a:cubicBezTo>
                <a:cubicBezTo>
                  <a:pt x="226780" y="632421"/>
                  <a:pt x="373493" y="501630"/>
                  <a:pt x="434908" y="395860"/>
                </a:cubicBezTo>
                <a:cubicBezTo>
                  <a:pt x="496323" y="290090"/>
                  <a:pt x="604368" y="5761"/>
                  <a:pt x="598682" y="7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25B64DE-08A3-5B96-4BBD-830B75841304}"/>
              </a:ext>
            </a:extLst>
          </p:cNvPr>
          <p:cNvSpPr/>
          <p:nvPr/>
        </p:nvSpPr>
        <p:spPr>
          <a:xfrm>
            <a:off x="5138057" y="3745566"/>
            <a:ext cx="321538" cy="281534"/>
          </a:xfrm>
          <a:custGeom>
            <a:avLst/>
            <a:gdLst>
              <a:gd name="connsiteX0" fmla="*/ 325 w 321538"/>
              <a:gd name="connsiteY0" fmla="*/ 14392 h 281534"/>
              <a:gd name="connsiteX1" fmla="*/ 123155 w 321538"/>
              <a:gd name="connsiteY1" fmla="*/ 150870 h 281534"/>
              <a:gd name="connsiteX2" fmla="*/ 164098 w 321538"/>
              <a:gd name="connsiteY2" fmla="*/ 273700 h 281534"/>
              <a:gd name="connsiteX3" fmla="*/ 164098 w 321538"/>
              <a:gd name="connsiteY3" fmla="*/ 239580 h 281534"/>
              <a:gd name="connsiteX4" fmla="*/ 321047 w 321538"/>
              <a:gd name="connsiteY4" fmla="*/ 744 h 281534"/>
              <a:gd name="connsiteX5" fmla="*/ 211865 w 321538"/>
              <a:gd name="connsiteY5" fmla="*/ 164518 h 281534"/>
              <a:gd name="connsiteX6" fmla="*/ 164098 w 321538"/>
              <a:gd name="connsiteY6" fmla="*/ 164518 h 281534"/>
              <a:gd name="connsiteX7" fmla="*/ 325 w 321538"/>
              <a:gd name="connsiteY7" fmla="*/ 14392 h 2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8" h="281534">
                <a:moveTo>
                  <a:pt x="325" y="14392"/>
                </a:moveTo>
                <a:cubicBezTo>
                  <a:pt x="-6499" y="12117"/>
                  <a:pt x="95860" y="107652"/>
                  <a:pt x="123155" y="150870"/>
                </a:cubicBezTo>
                <a:cubicBezTo>
                  <a:pt x="150450" y="194088"/>
                  <a:pt x="164098" y="273700"/>
                  <a:pt x="164098" y="273700"/>
                </a:cubicBezTo>
                <a:cubicBezTo>
                  <a:pt x="170922" y="288485"/>
                  <a:pt x="137940" y="285073"/>
                  <a:pt x="164098" y="239580"/>
                </a:cubicBezTo>
                <a:cubicBezTo>
                  <a:pt x="190256" y="194087"/>
                  <a:pt x="313086" y="13254"/>
                  <a:pt x="321047" y="744"/>
                </a:cubicBezTo>
                <a:cubicBezTo>
                  <a:pt x="329008" y="-11766"/>
                  <a:pt x="238023" y="137222"/>
                  <a:pt x="211865" y="164518"/>
                </a:cubicBezTo>
                <a:cubicBezTo>
                  <a:pt x="185707" y="191814"/>
                  <a:pt x="193668" y="188402"/>
                  <a:pt x="164098" y="164518"/>
                </a:cubicBezTo>
                <a:cubicBezTo>
                  <a:pt x="134528" y="140634"/>
                  <a:pt x="7149" y="16667"/>
                  <a:pt x="325" y="1439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DAD3EDB-A1AA-8CEC-625A-AF4B988E2896}"/>
              </a:ext>
            </a:extLst>
          </p:cNvPr>
          <p:cNvSpPr/>
          <p:nvPr/>
        </p:nvSpPr>
        <p:spPr>
          <a:xfrm>
            <a:off x="7219202" y="3930393"/>
            <a:ext cx="162156" cy="204989"/>
          </a:xfrm>
          <a:custGeom>
            <a:avLst/>
            <a:gdLst>
              <a:gd name="connsiteX0" fmla="*/ 464 w 162156"/>
              <a:gd name="connsiteY0" fmla="*/ 162 h 204989"/>
              <a:gd name="connsiteX1" fmla="*/ 109646 w 162156"/>
              <a:gd name="connsiteY1" fmla="*/ 82049 h 204989"/>
              <a:gd name="connsiteX2" fmla="*/ 123294 w 162156"/>
              <a:gd name="connsiteY2" fmla="*/ 204879 h 204989"/>
              <a:gd name="connsiteX3" fmla="*/ 157413 w 162156"/>
              <a:gd name="connsiteY3" fmla="*/ 102520 h 204989"/>
              <a:gd name="connsiteX4" fmla="*/ 464 w 162156"/>
              <a:gd name="connsiteY4" fmla="*/ 162 h 2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56" h="204989">
                <a:moveTo>
                  <a:pt x="464" y="162"/>
                </a:moveTo>
                <a:cubicBezTo>
                  <a:pt x="-7497" y="-3250"/>
                  <a:pt x="89174" y="47930"/>
                  <a:pt x="109646" y="82049"/>
                </a:cubicBezTo>
                <a:cubicBezTo>
                  <a:pt x="130118" y="116168"/>
                  <a:pt x="115333" y="201467"/>
                  <a:pt x="123294" y="204879"/>
                </a:cubicBezTo>
                <a:cubicBezTo>
                  <a:pt x="131255" y="208291"/>
                  <a:pt x="176747" y="132090"/>
                  <a:pt x="157413" y="102520"/>
                </a:cubicBezTo>
                <a:cubicBezTo>
                  <a:pt x="138079" y="72950"/>
                  <a:pt x="8425" y="3574"/>
                  <a:pt x="464" y="16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462D119-422D-220D-A13D-C0220BF7EBB4}"/>
              </a:ext>
            </a:extLst>
          </p:cNvPr>
          <p:cNvSpPr/>
          <p:nvPr/>
        </p:nvSpPr>
        <p:spPr>
          <a:xfrm>
            <a:off x="5199570" y="3527923"/>
            <a:ext cx="131142" cy="47895"/>
          </a:xfrm>
          <a:custGeom>
            <a:avLst/>
            <a:gdLst>
              <a:gd name="connsiteX0" fmla="*/ 227 w 131142"/>
              <a:gd name="connsiteY0" fmla="*/ 40967 h 47895"/>
              <a:gd name="connsiteX1" fmla="*/ 82114 w 131142"/>
              <a:gd name="connsiteY1" fmla="*/ 13671 h 47895"/>
              <a:gd name="connsiteX2" fmla="*/ 129881 w 131142"/>
              <a:gd name="connsiteY2" fmla="*/ 47790 h 47895"/>
              <a:gd name="connsiteX3" fmla="*/ 109409 w 131142"/>
              <a:gd name="connsiteY3" fmla="*/ 23 h 47895"/>
              <a:gd name="connsiteX4" fmla="*/ 227 w 131142"/>
              <a:gd name="connsiteY4" fmla="*/ 40967 h 4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42" h="47895">
                <a:moveTo>
                  <a:pt x="227" y="40967"/>
                </a:moveTo>
                <a:cubicBezTo>
                  <a:pt x="-4322" y="43242"/>
                  <a:pt x="60505" y="12534"/>
                  <a:pt x="82114" y="13671"/>
                </a:cubicBezTo>
                <a:cubicBezTo>
                  <a:pt x="103723" y="14808"/>
                  <a:pt x="125332" y="50065"/>
                  <a:pt x="129881" y="47790"/>
                </a:cubicBezTo>
                <a:cubicBezTo>
                  <a:pt x="134430" y="45515"/>
                  <a:pt x="126469" y="1160"/>
                  <a:pt x="109409" y="23"/>
                </a:cubicBezTo>
                <a:cubicBezTo>
                  <a:pt x="92349" y="-1114"/>
                  <a:pt x="4776" y="38692"/>
                  <a:pt x="227" y="409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6AB97256-07CE-A6EE-BBF7-8E1D6127E924}"/>
              </a:ext>
            </a:extLst>
          </p:cNvPr>
          <p:cNvSpPr/>
          <p:nvPr/>
        </p:nvSpPr>
        <p:spPr>
          <a:xfrm>
            <a:off x="7294634" y="3587548"/>
            <a:ext cx="218669" cy="63247"/>
          </a:xfrm>
          <a:custGeom>
            <a:avLst/>
            <a:gdLst>
              <a:gd name="connsiteX0" fmla="*/ 94 w 218669"/>
              <a:gd name="connsiteY0" fmla="*/ 63228 h 63247"/>
              <a:gd name="connsiteX1" fmla="*/ 122924 w 218669"/>
              <a:gd name="connsiteY1" fmla="*/ 8637 h 63247"/>
              <a:gd name="connsiteX2" fmla="*/ 218459 w 218669"/>
              <a:gd name="connsiteY2" fmla="*/ 29109 h 63247"/>
              <a:gd name="connsiteX3" fmla="*/ 143396 w 218669"/>
              <a:gd name="connsiteY3" fmla="*/ 1813 h 63247"/>
              <a:gd name="connsiteX4" fmla="*/ 94 w 218669"/>
              <a:gd name="connsiteY4" fmla="*/ 63228 h 6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69" h="63247">
                <a:moveTo>
                  <a:pt x="94" y="63228"/>
                </a:moveTo>
                <a:cubicBezTo>
                  <a:pt x="-3318" y="64365"/>
                  <a:pt x="86530" y="14323"/>
                  <a:pt x="122924" y="8637"/>
                </a:cubicBezTo>
                <a:cubicBezTo>
                  <a:pt x="159318" y="2951"/>
                  <a:pt x="215047" y="30246"/>
                  <a:pt x="218459" y="29109"/>
                </a:cubicBezTo>
                <a:cubicBezTo>
                  <a:pt x="221871" y="27972"/>
                  <a:pt x="183202" y="-8423"/>
                  <a:pt x="143396" y="1813"/>
                </a:cubicBezTo>
                <a:cubicBezTo>
                  <a:pt x="103590" y="12049"/>
                  <a:pt x="3506" y="62091"/>
                  <a:pt x="94" y="6322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9213B26-CD3E-E359-B2C4-9E63A83F1D5F}"/>
              </a:ext>
            </a:extLst>
          </p:cNvPr>
          <p:cNvSpPr/>
          <p:nvPr/>
        </p:nvSpPr>
        <p:spPr>
          <a:xfrm>
            <a:off x="7533462" y="3869084"/>
            <a:ext cx="47869" cy="184375"/>
          </a:xfrm>
          <a:custGeom>
            <a:avLst/>
            <a:gdLst>
              <a:gd name="connsiteX0" fmla="*/ 102 w 47869"/>
              <a:gd name="connsiteY0" fmla="*/ 56 h 184375"/>
              <a:gd name="connsiteX1" fmla="*/ 34222 w 47869"/>
              <a:gd name="connsiteY1" fmla="*/ 95591 h 184375"/>
              <a:gd name="connsiteX2" fmla="*/ 102 w 47869"/>
              <a:gd name="connsiteY2" fmla="*/ 184301 h 184375"/>
              <a:gd name="connsiteX3" fmla="*/ 47869 w 47869"/>
              <a:gd name="connsiteY3" fmla="*/ 109238 h 184375"/>
              <a:gd name="connsiteX4" fmla="*/ 102 w 47869"/>
              <a:gd name="connsiteY4" fmla="*/ 56 h 1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9" h="184375">
                <a:moveTo>
                  <a:pt x="102" y="56"/>
                </a:moveTo>
                <a:cubicBezTo>
                  <a:pt x="-2172" y="-2218"/>
                  <a:pt x="34222" y="64884"/>
                  <a:pt x="34222" y="95591"/>
                </a:cubicBezTo>
                <a:cubicBezTo>
                  <a:pt x="34222" y="126298"/>
                  <a:pt x="-2172" y="182027"/>
                  <a:pt x="102" y="184301"/>
                </a:cubicBezTo>
                <a:cubicBezTo>
                  <a:pt x="2376" y="186575"/>
                  <a:pt x="47869" y="136533"/>
                  <a:pt x="47869" y="109238"/>
                </a:cubicBezTo>
                <a:cubicBezTo>
                  <a:pt x="47869" y="81943"/>
                  <a:pt x="2376" y="2330"/>
                  <a:pt x="102" y="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C1ADCB6-6A6B-7B69-55A7-99368B70255D}"/>
              </a:ext>
            </a:extLst>
          </p:cNvPr>
          <p:cNvSpPr/>
          <p:nvPr/>
        </p:nvSpPr>
        <p:spPr>
          <a:xfrm>
            <a:off x="5001636" y="3241331"/>
            <a:ext cx="92133" cy="177454"/>
          </a:xfrm>
          <a:custGeom>
            <a:avLst/>
            <a:gdLst>
              <a:gd name="connsiteX0" fmla="*/ 268 w 92133"/>
              <a:gd name="connsiteY0" fmla="*/ 12 h 177454"/>
              <a:gd name="connsiteX1" fmla="*/ 61683 w 92133"/>
              <a:gd name="connsiteY1" fmla="*/ 102370 h 177454"/>
              <a:gd name="connsiteX2" fmla="*/ 68507 w 92133"/>
              <a:gd name="connsiteY2" fmla="*/ 177433 h 177454"/>
              <a:gd name="connsiteX3" fmla="*/ 88979 w 92133"/>
              <a:gd name="connsiteY3" fmla="*/ 109194 h 177454"/>
              <a:gd name="connsiteX4" fmla="*/ 268 w 92133"/>
              <a:gd name="connsiteY4" fmla="*/ 12 h 1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33" h="177454">
                <a:moveTo>
                  <a:pt x="268" y="12"/>
                </a:moveTo>
                <a:cubicBezTo>
                  <a:pt x="-4281" y="-1125"/>
                  <a:pt x="50310" y="72800"/>
                  <a:pt x="61683" y="102370"/>
                </a:cubicBezTo>
                <a:cubicBezTo>
                  <a:pt x="73056" y="131940"/>
                  <a:pt x="63958" y="176296"/>
                  <a:pt x="68507" y="177433"/>
                </a:cubicBezTo>
                <a:cubicBezTo>
                  <a:pt x="73056" y="178570"/>
                  <a:pt x="101489" y="135352"/>
                  <a:pt x="88979" y="109194"/>
                </a:cubicBezTo>
                <a:cubicBezTo>
                  <a:pt x="76469" y="83036"/>
                  <a:pt x="4817" y="1149"/>
                  <a:pt x="268" y="1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3804003-2198-E6F7-E5D4-44D3994748AF}"/>
              </a:ext>
            </a:extLst>
          </p:cNvPr>
          <p:cNvSpPr/>
          <p:nvPr/>
        </p:nvSpPr>
        <p:spPr>
          <a:xfrm>
            <a:off x="7130885" y="3718479"/>
            <a:ext cx="78758" cy="111831"/>
          </a:xfrm>
          <a:custGeom>
            <a:avLst/>
            <a:gdLst>
              <a:gd name="connsiteX0" fmla="*/ 70 w 78758"/>
              <a:gd name="connsiteY0" fmla="*/ 536 h 111831"/>
              <a:gd name="connsiteX1" fmla="*/ 75133 w 78758"/>
              <a:gd name="connsiteY1" fmla="*/ 109718 h 111831"/>
              <a:gd name="connsiteX2" fmla="*/ 61485 w 78758"/>
              <a:gd name="connsiteY2" fmla="*/ 68775 h 111831"/>
              <a:gd name="connsiteX3" fmla="*/ 70 w 78758"/>
              <a:gd name="connsiteY3" fmla="*/ 536 h 1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8" h="111831">
                <a:moveTo>
                  <a:pt x="70" y="536"/>
                </a:moveTo>
                <a:cubicBezTo>
                  <a:pt x="2345" y="7360"/>
                  <a:pt x="75133" y="109718"/>
                  <a:pt x="75133" y="109718"/>
                </a:cubicBezTo>
                <a:cubicBezTo>
                  <a:pt x="85369" y="121091"/>
                  <a:pt x="71721" y="83560"/>
                  <a:pt x="61485" y="68775"/>
                </a:cubicBezTo>
                <a:cubicBezTo>
                  <a:pt x="51249" y="53990"/>
                  <a:pt x="-2205" y="-6288"/>
                  <a:pt x="70" y="5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46BAC9B-610B-AB0F-8581-BB3A7133BF8F}"/>
              </a:ext>
            </a:extLst>
          </p:cNvPr>
          <p:cNvSpPr/>
          <p:nvPr/>
        </p:nvSpPr>
        <p:spPr>
          <a:xfrm>
            <a:off x="7600301" y="3288920"/>
            <a:ext cx="69817" cy="130114"/>
          </a:xfrm>
          <a:custGeom>
            <a:avLst/>
            <a:gdLst>
              <a:gd name="connsiteX0" fmla="*/ 69741 w 69817"/>
              <a:gd name="connsiteY0" fmla="*/ 190 h 130114"/>
              <a:gd name="connsiteX1" fmla="*/ 1502 w 69817"/>
              <a:gd name="connsiteY1" fmla="*/ 82077 h 130114"/>
              <a:gd name="connsiteX2" fmla="*/ 21974 w 69817"/>
              <a:gd name="connsiteY2" fmla="*/ 129844 h 130114"/>
              <a:gd name="connsiteX3" fmla="*/ 15150 w 69817"/>
              <a:gd name="connsiteY3" fmla="*/ 61605 h 130114"/>
              <a:gd name="connsiteX4" fmla="*/ 69741 w 69817"/>
              <a:gd name="connsiteY4" fmla="*/ 190 h 13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7" h="130114">
                <a:moveTo>
                  <a:pt x="69741" y="190"/>
                </a:moveTo>
                <a:cubicBezTo>
                  <a:pt x="67466" y="3602"/>
                  <a:pt x="9463" y="60468"/>
                  <a:pt x="1502" y="82077"/>
                </a:cubicBezTo>
                <a:cubicBezTo>
                  <a:pt x="-6459" y="103686"/>
                  <a:pt x="19699" y="133256"/>
                  <a:pt x="21974" y="129844"/>
                </a:cubicBezTo>
                <a:cubicBezTo>
                  <a:pt x="24249" y="126432"/>
                  <a:pt x="7189" y="83214"/>
                  <a:pt x="15150" y="61605"/>
                </a:cubicBezTo>
                <a:cubicBezTo>
                  <a:pt x="23111" y="39996"/>
                  <a:pt x="72016" y="-3222"/>
                  <a:pt x="69741" y="1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D4E5FB4-E104-546B-149B-3BD89C4402A2}"/>
              </a:ext>
            </a:extLst>
          </p:cNvPr>
          <p:cNvSpPr/>
          <p:nvPr/>
        </p:nvSpPr>
        <p:spPr>
          <a:xfrm>
            <a:off x="5007942" y="3841709"/>
            <a:ext cx="62219" cy="143778"/>
          </a:xfrm>
          <a:custGeom>
            <a:avLst/>
            <a:gdLst>
              <a:gd name="connsiteX0" fmla="*/ 34906 w 62219"/>
              <a:gd name="connsiteY0" fmla="*/ 136 h 143778"/>
              <a:gd name="connsiteX1" fmla="*/ 7610 w 62219"/>
              <a:gd name="connsiteY1" fmla="*/ 82022 h 143778"/>
              <a:gd name="connsiteX2" fmla="*/ 62201 w 62219"/>
              <a:gd name="connsiteY2" fmla="*/ 143437 h 143778"/>
              <a:gd name="connsiteX3" fmla="*/ 786 w 62219"/>
              <a:gd name="connsiteY3" fmla="*/ 102494 h 143778"/>
              <a:gd name="connsiteX4" fmla="*/ 34906 w 62219"/>
              <a:gd name="connsiteY4" fmla="*/ 136 h 1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9" h="143778">
                <a:moveTo>
                  <a:pt x="34906" y="136"/>
                </a:moveTo>
                <a:cubicBezTo>
                  <a:pt x="36043" y="-3276"/>
                  <a:pt x="3061" y="58139"/>
                  <a:pt x="7610" y="82022"/>
                </a:cubicBezTo>
                <a:cubicBezTo>
                  <a:pt x="12159" y="105905"/>
                  <a:pt x="63338" y="140025"/>
                  <a:pt x="62201" y="143437"/>
                </a:cubicBezTo>
                <a:cubicBezTo>
                  <a:pt x="61064" y="146849"/>
                  <a:pt x="7610" y="124103"/>
                  <a:pt x="786" y="102494"/>
                </a:cubicBezTo>
                <a:cubicBezTo>
                  <a:pt x="-6038" y="80885"/>
                  <a:pt x="33769" y="3548"/>
                  <a:pt x="34906" y="1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A153F3D-2C1B-7640-099C-BBA3E840E7C9}"/>
              </a:ext>
            </a:extLst>
          </p:cNvPr>
          <p:cNvSpPr/>
          <p:nvPr/>
        </p:nvSpPr>
        <p:spPr>
          <a:xfrm>
            <a:off x="7171899" y="4012442"/>
            <a:ext cx="41165" cy="109687"/>
          </a:xfrm>
          <a:custGeom>
            <a:avLst/>
            <a:gdLst>
              <a:gd name="connsiteX0" fmla="*/ 0 w 41165"/>
              <a:gd name="connsiteY0" fmla="*/ 0 h 109687"/>
              <a:gd name="connsiteX1" fmla="*/ 13647 w 41165"/>
              <a:gd name="connsiteY1" fmla="*/ 95534 h 109687"/>
              <a:gd name="connsiteX2" fmla="*/ 40943 w 41165"/>
              <a:gd name="connsiteY2" fmla="*/ 109182 h 109687"/>
              <a:gd name="connsiteX3" fmla="*/ 27295 w 41165"/>
              <a:gd name="connsiteY3" fmla="*/ 81886 h 109687"/>
              <a:gd name="connsiteX4" fmla="*/ 0 w 41165"/>
              <a:gd name="connsiteY4" fmla="*/ 0 h 1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5" h="109687">
                <a:moveTo>
                  <a:pt x="0" y="0"/>
                </a:moveTo>
                <a:lnTo>
                  <a:pt x="13647" y="95534"/>
                </a:lnTo>
                <a:cubicBezTo>
                  <a:pt x="20471" y="113731"/>
                  <a:pt x="40943" y="109182"/>
                  <a:pt x="40943" y="109182"/>
                </a:cubicBezTo>
                <a:cubicBezTo>
                  <a:pt x="43218" y="106907"/>
                  <a:pt x="27295" y="81886"/>
                  <a:pt x="27295" y="8188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2AA2991-4ECD-5E99-2F3A-F97C04B142CC}"/>
              </a:ext>
            </a:extLst>
          </p:cNvPr>
          <p:cNvSpPr/>
          <p:nvPr/>
        </p:nvSpPr>
        <p:spPr>
          <a:xfrm>
            <a:off x="6100476" y="5042649"/>
            <a:ext cx="273463" cy="211839"/>
          </a:xfrm>
          <a:custGeom>
            <a:avLst/>
            <a:gdLst>
              <a:gd name="connsiteX0" fmla="*/ 73 w 273463"/>
              <a:gd name="connsiteY0" fmla="*/ 199 h 211839"/>
              <a:gd name="connsiteX1" fmla="*/ 238909 w 273463"/>
              <a:gd name="connsiteY1" fmla="*/ 95733 h 211839"/>
              <a:gd name="connsiteX2" fmla="*/ 204790 w 273463"/>
              <a:gd name="connsiteY2" fmla="*/ 211739 h 211839"/>
              <a:gd name="connsiteX3" fmla="*/ 266205 w 273463"/>
              <a:gd name="connsiteY3" fmla="*/ 75261 h 211839"/>
              <a:gd name="connsiteX4" fmla="*/ 73 w 273463"/>
              <a:gd name="connsiteY4" fmla="*/ 199 h 2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63" h="211839">
                <a:moveTo>
                  <a:pt x="73" y="199"/>
                </a:moveTo>
                <a:cubicBezTo>
                  <a:pt x="-4476" y="3611"/>
                  <a:pt x="204790" y="60476"/>
                  <a:pt x="238909" y="95733"/>
                </a:cubicBezTo>
                <a:cubicBezTo>
                  <a:pt x="273028" y="130990"/>
                  <a:pt x="200241" y="215151"/>
                  <a:pt x="204790" y="211739"/>
                </a:cubicBezTo>
                <a:cubicBezTo>
                  <a:pt x="209339" y="208327"/>
                  <a:pt x="299187" y="112792"/>
                  <a:pt x="266205" y="75261"/>
                </a:cubicBezTo>
                <a:cubicBezTo>
                  <a:pt x="233223" y="37730"/>
                  <a:pt x="4622" y="-3213"/>
                  <a:pt x="73" y="19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A33A6C17-00DF-CC8B-53D3-370C0A90D4B7}"/>
              </a:ext>
            </a:extLst>
          </p:cNvPr>
          <p:cNvSpPr/>
          <p:nvPr/>
        </p:nvSpPr>
        <p:spPr>
          <a:xfrm>
            <a:off x="5902651" y="4114800"/>
            <a:ext cx="156955" cy="75250"/>
          </a:xfrm>
          <a:custGeom>
            <a:avLst/>
            <a:gdLst>
              <a:gd name="connsiteX0" fmla="*/ 156955 w 156955"/>
              <a:gd name="connsiteY0" fmla="*/ 0 h 75250"/>
              <a:gd name="connsiteX1" fmla="*/ 6 w 156955"/>
              <a:gd name="connsiteY1" fmla="*/ 75063 h 75250"/>
              <a:gd name="connsiteX2" fmla="*/ 156955 w 156955"/>
              <a:gd name="connsiteY2" fmla="*/ 0 h 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955" h="75250">
                <a:moveTo>
                  <a:pt x="156955" y="0"/>
                </a:moveTo>
                <a:cubicBezTo>
                  <a:pt x="156955" y="0"/>
                  <a:pt x="1143" y="70514"/>
                  <a:pt x="6" y="75063"/>
                </a:cubicBezTo>
                <a:cubicBezTo>
                  <a:pt x="-1131" y="79612"/>
                  <a:pt x="156955" y="0"/>
                  <a:pt x="156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B69363F-A539-1B22-817E-466CA22F6D38}"/>
              </a:ext>
            </a:extLst>
          </p:cNvPr>
          <p:cNvSpPr/>
          <p:nvPr/>
        </p:nvSpPr>
        <p:spPr>
          <a:xfrm>
            <a:off x="6570894" y="4121321"/>
            <a:ext cx="191582" cy="143633"/>
          </a:xfrm>
          <a:custGeom>
            <a:avLst/>
            <a:gdLst>
              <a:gd name="connsiteX0" fmla="*/ 503 w 191582"/>
              <a:gd name="connsiteY0" fmla="*/ 109485 h 143633"/>
              <a:gd name="connsiteX1" fmla="*/ 41446 w 191582"/>
              <a:gd name="connsiteY1" fmla="*/ 61718 h 143633"/>
              <a:gd name="connsiteX2" fmla="*/ 14151 w 191582"/>
              <a:gd name="connsiteY2" fmla="*/ 303 h 143633"/>
              <a:gd name="connsiteX3" fmla="*/ 68742 w 191582"/>
              <a:gd name="connsiteY3" fmla="*/ 89013 h 143633"/>
              <a:gd name="connsiteX4" fmla="*/ 191572 w 191582"/>
              <a:gd name="connsiteY4" fmla="*/ 143604 h 143633"/>
              <a:gd name="connsiteX5" fmla="*/ 75566 w 191582"/>
              <a:gd name="connsiteY5" fmla="*/ 82189 h 143633"/>
              <a:gd name="connsiteX6" fmla="*/ 503 w 191582"/>
              <a:gd name="connsiteY6" fmla="*/ 109485 h 14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82" h="143633">
                <a:moveTo>
                  <a:pt x="503" y="109485"/>
                </a:moveTo>
                <a:cubicBezTo>
                  <a:pt x="-5184" y="106073"/>
                  <a:pt x="39171" y="79915"/>
                  <a:pt x="41446" y="61718"/>
                </a:cubicBezTo>
                <a:cubicBezTo>
                  <a:pt x="43721" y="43521"/>
                  <a:pt x="9602" y="-4246"/>
                  <a:pt x="14151" y="303"/>
                </a:cubicBezTo>
                <a:cubicBezTo>
                  <a:pt x="18700" y="4852"/>
                  <a:pt x="39172" y="65129"/>
                  <a:pt x="68742" y="89013"/>
                </a:cubicBezTo>
                <a:cubicBezTo>
                  <a:pt x="98312" y="112897"/>
                  <a:pt x="190435" y="144741"/>
                  <a:pt x="191572" y="143604"/>
                </a:cubicBezTo>
                <a:cubicBezTo>
                  <a:pt x="192709" y="142467"/>
                  <a:pt x="103999" y="89013"/>
                  <a:pt x="75566" y="82189"/>
                </a:cubicBezTo>
                <a:cubicBezTo>
                  <a:pt x="47133" y="75365"/>
                  <a:pt x="6190" y="112897"/>
                  <a:pt x="503" y="10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A29FA14-BAC7-13C0-6008-7561B8EA8B08}"/>
              </a:ext>
            </a:extLst>
          </p:cNvPr>
          <p:cNvSpPr/>
          <p:nvPr/>
        </p:nvSpPr>
        <p:spPr>
          <a:xfrm>
            <a:off x="6372239" y="4550272"/>
            <a:ext cx="585137" cy="199199"/>
          </a:xfrm>
          <a:custGeom>
            <a:avLst/>
            <a:gdLst>
              <a:gd name="connsiteX0" fmla="*/ 1265 w 585137"/>
              <a:gd name="connsiteY0" fmla="*/ 199149 h 199199"/>
              <a:gd name="connsiteX1" fmla="*/ 246925 w 585137"/>
              <a:gd name="connsiteY1" fmla="*/ 124086 h 199199"/>
              <a:gd name="connsiteX2" fmla="*/ 192334 w 585137"/>
              <a:gd name="connsiteY2" fmla="*/ 185501 h 199199"/>
              <a:gd name="connsiteX3" fmla="*/ 581295 w 585137"/>
              <a:gd name="connsiteY3" fmla="*/ 1256 h 199199"/>
              <a:gd name="connsiteX4" fmla="*/ 369755 w 585137"/>
              <a:gd name="connsiteY4" fmla="*/ 110438 h 199199"/>
              <a:gd name="connsiteX5" fmla="*/ 1265 w 585137"/>
              <a:gd name="connsiteY5" fmla="*/ 199149 h 1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37" h="199199">
                <a:moveTo>
                  <a:pt x="1265" y="199149"/>
                </a:moveTo>
                <a:cubicBezTo>
                  <a:pt x="-19207" y="201424"/>
                  <a:pt x="215080" y="126361"/>
                  <a:pt x="246925" y="124086"/>
                </a:cubicBezTo>
                <a:cubicBezTo>
                  <a:pt x="278770" y="121811"/>
                  <a:pt x="136606" y="205973"/>
                  <a:pt x="192334" y="185501"/>
                </a:cubicBezTo>
                <a:cubicBezTo>
                  <a:pt x="248062" y="165029"/>
                  <a:pt x="551725" y="13766"/>
                  <a:pt x="581295" y="1256"/>
                </a:cubicBezTo>
                <a:cubicBezTo>
                  <a:pt x="610865" y="-11254"/>
                  <a:pt x="463015" y="72907"/>
                  <a:pt x="369755" y="110438"/>
                </a:cubicBezTo>
                <a:cubicBezTo>
                  <a:pt x="276495" y="147969"/>
                  <a:pt x="21737" y="196874"/>
                  <a:pt x="1265" y="199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E47D0B4-5476-26E4-DA6B-44B921B48C61}"/>
              </a:ext>
            </a:extLst>
          </p:cNvPr>
          <p:cNvSpPr/>
          <p:nvPr/>
        </p:nvSpPr>
        <p:spPr>
          <a:xfrm>
            <a:off x="5520291" y="3521103"/>
            <a:ext cx="96222" cy="170631"/>
          </a:xfrm>
          <a:custGeom>
            <a:avLst/>
            <a:gdLst>
              <a:gd name="connsiteX0" fmla="*/ 228 w 96222"/>
              <a:gd name="connsiteY0" fmla="*/ 19 h 170631"/>
              <a:gd name="connsiteX1" fmla="*/ 68467 w 96222"/>
              <a:gd name="connsiteY1" fmla="*/ 75082 h 170631"/>
              <a:gd name="connsiteX2" fmla="*/ 47996 w 96222"/>
              <a:gd name="connsiteY2" fmla="*/ 170616 h 170631"/>
              <a:gd name="connsiteX3" fmla="*/ 95763 w 96222"/>
              <a:gd name="connsiteY3" fmla="*/ 81906 h 170631"/>
              <a:gd name="connsiteX4" fmla="*/ 228 w 96222"/>
              <a:gd name="connsiteY4" fmla="*/ 19 h 17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22" h="170631">
                <a:moveTo>
                  <a:pt x="228" y="19"/>
                </a:moveTo>
                <a:cubicBezTo>
                  <a:pt x="-4321" y="-1118"/>
                  <a:pt x="60506" y="46649"/>
                  <a:pt x="68467" y="75082"/>
                </a:cubicBezTo>
                <a:cubicBezTo>
                  <a:pt x="76428" y="103515"/>
                  <a:pt x="43447" y="169479"/>
                  <a:pt x="47996" y="170616"/>
                </a:cubicBezTo>
                <a:cubicBezTo>
                  <a:pt x="52545" y="171753"/>
                  <a:pt x="101450" y="109202"/>
                  <a:pt x="95763" y="81906"/>
                </a:cubicBezTo>
                <a:cubicBezTo>
                  <a:pt x="90076" y="54611"/>
                  <a:pt x="4777" y="1156"/>
                  <a:pt x="228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BC7F69D-1310-5846-0221-9DFC8BA7F55E}"/>
              </a:ext>
            </a:extLst>
          </p:cNvPr>
          <p:cNvSpPr/>
          <p:nvPr/>
        </p:nvSpPr>
        <p:spPr>
          <a:xfrm>
            <a:off x="5612937" y="4870818"/>
            <a:ext cx="71471" cy="343221"/>
          </a:xfrm>
          <a:custGeom>
            <a:avLst/>
            <a:gdLst>
              <a:gd name="connsiteX0" fmla="*/ 57708 w 71471"/>
              <a:gd name="connsiteY0" fmla="*/ 1433 h 343221"/>
              <a:gd name="connsiteX1" fmla="*/ 16764 w 71471"/>
              <a:gd name="connsiteY1" fmla="*/ 219797 h 343221"/>
              <a:gd name="connsiteX2" fmla="*/ 71356 w 71471"/>
              <a:gd name="connsiteY2" fmla="*/ 342627 h 343221"/>
              <a:gd name="connsiteX3" fmla="*/ 30412 w 71471"/>
              <a:gd name="connsiteY3" fmla="*/ 260740 h 343221"/>
              <a:gd name="connsiteX4" fmla="*/ 3117 w 71471"/>
              <a:gd name="connsiteY4" fmla="*/ 131086 h 343221"/>
              <a:gd name="connsiteX5" fmla="*/ 57708 w 71471"/>
              <a:gd name="connsiteY5" fmla="*/ 1433 h 34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71" h="343221">
                <a:moveTo>
                  <a:pt x="57708" y="1433"/>
                </a:moveTo>
                <a:cubicBezTo>
                  <a:pt x="59982" y="16218"/>
                  <a:pt x="14489" y="162932"/>
                  <a:pt x="16764" y="219797"/>
                </a:cubicBezTo>
                <a:cubicBezTo>
                  <a:pt x="19039" y="276662"/>
                  <a:pt x="69081" y="335803"/>
                  <a:pt x="71356" y="342627"/>
                </a:cubicBezTo>
                <a:cubicBezTo>
                  <a:pt x="73631" y="349451"/>
                  <a:pt x="41785" y="295997"/>
                  <a:pt x="30412" y="260740"/>
                </a:cubicBezTo>
                <a:cubicBezTo>
                  <a:pt x="19039" y="225483"/>
                  <a:pt x="-9393" y="172029"/>
                  <a:pt x="3117" y="131086"/>
                </a:cubicBezTo>
                <a:cubicBezTo>
                  <a:pt x="15627" y="90143"/>
                  <a:pt x="55434" y="-13352"/>
                  <a:pt x="57708" y="14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4A26393-D1D4-4EC8-9EEF-E11E42191F64}"/>
              </a:ext>
            </a:extLst>
          </p:cNvPr>
          <p:cNvSpPr/>
          <p:nvPr/>
        </p:nvSpPr>
        <p:spPr>
          <a:xfrm>
            <a:off x="5949193" y="5240581"/>
            <a:ext cx="820104" cy="170909"/>
          </a:xfrm>
          <a:custGeom>
            <a:avLst/>
            <a:gdLst>
              <a:gd name="connsiteX0" fmla="*/ 1231 w 820104"/>
              <a:gd name="connsiteY0" fmla="*/ 150285 h 170909"/>
              <a:gd name="connsiteX1" fmla="*/ 403840 w 820104"/>
              <a:gd name="connsiteY1" fmla="*/ 116165 h 170909"/>
              <a:gd name="connsiteX2" fmla="*/ 383368 w 820104"/>
              <a:gd name="connsiteY2" fmla="*/ 170756 h 170909"/>
              <a:gd name="connsiteX3" fmla="*/ 547141 w 820104"/>
              <a:gd name="connsiteY3" fmla="*/ 95694 h 170909"/>
              <a:gd name="connsiteX4" fmla="*/ 820097 w 820104"/>
              <a:gd name="connsiteY4" fmla="*/ 159 h 170909"/>
              <a:gd name="connsiteX5" fmla="*/ 553965 w 820104"/>
              <a:gd name="connsiteY5" fmla="*/ 75222 h 170909"/>
              <a:gd name="connsiteX6" fmla="*/ 1231 w 820104"/>
              <a:gd name="connsiteY6" fmla="*/ 150285 h 1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104" h="170909">
                <a:moveTo>
                  <a:pt x="1231" y="150285"/>
                </a:moveTo>
                <a:cubicBezTo>
                  <a:pt x="-23790" y="157109"/>
                  <a:pt x="340151" y="112753"/>
                  <a:pt x="403840" y="116165"/>
                </a:cubicBezTo>
                <a:cubicBezTo>
                  <a:pt x="467529" y="119577"/>
                  <a:pt x="359485" y="174168"/>
                  <a:pt x="383368" y="170756"/>
                </a:cubicBezTo>
                <a:cubicBezTo>
                  <a:pt x="407251" y="167344"/>
                  <a:pt x="474353" y="124127"/>
                  <a:pt x="547141" y="95694"/>
                </a:cubicBezTo>
                <a:cubicBezTo>
                  <a:pt x="619929" y="67261"/>
                  <a:pt x="818960" y="3571"/>
                  <a:pt x="820097" y="159"/>
                </a:cubicBezTo>
                <a:cubicBezTo>
                  <a:pt x="821234" y="-3253"/>
                  <a:pt x="684756" y="49064"/>
                  <a:pt x="553965" y="75222"/>
                </a:cubicBezTo>
                <a:cubicBezTo>
                  <a:pt x="423174" y="101380"/>
                  <a:pt x="26252" y="143461"/>
                  <a:pt x="1231" y="15028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52D063A-E036-CD25-40E6-38FB11E37DB2}"/>
              </a:ext>
            </a:extLst>
          </p:cNvPr>
          <p:cNvSpPr/>
          <p:nvPr/>
        </p:nvSpPr>
        <p:spPr>
          <a:xfrm>
            <a:off x="6173265" y="4646283"/>
            <a:ext cx="903239" cy="301030"/>
          </a:xfrm>
          <a:custGeom>
            <a:avLst/>
            <a:gdLst>
              <a:gd name="connsiteX0" fmla="*/ 2347 w 903239"/>
              <a:gd name="connsiteY0" fmla="*/ 212320 h 301030"/>
              <a:gd name="connsiteX1" fmla="*/ 459547 w 903239"/>
              <a:gd name="connsiteY1" fmla="*/ 205496 h 301030"/>
              <a:gd name="connsiteX2" fmla="*/ 404956 w 903239"/>
              <a:gd name="connsiteY2" fmla="*/ 212320 h 301030"/>
              <a:gd name="connsiteX3" fmla="*/ 705207 w 903239"/>
              <a:gd name="connsiteY3" fmla="*/ 62195 h 301030"/>
              <a:gd name="connsiteX4" fmla="*/ 643792 w 903239"/>
              <a:gd name="connsiteY4" fmla="*/ 150905 h 301030"/>
              <a:gd name="connsiteX5" fmla="*/ 903099 w 903239"/>
              <a:gd name="connsiteY5" fmla="*/ 780 h 301030"/>
              <a:gd name="connsiteX6" fmla="*/ 677911 w 903239"/>
              <a:gd name="connsiteY6" fmla="*/ 96314 h 301030"/>
              <a:gd name="connsiteX7" fmla="*/ 527786 w 903239"/>
              <a:gd name="connsiteY7" fmla="*/ 191848 h 301030"/>
              <a:gd name="connsiteX8" fmla="*/ 432251 w 903239"/>
              <a:gd name="connsiteY8" fmla="*/ 301030 h 301030"/>
              <a:gd name="connsiteX9" fmla="*/ 486842 w 903239"/>
              <a:gd name="connsiteY9" fmla="*/ 191848 h 301030"/>
              <a:gd name="connsiteX10" fmla="*/ 288950 w 903239"/>
              <a:gd name="connsiteY10" fmla="*/ 225968 h 301030"/>
              <a:gd name="connsiteX11" fmla="*/ 2347 w 903239"/>
              <a:gd name="connsiteY11" fmla="*/ 212320 h 30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39" h="301030">
                <a:moveTo>
                  <a:pt x="2347" y="212320"/>
                </a:moveTo>
                <a:cubicBezTo>
                  <a:pt x="30780" y="208908"/>
                  <a:pt x="392446" y="205496"/>
                  <a:pt x="459547" y="205496"/>
                </a:cubicBezTo>
                <a:cubicBezTo>
                  <a:pt x="526648" y="205496"/>
                  <a:pt x="364013" y="236204"/>
                  <a:pt x="404956" y="212320"/>
                </a:cubicBezTo>
                <a:cubicBezTo>
                  <a:pt x="445899" y="188436"/>
                  <a:pt x="665401" y="72431"/>
                  <a:pt x="705207" y="62195"/>
                </a:cubicBezTo>
                <a:cubicBezTo>
                  <a:pt x="745013" y="51959"/>
                  <a:pt x="610810" y="161141"/>
                  <a:pt x="643792" y="150905"/>
                </a:cubicBezTo>
                <a:cubicBezTo>
                  <a:pt x="676774" y="140669"/>
                  <a:pt x="897413" y="9878"/>
                  <a:pt x="903099" y="780"/>
                </a:cubicBezTo>
                <a:cubicBezTo>
                  <a:pt x="908786" y="-8319"/>
                  <a:pt x="740463" y="64469"/>
                  <a:pt x="677911" y="96314"/>
                </a:cubicBezTo>
                <a:cubicBezTo>
                  <a:pt x="615359" y="128159"/>
                  <a:pt x="568729" y="157729"/>
                  <a:pt x="527786" y="191848"/>
                </a:cubicBezTo>
                <a:cubicBezTo>
                  <a:pt x="486843" y="225967"/>
                  <a:pt x="439075" y="301030"/>
                  <a:pt x="432251" y="301030"/>
                </a:cubicBezTo>
                <a:cubicBezTo>
                  <a:pt x="425427" y="301030"/>
                  <a:pt x="510725" y="204358"/>
                  <a:pt x="486842" y="191848"/>
                </a:cubicBezTo>
                <a:cubicBezTo>
                  <a:pt x="462959" y="179338"/>
                  <a:pt x="366287" y="220281"/>
                  <a:pt x="288950" y="225968"/>
                </a:cubicBezTo>
                <a:cubicBezTo>
                  <a:pt x="211613" y="231655"/>
                  <a:pt x="-26086" y="215732"/>
                  <a:pt x="2347" y="2123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7D3EEA0-9998-348C-501F-5D4F89482648}"/>
              </a:ext>
            </a:extLst>
          </p:cNvPr>
          <p:cNvSpPr/>
          <p:nvPr/>
        </p:nvSpPr>
        <p:spPr>
          <a:xfrm>
            <a:off x="4959464" y="3616657"/>
            <a:ext cx="69906" cy="212873"/>
          </a:xfrm>
          <a:custGeom>
            <a:avLst/>
            <a:gdLst>
              <a:gd name="connsiteX0" fmla="*/ 69736 w 69906"/>
              <a:gd name="connsiteY0" fmla="*/ 0 h 212873"/>
              <a:gd name="connsiteX1" fmla="*/ 21969 w 69906"/>
              <a:gd name="connsiteY1" fmla="*/ 109182 h 212873"/>
              <a:gd name="connsiteX2" fmla="*/ 56088 w 69906"/>
              <a:gd name="connsiteY2" fmla="*/ 211540 h 212873"/>
              <a:gd name="connsiteX3" fmla="*/ 21969 w 69906"/>
              <a:gd name="connsiteY3" fmla="*/ 163773 h 212873"/>
              <a:gd name="connsiteX4" fmla="*/ 1497 w 69906"/>
              <a:gd name="connsiteY4" fmla="*/ 109182 h 212873"/>
              <a:gd name="connsiteX5" fmla="*/ 69736 w 69906"/>
              <a:gd name="connsiteY5" fmla="*/ 0 h 21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06" h="212873">
                <a:moveTo>
                  <a:pt x="69736" y="0"/>
                </a:moveTo>
                <a:cubicBezTo>
                  <a:pt x="73148" y="0"/>
                  <a:pt x="24244" y="73925"/>
                  <a:pt x="21969" y="109182"/>
                </a:cubicBezTo>
                <a:cubicBezTo>
                  <a:pt x="19694" y="144439"/>
                  <a:pt x="56088" y="202442"/>
                  <a:pt x="56088" y="211540"/>
                </a:cubicBezTo>
                <a:cubicBezTo>
                  <a:pt x="56088" y="220638"/>
                  <a:pt x="31067" y="180833"/>
                  <a:pt x="21969" y="163773"/>
                </a:cubicBezTo>
                <a:cubicBezTo>
                  <a:pt x="12871" y="146713"/>
                  <a:pt x="-5327" y="133066"/>
                  <a:pt x="1497" y="109182"/>
                </a:cubicBezTo>
                <a:cubicBezTo>
                  <a:pt x="8321" y="85298"/>
                  <a:pt x="66324" y="0"/>
                  <a:pt x="69736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CCB5DF6-FDFA-1EEB-C762-540DDDB95799}"/>
              </a:ext>
            </a:extLst>
          </p:cNvPr>
          <p:cNvSpPr/>
          <p:nvPr/>
        </p:nvSpPr>
        <p:spPr>
          <a:xfrm>
            <a:off x="6069295" y="2692082"/>
            <a:ext cx="174962" cy="474643"/>
          </a:xfrm>
          <a:custGeom>
            <a:avLst/>
            <a:gdLst>
              <a:gd name="connsiteX0" fmla="*/ 147260 w 174962"/>
              <a:gd name="connsiteY0" fmla="*/ 3351 h 474643"/>
              <a:gd name="connsiteX1" fmla="*/ 92669 w 174962"/>
              <a:gd name="connsiteY1" fmla="*/ 167124 h 474643"/>
              <a:gd name="connsiteX2" fmla="*/ 106317 w 174962"/>
              <a:gd name="connsiteY2" fmla="*/ 255834 h 474643"/>
              <a:gd name="connsiteX3" fmla="*/ 58550 w 174962"/>
              <a:gd name="connsiteY3" fmla="*/ 344545 h 474643"/>
              <a:gd name="connsiteX4" fmla="*/ 3959 w 174962"/>
              <a:gd name="connsiteY4" fmla="*/ 474199 h 474643"/>
              <a:gd name="connsiteX5" fmla="*/ 174556 w 174962"/>
              <a:gd name="connsiteY5" fmla="*/ 296778 h 474643"/>
              <a:gd name="connsiteX6" fmla="*/ 51726 w 174962"/>
              <a:gd name="connsiteY6" fmla="*/ 412784 h 474643"/>
              <a:gd name="connsiteX7" fmla="*/ 58550 w 174962"/>
              <a:gd name="connsiteY7" fmla="*/ 317249 h 474643"/>
              <a:gd name="connsiteX8" fmla="*/ 58550 w 174962"/>
              <a:gd name="connsiteY8" fmla="*/ 173948 h 474643"/>
              <a:gd name="connsiteX9" fmla="*/ 140436 w 174962"/>
              <a:gd name="connsiteY9" fmla="*/ 64766 h 474643"/>
              <a:gd name="connsiteX10" fmla="*/ 147260 w 174962"/>
              <a:gd name="connsiteY10" fmla="*/ 3351 h 4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62" h="474643">
                <a:moveTo>
                  <a:pt x="147260" y="3351"/>
                </a:moveTo>
                <a:cubicBezTo>
                  <a:pt x="139299" y="20411"/>
                  <a:pt x="99493" y="125044"/>
                  <a:pt x="92669" y="167124"/>
                </a:cubicBezTo>
                <a:cubicBezTo>
                  <a:pt x="85845" y="209204"/>
                  <a:pt x="112004" y="226264"/>
                  <a:pt x="106317" y="255834"/>
                </a:cubicBezTo>
                <a:cubicBezTo>
                  <a:pt x="100630" y="285404"/>
                  <a:pt x="75610" y="308151"/>
                  <a:pt x="58550" y="344545"/>
                </a:cubicBezTo>
                <a:cubicBezTo>
                  <a:pt x="41490" y="380939"/>
                  <a:pt x="-15375" y="482160"/>
                  <a:pt x="3959" y="474199"/>
                </a:cubicBezTo>
                <a:cubicBezTo>
                  <a:pt x="23293" y="466238"/>
                  <a:pt x="166595" y="307014"/>
                  <a:pt x="174556" y="296778"/>
                </a:cubicBezTo>
                <a:cubicBezTo>
                  <a:pt x="182517" y="286542"/>
                  <a:pt x="71060" y="409372"/>
                  <a:pt x="51726" y="412784"/>
                </a:cubicBezTo>
                <a:cubicBezTo>
                  <a:pt x="32392" y="416196"/>
                  <a:pt x="57413" y="357055"/>
                  <a:pt x="58550" y="317249"/>
                </a:cubicBezTo>
                <a:cubicBezTo>
                  <a:pt x="59687" y="277443"/>
                  <a:pt x="44902" y="216028"/>
                  <a:pt x="58550" y="173948"/>
                </a:cubicBezTo>
                <a:cubicBezTo>
                  <a:pt x="72198" y="131868"/>
                  <a:pt x="122239" y="90924"/>
                  <a:pt x="140436" y="64766"/>
                </a:cubicBezTo>
                <a:cubicBezTo>
                  <a:pt x="158633" y="38608"/>
                  <a:pt x="155221" y="-13709"/>
                  <a:pt x="147260" y="335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3B29A25-D15C-9754-7176-7C5939164C35}"/>
              </a:ext>
            </a:extLst>
          </p:cNvPr>
          <p:cNvSpPr/>
          <p:nvPr/>
        </p:nvSpPr>
        <p:spPr>
          <a:xfrm>
            <a:off x="5909481" y="2667870"/>
            <a:ext cx="225535" cy="587128"/>
          </a:xfrm>
          <a:custGeom>
            <a:avLst/>
            <a:gdLst>
              <a:gd name="connsiteX0" fmla="*/ 225188 w 225535"/>
              <a:gd name="connsiteY0" fmla="*/ 267 h 587128"/>
              <a:gd name="connsiteX1" fmla="*/ 156949 w 225535"/>
              <a:gd name="connsiteY1" fmla="*/ 218631 h 587128"/>
              <a:gd name="connsiteX2" fmla="*/ 177420 w 225535"/>
              <a:gd name="connsiteY2" fmla="*/ 327814 h 587128"/>
              <a:gd name="connsiteX3" fmla="*/ 163773 w 225535"/>
              <a:gd name="connsiteY3" fmla="*/ 423348 h 587128"/>
              <a:gd name="connsiteX4" fmla="*/ 0 w 225535"/>
              <a:gd name="connsiteY4" fmla="*/ 587121 h 587128"/>
              <a:gd name="connsiteX5" fmla="*/ 163773 w 225535"/>
              <a:gd name="connsiteY5" fmla="*/ 416524 h 587128"/>
              <a:gd name="connsiteX6" fmla="*/ 163773 w 225535"/>
              <a:gd name="connsiteY6" fmla="*/ 320990 h 587128"/>
              <a:gd name="connsiteX7" fmla="*/ 129653 w 225535"/>
              <a:gd name="connsiteY7" fmla="*/ 198160 h 587128"/>
              <a:gd name="connsiteX8" fmla="*/ 122829 w 225535"/>
              <a:gd name="connsiteY8" fmla="*/ 266399 h 587128"/>
              <a:gd name="connsiteX9" fmla="*/ 225188 w 225535"/>
              <a:gd name="connsiteY9" fmla="*/ 267 h 58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35" h="587128">
                <a:moveTo>
                  <a:pt x="225188" y="267"/>
                </a:moveTo>
                <a:cubicBezTo>
                  <a:pt x="230875" y="-7694"/>
                  <a:pt x="164910" y="164040"/>
                  <a:pt x="156949" y="218631"/>
                </a:cubicBezTo>
                <a:cubicBezTo>
                  <a:pt x="148988" y="273222"/>
                  <a:pt x="176283" y="293695"/>
                  <a:pt x="177420" y="327814"/>
                </a:cubicBezTo>
                <a:cubicBezTo>
                  <a:pt x="178557" y="361933"/>
                  <a:pt x="193343" y="380130"/>
                  <a:pt x="163773" y="423348"/>
                </a:cubicBezTo>
                <a:cubicBezTo>
                  <a:pt x="134203" y="466566"/>
                  <a:pt x="0" y="588258"/>
                  <a:pt x="0" y="587121"/>
                </a:cubicBezTo>
                <a:cubicBezTo>
                  <a:pt x="0" y="585984"/>
                  <a:pt x="136478" y="460879"/>
                  <a:pt x="163773" y="416524"/>
                </a:cubicBezTo>
                <a:cubicBezTo>
                  <a:pt x="191068" y="372169"/>
                  <a:pt x="169460" y="357384"/>
                  <a:pt x="163773" y="320990"/>
                </a:cubicBezTo>
                <a:cubicBezTo>
                  <a:pt x="158086" y="284596"/>
                  <a:pt x="136477" y="207259"/>
                  <a:pt x="129653" y="198160"/>
                </a:cubicBezTo>
                <a:cubicBezTo>
                  <a:pt x="122829" y="189061"/>
                  <a:pt x="108044" y="291420"/>
                  <a:pt x="122829" y="266399"/>
                </a:cubicBezTo>
                <a:cubicBezTo>
                  <a:pt x="137614" y="241378"/>
                  <a:pt x="219501" y="8228"/>
                  <a:pt x="225188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F731362-6F65-7967-6410-DCC4005E6857}"/>
              </a:ext>
            </a:extLst>
          </p:cNvPr>
          <p:cNvSpPr/>
          <p:nvPr/>
        </p:nvSpPr>
        <p:spPr>
          <a:xfrm>
            <a:off x="5262344" y="2976642"/>
            <a:ext cx="610023" cy="151028"/>
          </a:xfrm>
          <a:custGeom>
            <a:avLst/>
            <a:gdLst>
              <a:gd name="connsiteX0" fmla="*/ 651 w 610023"/>
              <a:gd name="connsiteY0" fmla="*/ 31526 h 151028"/>
              <a:gd name="connsiteX1" fmla="*/ 364333 w 610023"/>
              <a:gd name="connsiteY1" fmla="*/ 26331 h 151028"/>
              <a:gd name="connsiteX2" fmla="*/ 286401 w 610023"/>
              <a:gd name="connsiteY2" fmla="*/ 78285 h 151028"/>
              <a:gd name="connsiteX3" fmla="*/ 483829 w 610023"/>
              <a:gd name="connsiteY3" fmla="*/ 31526 h 151028"/>
              <a:gd name="connsiteX4" fmla="*/ 416288 w 610023"/>
              <a:gd name="connsiteY4" fmla="*/ 104263 h 151028"/>
              <a:gd name="connsiteX5" fmla="*/ 530588 w 610023"/>
              <a:gd name="connsiteY5" fmla="*/ 62699 h 151028"/>
              <a:gd name="connsiteX6" fmla="*/ 494220 w 610023"/>
              <a:gd name="connsiteY6" fmla="*/ 151022 h 151028"/>
              <a:gd name="connsiteX7" fmla="*/ 582542 w 610023"/>
              <a:gd name="connsiteY7" fmla="*/ 57503 h 151028"/>
              <a:gd name="connsiteX8" fmla="*/ 608520 w 610023"/>
              <a:gd name="connsiteY8" fmla="*/ 353 h 151028"/>
              <a:gd name="connsiteX9" fmla="*/ 546174 w 610023"/>
              <a:gd name="connsiteY9" fmla="*/ 83481 h 151028"/>
              <a:gd name="connsiteX10" fmla="*/ 390311 w 610023"/>
              <a:gd name="connsiteY10" fmla="*/ 83481 h 151028"/>
              <a:gd name="connsiteX11" fmla="*/ 88974 w 610023"/>
              <a:gd name="connsiteY11" fmla="*/ 114653 h 151028"/>
              <a:gd name="connsiteX12" fmla="*/ 468242 w 610023"/>
              <a:gd name="connsiteY12" fmla="*/ 10744 h 151028"/>
              <a:gd name="connsiteX13" fmla="*/ 651 w 610023"/>
              <a:gd name="connsiteY13" fmla="*/ 31526 h 1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023" h="151028">
                <a:moveTo>
                  <a:pt x="651" y="31526"/>
                </a:moveTo>
                <a:cubicBezTo>
                  <a:pt x="-16667" y="34124"/>
                  <a:pt x="316708" y="18538"/>
                  <a:pt x="364333" y="26331"/>
                </a:cubicBezTo>
                <a:cubicBezTo>
                  <a:pt x="411958" y="34124"/>
                  <a:pt x="266485" y="77419"/>
                  <a:pt x="286401" y="78285"/>
                </a:cubicBezTo>
                <a:cubicBezTo>
                  <a:pt x="306317" y="79151"/>
                  <a:pt x="462181" y="27196"/>
                  <a:pt x="483829" y="31526"/>
                </a:cubicBezTo>
                <a:cubicBezTo>
                  <a:pt x="505477" y="35856"/>
                  <a:pt x="408495" y="99068"/>
                  <a:pt x="416288" y="104263"/>
                </a:cubicBezTo>
                <a:cubicBezTo>
                  <a:pt x="424081" y="109459"/>
                  <a:pt x="517599" y="54906"/>
                  <a:pt x="530588" y="62699"/>
                </a:cubicBezTo>
                <a:cubicBezTo>
                  <a:pt x="543577" y="70492"/>
                  <a:pt x="485561" y="151888"/>
                  <a:pt x="494220" y="151022"/>
                </a:cubicBezTo>
                <a:cubicBezTo>
                  <a:pt x="502879" y="150156"/>
                  <a:pt x="563492" y="82614"/>
                  <a:pt x="582542" y="57503"/>
                </a:cubicBezTo>
                <a:cubicBezTo>
                  <a:pt x="601592" y="32392"/>
                  <a:pt x="614581" y="-3977"/>
                  <a:pt x="608520" y="353"/>
                </a:cubicBezTo>
                <a:cubicBezTo>
                  <a:pt x="602459" y="4683"/>
                  <a:pt x="582542" y="69626"/>
                  <a:pt x="546174" y="83481"/>
                </a:cubicBezTo>
                <a:cubicBezTo>
                  <a:pt x="509806" y="97336"/>
                  <a:pt x="466511" y="78286"/>
                  <a:pt x="390311" y="83481"/>
                </a:cubicBezTo>
                <a:cubicBezTo>
                  <a:pt x="314111" y="88676"/>
                  <a:pt x="75986" y="126776"/>
                  <a:pt x="88974" y="114653"/>
                </a:cubicBezTo>
                <a:cubicBezTo>
                  <a:pt x="101963" y="102530"/>
                  <a:pt x="481231" y="23732"/>
                  <a:pt x="468242" y="10744"/>
                </a:cubicBezTo>
                <a:cubicBezTo>
                  <a:pt x="455253" y="-2244"/>
                  <a:pt x="17969" y="28928"/>
                  <a:pt x="651" y="315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8C38B8B-95B7-980E-F9FC-D94B5CB893D9}"/>
              </a:ext>
            </a:extLst>
          </p:cNvPr>
          <p:cNvSpPr/>
          <p:nvPr/>
        </p:nvSpPr>
        <p:spPr>
          <a:xfrm>
            <a:off x="6899454" y="2951018"/>
            <a:ext cx="566622" cy="72737"/>
          </a:xfrm>
          <a:custGeom>
            <a:avLst/>
            <a:gdLst>
              <a:gd name="connsiteX0" fmla="*/ 110 w 566622"/>
              <a:gd name="connsiteY0" fmla="*/ 0 h 72737"/>
              <a:gd name="connsiteX1" fmla="*/ 275469 w 566622"/>
              <a:gd name="connsiteY1" fmla="*/ 57150 h 72737"/>
              <a:gd name="connsiteX2" fmla="*/ 161169 w 566622"/>
              <a:gd name="connsiteY2" fmla="*/ 57150 h 72737"/>
              <a:gd name="connsiteX3" fmla="*/ 462505 w 566622"/>
              <a:gd name="connsiteY3" fmla="*/ 46759 h 72737"/>
              <a:gd name="connsiteX4" fmla="*/ 566414 w 566622"/>
              <a:gd name="connsiteY4" fmla="*/ 72737 h 72737"/>
              <a:gd name="connsiteX5" fmla="*/ 441723 w 566622"/>
              <a:gd name="connsiteY5" fmla="*/ 46759 h 72737"/>
              <a:gd name="connsiteX6" fmla="*/ 244296 w 566622"/>
              <a:gd name="connsiteY6" fmla="*/ 57150 h 72737"/>
              <a:gd name="connsiteX7" fmla="*/ 110 w 566622"/>
              <a:gd name="connsiteY7" fmla="*/ 0 h 7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22" h="72737">
                <a:moveTo>
                  <a:pt x="110" y="0"/>
                </a:moveTo>
                <a:cubicBezTo>
                  <a:pt x="5305" y="0"/>
                  <a:pt x="248626" y="47625"/>
                  <a:pt x="275469" y="57150"/>
                </a:cubicBezTo>
                <a:cubicBezTo>
                  <a:pt x="302312" y="66675"/>
                  <a:pt x="129996" y="58882"/>
                  <a:pt x="161169" y="57150"/>
                </a:cubicBezTo>
                <a:cubicBezTo>
                  <a:pt x="192342" y="55418"/>
                  <a:pt x="394964" y="44161"/>
                  <a:pt x="462505" y="46759"/>
                </a:cubicBezTo>
                <a:cubicBezTo>
                  <a:pt x="530046" y="49357"/>
                  <a:pt x="569878" y="72737"/>
                  <a:pt x="566414" y="72737"/>
                </a:cubicBezTo>
                <a:cubicBezTo>
                  <a:pt x="562950" y="72737"/>
                  <a:pt x="495409" y="49357"/>
                  <a:pt x="441723" y="46759"/>
                </a:cubicBezTo>
                <a:cubicBezTo>
                  <a:pt x="388037" y="44161"/>
                  <a:pt x="313569" y="62345"/>
                  <a:pt x="244296" y="57150"/>
                </a:cubicBezTo>
                <a:cubicBezTo>
                  <a:pt x="175023" y="51955"/>
                  <a:pt x="-5085" y="0"/>
                  <a:pt x="110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7D1632F-D761-8413-FDE1-6AE6C81ECD01}"/>
              </a:ext>
            </a:extLst>
          </p:cNvPr>
          <p:cNvSpPr/>
          <p:nvPr/>
        </p:nvSpPr>
        <p:spPr>
          <a:xfrm>
            <a:off x="6767757" y="2904225"/>
            <a:ext cx="588012" cy="223956"/>
          </a:xfrm>
          <a:custGeom>
            <a:avLst/>
            <a:gdLst>
              <a:gd name="connsiteX0" fmla="*/ 85048 w 588012"/>
              <a:gd name="connsiteY0" fmla="*/ 34 h 223956"/>
              <a:gd name="connsiteX1" fmla="*/ 38288 w 588012"/>
              <a:gd name="connsiteY1" fmla="*/ 88357 h 223956"/>
              <a:gd name="connsiteX2" fmla="*/ 220129 w 588012"/>
              <a:gd name="connsiteY2" fmla="*/ 155898 h 223956"/>
              <a:gd name="connsiteX3" fmla="*/ 95438 w 588012"/>
              <a:gd name="connsiteY3" fmla="*/ 135116 h 223956"/>
              <a:gd name="connsiteX4" fmla="*/ 360407 w 588012"/>
              <a:gd name="connsiteY4" fmla="*/ 161093 h 223956"/>
              <a:gd name="connsiteX5" fmla="*/ 583811 w 588012"/>
              <a:gd name="connsiteY5" fmla="*/ 218243 h 223956"/>
              <a:gd name="connsiteX6" fmla="*/ 490293 w 588012"/>
              <a:gd name="connsiteY6" fmla="*/ 202657 h 223956"/>
              <a:gd name="connsiteX7" fmla="*/ 292866 w 588012"/>
              <a:gd name="connsiteY7" fmla="*/ 223439 h 223956"/>
              <a:gd name="connsiteX8" fmla="*/ 459120 w 588012"/>
              <a:gd name="connsiteY8" fmla="*/ 176680 h 223956"/>
              <a:gd name="connsiteX9" fmla="*/ 157784 w 588012"/>
              <a:gd name="connsiteY9" fmla="*/ 150702 h 223956"/>
              <a:gd name="connsiteX10" fmla="*/ 1920 w 588012"/>
              <a:gd name="connsiteY10" fmla="*/ 155898 h 223956"/>
              <a:gd name="connsiteX11" fmla="*/ 69461 w 588012"/>
              <a:gd name="connsiteY11" fmla="*/ 140311 h 223956"/>
              <a:gd name="connsiteX12" fmla="*/ 48679 w 588012"/>
              <a:gd name="connsiteY12" fmla="*/ 109139 h 223956"/>
              <a:gd name="connsiteX13" fmla="*/ 17507 w 588012"/>
              <a:gd name="connsiteY13" fmla="*/ 98748 h 223956"/>
              <a:gd name="connsiteX14" fmla="*/ 85048 w 588012"/>
              <a:gd name="connsiteY14" fmla="*/ 34 h 22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8012" h="223956">
                <a:moveTo>
                  <a:pt x="85048" y="34"/>
                </a:moveTo>
                <a:cubicBezTo>
                  <a:pt x="88512" y="-1698"/>
                  <a:pt x="15775" y="62380"/>
                  <a:pt x="38288" y="88357"/>
                </a:cubicBezTo>
                <a:cubicBezTo>
                  <a:pt x="60801" y="114334"/>
                  <a:pt x="210604" y="148105"/>
                  <a:pt x="220129" y="155898"/>
                </a:cubicBezTo>
                <a:cubicBezTo>
                  <a:pt x="229654" y="163691"/>
                  <a:pt x="72058" y="134250"/>
                  <a:pt x="95438" y="135116"/>
                </a:cubicBezTo>
                <a:cubicBezTo>
                  <a:pt x="118818" y="135982"/>
                  <a:pt x="279012" y="147239"/>
                  <a:pt x="360407" y="161093"/>
                </a:cubicBezTo>
                <a:cubicBezTo>
                  <a:pt x="441802" y="174947"/>
                  <a:pt x="562163" y="211316"/>
                  <a:pt x="583811" y="218243"/>
                </a:cubicBezTo>
                <a:cubicBezTo>
                  <a:pt x="605459" y="225170"/>
                  <a:pt x="538784" y="201791"/>
                  <a:pt x="490293" y="202657"/>
                </a:cubicBezTo>
                <a:cubicBezTo>
                  <a:pt x="441802" y="203523"/>
                  <a:pt x="298061" y="227768"/>
                  <a:pt x="292866" y="223439"/>
                </a:cubicBezTo>
                <a:cubicBezTo>
                  <a:pt x="287671" y="219110"/>
                  <a:pt x="481634" y="188803"/>
                  <a:pt x="459120" y="176680"/>
                </a:cubicBezTo>
                <a:cubicBezTo>
                  <a:pt x="436606" y="164557"/>
                  <a:pt x="233984" y="154166"/>
                  <a:pt x="157784" y="150702"/>
                </a:cubicBezTo>
                <a:cubicBezTo>
                  <a:pt x="81584" y="147238"/>
                  <a:pt x="16640" y="157630"/>
                  <a:pt x="1920" y="155898"/>
                </a:cubicBezTo>
                <a:cubicBezTo>
                  <a:pt x="-12800" y="154166"/>
                  <a:pt x="61668" y="148104"/>
                  <a:pt x="69461" y="140311"/>
                </a:cubicBezTo>
                <a:cubicBezTo>
                  <a:pt x="77254" y="132518"/>
                  <a:pt x="57338" y="116066"/>
                  <a:pt x="48679" y="109139"/>
                </a:cubicBezTo>
                <a:cubicBezTo>
                  <a:pt x="40020" y="102212"/>
                  <a:pt x="12312" y="113468"/>
                  <a:pt x="17507" y="98748"/>
                </a:cubicBezTo>
                <a:cubicBezTo>
                  <a:pt x="22702" y="84028"/>
                  <a:pt x="81584" y="1766"/>
                  <a:pt x="85048" y="3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6B72FCC-C407-E969-FFB1-336317DBD016}"/>
              </a:ext>
            </a:extLst>
          </p:cNvPr>
          <p:cNvSpPr/>
          <p:nvPr/>
        </p:nvSpPr>
        <p:spPr>
          <a:xfrm>
            <a:off x="4950904" y="3028938"/>
            <a:ext cx="52332" cy="150689"/>
          </a:xfrm>
          <a:custGeom>
            <a:avLst/>
            <a:gdLst>
              <a:gd name="connsiteX0" fmla="*/ 52319 w 52332"/>
              <a:gd name="connsiteY0" fmla="*/ 12 h 150689"/>
              <a:gd name="connsiteX1" fmla="*/ 5560 w 52332"/>
              <a:gd name="connsiteY1" fmla="*/ 67553 h 150689"/>
              <a:gd name="connsiteX2" fmla="*/ 10755 w 52332"/>
              <a:gd name="connsiteY2" fmla="*/ 150680 h 150689"/>
              <a:gd name="connsiteX3" fmla="*/ 364 w 52332"/>
              <a:gd name="connsiteY3" fmla="*/ 72748 h 150689"/>
              <a:gd name="connsiteX4" fmla="*/ 52319 w 52332"/>
              <a:gd name="connsiteY4" fmla="*/ 12 h 15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32" h="150689">
                <a:moveTo>
                  <a:pt x="52319" y="12"/>
                </a:moveTo>
                <a:cubicBezTo>
                  <a:pt x="53185" y="-854"/>
                  <a:pt x="12487" y="42442"/>
                  <a:pt x="5560" y="67553"/>
                </a:cubicBezTo>
                <a:cubicBezTo>
                  <a:pt x="-1367" y="92664"/>
                  <a:pt x="11621" y="149814"/>
                  <a:pt x="10755" y="150680"/>
                </a:cubicBezTo>
                <a:cubicBezTo>
                  <a:pt x="9889" y="151546"/>
                  <a:pt x="-2234" y="92664"/>
                  <a:pt x="364" y="72748"/>
                </a:cubicBezTo>
                <a:cubicBezTo>
                  <a:pt x="2962" y="52832"/>
                  <a:pt x="51453" y="878"/>
                  <a:pt x="523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ADDB1C-F7C4-E385-2154-981D59AF5E4D}"/>
              </a:ext>
            </a:extLst>
          </p:cNvPr>
          <p:cNvSpPr/>
          <p:nvPr/>
        </p:nvSpPr>
        <p:spPr>
          <a:xfrm>
            <a:off x="6519993" y="2663903"/>
            <a:ext cx="146552" cy="650837"/>
          </a:xfrm>
          <a:custGeom>
            <a:avLst/>
            <a:gdLst>
              <a:gd name="connsiteX0" fmla="*/ 21084 w 146552"/>
              <a:gd name="connsiteY0" fmla="*/ 1365 h 650837"/>
              <a:gd name="connsiteX1" fmla="*/ 52257 w 146552"/>
              <a:gd name="connsiteY1" fmla="*/ 442979 h 650837"/>
              <a:gd name="connsiteX2" fmla="*/ 47062 w 146552"/>
              <a:gd name="connsiteY2" fmla="*/ 401415 h 650837"/>
              <a:gd name="connsiteX3" fmla="*/ 31475 w 146552"/>
              <a:gd name="connsiteY3" fmla="*/ 650797 h 650837"/>
              <a:gd name="connsiteX4" fmla="*/ 78234 w 146552"/>
              <a:gd name="connsiteY4" fmla="*/ 380633 h 650837"/>
              <a:gd name="connsiteX5" fmla="*/ 145775 w 146552"/>
              <a:gd name="connsiteY5" fmla="*/ 203988 h 650837"/>
              <a:gd name="connsiteX6" fmla="*/ 114602 w 146552"/>
              <a:gd name="connsiteY6" fmla="*/ 219574 h 650837"/>
              <a:gd name="connsiteX7" fmla="*/ 109407 w 146552"/>
              <a:gd name="connsiteY7" fmla="*/ 126056 h 650837"/>
              <a:gd name="connsiteX8" fmla="*/ 135384 w 146552"/>
              <a:gd name="connsiteY8" fmla="*/ 32538 h 650837"/>
              <a:gd name="connsiteX9" fmla="*/ 114602 w 146552"/>
              <a:gd name="connsiteY9" fmla="*/ 146838 h 650837"/>
              <a:gd name="connsiteX10" fmla="*/ 99016 w 146552"/>
              <a:gd name="connsiteY10" fmla="*/ 292311 h 650837"/>
              <a:gd name="connsiteX11" fmla="*/ 57452 w 146552"/>
              <a:gd name="connsiteY11" fmla="*/ 437783 h 650837"/>
              <a:gd name="connsiteX12" fmla="*/ 52257 w 146552"/>
              <a:gd name="connsiteY12" fmla="*/ 313092 h 650837"/>
              <a:gd name="connsiteX13" fmla="*/ 21084 w 146552"/>
              <a:gd name="connsiteY13" fmla="*/ 126056 h 650837"/>
              <a:gd name="connsiteX14" fmla="*/ 302 w 146552"/>
              <a:gd name="connsiteY14" fmla="*/ 297506 h 650837"/>
              <a:gd name="connsiteX15" fmla="*/ 21084 w 146552"/>
              <a:gd name="connsiteY15" fmla="*/ 1365 h 65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552" h="650837">
                <a:moveTo>
                  <a:pt x="21084" y="1365"/>
                </a:moveTo>
                <a:cubicBezTo>
                  <a:pt x="29743" y="25610"/>
                  <a:pt x="47927" y="376304"/>
                  <a:pt x="52257" y="442979"/>
                </a:cubicBezTo>
                <a:cubicBezTo>
                  <a:pt x="56587" y="509654"/>
                  <a:pt x="50526" y="366779"/>
                  <a:pt x="47062" y="401415"/>
                </a:cubicBezTo>
                <a:cubicBezTo>
                  <a:pt x="43598" y="436051"/>
                  <a:pt x="26280" y="654261"/>
                  <a:pt x="31475" y="650797"/>
                </a:cubicBezTo>
                <a:cubicBezTo>
                  <a:pt x="36670" y="647333"/>
                  <a:pt x="59184" y="455101"/>
                  <a:pt x="78234" y="380633"/>
                </a:cubicBezTo>
                <a:cubicBezTo>
                  <a:pt x="97284" y="306165"/>
                  <a:pt x="145775" y="203988"/>
                  <a:pt x="145775" y="203988"/>
                </a:cubicBezTo>
                <a:cubicBezTo>
                  <a:pt x="151836" y="177145"/>
                  <a:pt x="120663" y="232563"/>
                  <a:pt x="114602" y="219574"/>
                </a:cubicBezTo>
                <a:cubicBezTo>
                  <a:pt x="108541" y="206585"/>
                  <a:pt x="105943" y="157229"/>
                  <a:pt x="109407" y="126056"/>
                </a:cubicBezTo>
                <a:cubicBezTo>
                  <a:pt x="112871" y="94883"/>
                  <a:pt x="134518" y="29074"/>
                  <a:pt x="135384" y="32538"/>
                </a:cubicBezTo>
                <a:cubicBezTo>
                  <a:pt x="136250" y="36002"/>
                  <a:pt x="120663" y="103543"/>
                  <a:pt x="114602" y="146838"/>
                </a:cubicBezTo>
                <a:cubicBezTo>
                  <a:pt x="108541" y="190134"/>
                  <a:pt x="108541" y="243820"/>
                  <a:pt x="99016" y="292311"/>
                </a:cubicBezTo>
                <a:cubicBezTo>
                  <a:pt x="89491" y="340802"/>
                  <a:pt x="65245" y="434319"/>
                  <a:pt x="57452" y="437783"/>
                </a:cubicBezTo>
                <a:cubicBezTo>
                  <a:pt x="49659" y="441247"/>
                  <a:pt x="58318" y="365046"/>
                  <a:pt x="52257" y="313092"/>
                </a:cubicBezTo>
                <a:cubicBezTo>
                  <a:pt x="46196" y="261138"/>
                  <a:pt x="29743" y="128654"/>
                  <a:pt x="21084" y="126056"/>
                </a:cubicBezTo>
                <a:cubicBezTo>
                  <a:pt x="12425" y="123458"/>
                  <a:pt x="2900" y="311360"/>
                  <a:pt x="302" y="297506"/>
                </a:cubicBezTo>
                <a:cubicBezTo>
                  <a:pt x="-2296" y="283652"/>
                  <a:pt x="12425" y="-22880"/>
                  <a:pt x="21084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47C761A-EE8B-9F12-3B6B-A0ED0DBD5315}"/>
              </a:ext>
            </a:extLst>
          </p:cNvPr>
          <p:cNvSpPr/>
          <p:nvPr/>
        </p:nvSpPr>
        <p:spPr>
          <a:xfrm>
            <a:off x="6889155" y="3553676"/>
            <a:ext cx="170897" cy="135107"/>
          </a:xfrm>
          <a:custGeom>
            <a:avLst/>
            <a:gdLst>
              <a:gd name="connsiteX0" fmla="*/ 18 w 170897"/>
              <a:gd name="connsiteY0" fmla="*/ 15 h 135107"/>
              <a:gd name="connsiteX1" fmla="*/ 145490 w 170897"/>
              <a:gd name="connsiteY1" fmla="*/ 62360 h 135107"/>
              <a:gd name="connsiteX2" fmla="*/ 155881 w 170897"/>
              <a:gd name="connsiteY2" fmla="*/ 135097 h 135107"/>
              <a:gd name="connsiteX3" fmla="*/ 155881 w 170897"/>
              <a:gd name="connsiteY3" fmla="*/ 57165 h 135107"/>
              <a:gd name="connsiteX4" fmla="*/ 18 w 170897"/>
              <a:gd name="connsiteY4" fmla="*/ 15 h 13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97" h="135107">
                <a:moveTo>
                  <a:pt x="18" y="15"/>
                </a:moveTo>
                <a:cubicBezTo>
                  <a:pt x="-1714" y="881"/>
                  <a:pt x="119513" y="39846"/>
                  <a:pt x="145490" y="62360"/>
                </a:cubicBezTo>
                <a:cubicBezTo>
                  <a:pt x="171467" y="84874"/>
                  <a:pt x="154149" y="135963"/>
                  <a:pt x="155881" y="135097"/>
                </a:cubicBezTo>
                <a:cubicBezTo>
                  <a:pt x="157613" y="134231"/>
                  <a:pt x="188785" y="79679"/>
                  <a:pt x="155881" y="57165"/>
                </a:cubicBezTo>
                <a:cubicBezTo>
                  <a:pt x="122977" y="34651"/>
                  <a:pt x="1750" y="-851"/>
                  <a:pt x="18" y="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11C9-7991-2592-E44F-D1719FD754ED}"/>
              </a:ext>
            </a:extLst>
          </p:cNvPr>
          <p:cNvSpPr/>
          <p:nvPr/>
        </p:nvSpPr>
        <p:spPr>
          <a:xfrm>
            <a:off x="7200175" y="3416443"/>
            <a:ext cx="268752" cy="85328"/>
          </a:xfrm>
          <a:custGeom>
            <a:avLst/>
            <a:gdLst>
              <a:gd name="connsiteX0" fmla="*/ 725 w 268752"/>
              <a:gd name="connsiteY0" fmla="*/ 22948 h 85328"/>
              <a:gd name="connsiteX1" fmla="*/ 151393 w 268752"/>
              <a:gd name="connsiteY1" fmla="*/ 2166 h 85328"/>
              <a:gd name="connsiteX2" fmla="*/ 265693 w 268752"/>
              <a:gd name="connsiteY2" fmla="*/ 85293 h 85328"/>
              <a:gd name="connsiteX3" fmla="*/ 224130 w 268752"/>
              <a:gd name="connsiteY3" fmla="*/ 12557 h 85328"/>
              <a:gd name="connsiteX4" fmla="*/ 99439 w 268752"/>
              <a:gd name="connsiteY4" fmla="*/ 7362 h 85328"/>
              <a:gd name="connsiteX5" fmla="*/ 725 w 268752"/>
              <a:gd name="connsiteY5" fmla="*/ 22948 h 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52" h="85328">
                <a:moveTo>
                  <a:pt x="725" y="22948"/>
                </a:moveTo>
                <a:cubicBezTo>
                  <a:pt x="9384" y="22082"/>
                  <a:pt x="107232" y="-8225"/>
                  <a:pt x="151393" y="2166"/>
                </a:cubicBezTo>
                <a:cubicBezTo>
                  <a:pt x="195554" y="12557"/>
                  <a:pt x="253570" y="83561"/>
                  <a:pt x="265693" y="85293"/>
                </a:cubicBezTo>
                <a:cubicBezTo>
                  <a:pt x="277816" y="87025"/>
                  <a:pt x="251839" y="25545"/>
                  <a:pt x="224130" y="12557"/>
                </a:cubicBezTo>
                <a:cubicBezTo>
                  <a:pt x="196421" y="-431"/>
                  <a:pt x="135807" y="3898"/>
                  <a:pt x="99439" y="7362"/>
                </a:cubicBezTo>
                <a:cubicBezTo>
                  <a:pt x="63071" y="10826"/>
                  <a:pt x="-7934" y="23814"/>
                  <a:pt x="725" y="2294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560516-3C42-B682-6C6E-BCF0D590FC12}"/>
              </a:ext>
            </a:extLst>
          </p:cNvPr>
          <p:cNvSpPr/>
          <p:nvPr/>
        </p:nvSpPr>
        <p:spPr>
          <a:xfrm>
            <a:off x="5553757" y="3590042"/>
            <a:ext cx="239704" cy="207840"/>
          </a:xfrm>
          <a:custGeom>
            <a:avLst/>
            <a:gdLst>
              <a:gd name="connsiteX0" fmla="*/ 184 w 239704"/>
              <a:gd name="connsiteY0" fmla="*/ 207835 h 207840"/>
              <a:gd name="connsiteX1" fmla="*/ 140461 w 239704"/>
              <a:gd name="connsiteY1" fmla="*/ 67558 h 207840"/>
              <a:gd name="connsiteX2" fmla="*/ 239175 w 239704"/>
              <a:gd name="connsiteY2" fmla="*/ 17 h 207840"/>
              <a:gd name="connsiteX3" fmla="*/ 171634 w 239704"/>
              <a:gd name="connsiteY3" fmla="*/ 62363 h 207840"/>
              <a:gd name="connsiteX4" fmla="*/ 184 w 239704"/>
              <a:gd name="connsiteY4" fmla="*/ 207835 h 2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04" h="207840">
                <a:moveTo>
                  <a:pt x="184" y="207835"/>
                </a:moveTo>
                <a:cubicBezTo>
                  <a:pt x="-5011" y="208701"/>
                  <a:pt x="100629" y="102194"/>
                  <a:pt x="140461" y="67558"/>
                </a:cubicBezTo>
                <a:cubicBezTo>
                  <a:pt x="180293" y="32922"/>
                  <a:pt x="233980" y="883"/>
                  <a:pt x="239175" y="17"/>
                </a:cubicBezTo>
                <a:cubicBezTo>
                  <a:pt x="244370" y="-849"/>
                  <a:pt x="210600" y="30324"/>
                  <a:pt x="171634" y="62363"/>
                </a:cubicBezTo>
                <a:cubicBezTo>
                  <a:pt x="132668" y="94402"/>
                  <a:pt x="5379" y="206969"/>
                  <a:pt x="184" y="2078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97749EC-56D5-41D5-BFC5-A71CFD50005A}"/>
              </a:ext>
            </a:extLst>
          </p:cNvPr>
          <p:cNvSpPr/>
          <p:nvPr/>
        </p:nvSpPr>
        <p:spPr>
          <a:xfrm>
            <a:off x="6987886" y="3787190"/>
            <a:ext cx="121772" cy="151278"/>
          </a:xfrm>
          <a:custGeom>
            <a:avLst/>
            <a:gdLst>
              <a:gd name="connsiteX0" fmla="*/ 0 w 121772"/>
              <a:gd name="connsiteY0" fmla="*/ 296 h 151278"/>
              <a:gd name="connsiteX1" fmla="*/ 109105 w 121772"/>
              <a:gd name="connsiteY1" fmla="*/ 88619 h 151278"/>
              <a:gd name="connsiteX2" fmla="*/ 119496 w 121772"/>
              <a:gd name="connsiteY2" fmla="*/ 150965 h 151278"/>
              <a:gd name="connsiteX3" fmla="*/ 109105 w 121772"/>
              <a:gd name="connsiteY3" fmla="*/ 62642 h 151278"/>
              <a:gd name="connsiteX4" fmla="*/ 0 w 121772"/>
              <a:gd name="connsiteY4" fmla="*/ 296 h 1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72" h="151278">
                <a:moveTo>
                  <a:pt x="0" y="296"/>
                </a:moveTo>
                <a:cubicBezTo>
                  <a:pt x="0" y="4625"/>
                  <a:pt x="89189" y="63508"/>
                  <a:pt x="109105" y="88619"/>
                </a:cubicBezTo>
                <a:cubicBezTo>
                  <a:pt x="129021" y="113731"/>
                  <a:pt x="119496" y="155294"/>
                  <a:pt x="119496" y="150965"/>
                </a:cubicBezTo>
                <a:cubicBezTo>
                  <a:pt x="119496" y="146636"/>
                  <a:pt x="122959" y="85156"/>
                  <a:pt x="109105" y="62642"/>
                </a:cubicBezTo>
                <a:cubicBezTo>
                  <a:pt x="95251" y="40128"/>
                  <a:pt x="0" y="-4033"/>
                  <a:pt x="0" y="29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BF1A8C2-9986-D0BF-F1FD-4CD51E7B9150}"/>
              </a:ext>
            </a:extLst>
          </p:cNvPr>
          <p:cNvSpPr/>
          <p:nvPr/>
        </p:nvSpPr>
        <p:spPr>
          <a:xfrm>
            <a:off x="6561484" y="3334007"/>
            <a:ext cx="90608" cy="207060"/>
          </a:xfrm>
          <a:custGeom>
            <a:avLst/>
            <a:gdLst>
              <a:gd name="connsiteX0" fmla="*/ 375 w 90608"/>
              <a:gd name="connsiteY0" fmla="*/ 1475 h 207060"/>
              <a:gd name="connsiteX1" fmla="*/ 88698 w 90608"/>
              <a:gd name="connsiteY1" fmla="*/ 204098 h 207060"/>
              <a:gd name="connsiteX2" fmla="*/ 57525 w 90608"/>
              <a:gd name="connsiteY2" fmla="*/ 115775 h 207060"/>
              <a:gd name="connsiteX3" fmla="*/ 375 w 90608"/>
              <a:gd name="connsiteY3" fmla="*/ 1475 h 2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08" h="207060">
                <a:moveTo>
                  <a:pt x="375" y="1475"/>
                </a:moveTo>
                <a:cubicBezTo>
                  <a:pt x="5570" y="16195"/>
                  <a:pt x="79173" y="185048"/>
                  <a:pt x="88698" y="204098"/>
                </a:cubicBezTo>
                <a:cubicBezTo>
                  <a:pt x="98223" y="223148"/>
                  <a:pt x="69648" y="145216"/>
                  <a:pt x="57525" y="115775"/>
                </a:cubicBezTo>
                <a:cubicBezTo>
                  <a:pt x="45402" y="86334"/>
                  <a:pt x="-4820" y="-13245"/>
                  <a:pt x="375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B9E2A831-1959-1627-CDAC-921B7C0E3CD3}"/>
              </a:ext>
            </a:extLst>
          </p:cNvPr>
          <p:cNvSpPr/>
          <p:nvPr/>
        </p:nvSpPr>
        <p:spPr>
          <a:xfrm>
            <a:off x="5714948" y="4254544"/>
            <a:ext cx="479691" cy="94291"/>
          </a:xfrm>
          <a:custGeom>
            <a:avLst/>
            <a:gdLst>
              <a:gd name="connsiteX0" fmla="*/ 52 w 479691"/>
              <a:gd name="connsiteY0" fmla="*/ 94051 h 94291"/>
              <a:gd name="connsiteX1" fmla="*/ 202675 w 479691"/>
              <a:gd name="connsiteY1" fmla="*/ 31706 h 94291"/>
              <a:gd name="connsiteX2" fmla="*/ 259825 w 479691"/>
              <a:gd name="connsiteY2" fmla="*/ 10924 h 94291"/>
              <a:gd name="connsiteX3" fmla="*/ 353343 w 479691"/>
              <a:gd name="connsiteY3" fmla="*/ 21315 h 94291"/>
              <a:gd name="connsiteX4" fmla="*/ 337757 w 479691"/>
              <a:gd name="connsiteY4" fmla="*/ 533 h 94291"/>
              <a:gd name="connsiteX5" fmla="*/ 478034 w 479691"/>
              <a:gd name="connsiteY5" fmla="*/ 47292 h 94291"/>
              <a:gd name="connsiteX6" fmla="*/ 405297 w 479691"/>
              <a:gd name="connsiteY6" fmla="*/ 5729 h 94291"/>
              <a:gd name="connsiteX7" fmla="*/ 265020 w 479691"/>
              <a:gd name="connsiteY7" fmla="*/ 16120 h 94291"/>
              <a:gd name="connsiteX8" fmla="*/ 140329 w 479691"/>
              <a:gd name="connsiteY8" fmla="*/ 94051 h 94291"/>
              <a:gd name="connsiteX9" fmla="*/ 181893 w 479691"/>
              <a:gd name="connsiteY9" fmla="*/ 42097 h 94291"/>
              <a:gd name="connsiteX10" fmla="*/ 52 w 479691"/>
              <a:gd name="connsiteY10" fmla="*/ 94051 h 9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691" h="94291">
                <a:moveTo>
                  <a:pt x="52" y="94051"/>
                </a:moveTo>
                <a:cubicBezTo>
                  <a:pt x="3516" y="92319"/>
                  <a:pt x="159380" y="45560"/>
                  <a:pt x="202675" y="31706"/>
                </a:cubicBezTo>
                <a:cubicBezTo>
                  <a:pt x="245970" y="17852"/>
                  <a:pt x="234714" y="12656"/>
                  <a:pt x="259825" y="10924"/>
                </a:cubicBezTo>
                <a:cubicBezTo>
                  <a:pt x="284936" y="9192"/>
                  <a:pt x="353343" y="21315"/>
                  <a:pt x="353343" y="21315"/>
                </a:cubicBezTo>
                <a:cubicBezTo>
                  <a:pt x="366332" y="19583"/>
                  <a:pt x="316975" y="-3796"/>
                  <a:pt x="337757" y="533"/>
                </a:cubicBezTo>
                <a:cubicBezTo>
                  <a:pt x="358539" y="4862"/>
                  <a:pt x="466777" y="46426"/>
                  <a:pt x="478034" y="47292"/>
                </a:cubicBezTo>
                <a:cubicBezTo>
                  <a:pt x="489291" y="48158"/>
                  <a:pt x="440799" y="10924"/>
                  <a:pt x="405297" y="5729"/>
                </a:cubicBezTo>
                <a:cubicBezTo>
                  <a:pt x="369795" y="534"/>
                  <a:pt x="309181" y="1400"/>
                  <a:pt x="265020" y="16120"/>
                </a:cubicBezTo>
                <a:cubicBezTo>
                  <a:pt x="220859" y="30840"/>
                  <a:pt x="154183" y="89722"/>
                  <a:pt x="140329" y="94051"/>
                </a:cubicBezTo>
                <a:cubicBezTo>
                  <a:pt x="126475" y="98380"/>
                  <a:pt x="198345" y="42963"/>
                  <a:pt x="181893" y="42097"/>
                </a:cubicBezTo>
                <a:cubicBezTo>
                  <a:pt x="165441" y="41231"/>
                  <a:pt x="-3412" y="95783"/>
                  <a:pt x="52" y="9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05DDB61-227C-4FFE-474D-9FD8B6F3F5E2}"/>
              </a:ext>
            </a:extLst>
          </p:cNvPr>
          <p:cNvSpPr/>
          <p:nvPr/>
        </p:nvSpPr>
        <p:spPr>
          <a:xfrm>
            <a:off x="6508382" y="4299847"/>
            <a:ext cx="286399" cy="107631"/>
          </a:xfrm>
          <a:custGeom>
            <a:avLst/>
            <a:gdLst>
              <a:gd name="connsiteX0" fmla="*/ 1523 w 286399"/>
              <a:gd name="connsiteY0" fmla="*/ 1989 h 107631"/>
              <a:gd name="connsiteX1" fmla="*/ 152191 w 286399"/>
              <a:gd name="connsiteY1" fmla="*/ 27967 h 107631"/>
              <a:gd name="connsiteX2" fmla="*/ 276882 w 286399"/>
              <a:gd name="connsiteY2" fmla="*/ 105898 h 107631"/>
              <a:gd name="connsiteX3" fmla="*/ 250904 w 286399"/>
              <a:gd name="connsiteY3" fmla="*/ 74726 h 107631"/>
              <a:gd name="connsiteX4" fmla="*/ 1523 w 286399"/>
              <a:gd name="connsiteY4" fmla="*/ 1989 h 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99" h="107631">
                <a:moveTo>
                  <a:pt x="1523" y="1989"/>
                </a:moveTo>
                <a:cubicBezTo>
                  <a:pt x="-14929" y="-5804"/>
                  <a:pt x="106298" y="10649"/>
                  <a:pt x="152191" y="27967"/>
                </a:cubicBezTo>
                <a:cubicBezTo>
                  <a:pt x="198084" y="45285"/>
                  <a:pt x="276882" y="105898"/>
                  <a:pt x="276882" y="105898"/>
                </a:cubicBezTo>
                <a:cubicBezTo>
                  <a:pt x="293334" y="113691"/>
                  <a:pt x="290736" y="93776"/>
                  <a:pt x="250904" y="74726"/>
                </a:cubicBezTo>
                <a:cubicBezTo>
                  <a:pt x="211072" y="55676"/>
                  <a:pt x="17975" y="9782"/>
                  <a:pt x="1523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EE2E7A8-9482-F2E9-C80F-319CE6FA975B}"/>
              </a:ext>
            </a:extLst>
          </p:cNvPr>
          <p:cNvSpPr/>
          <p:nvPr/>
        </p:nvSpPr>
        <p:spPr>
          <a:xfrm>
            <a:off x="4606860" y="3050956"/>
            <a:ext cx="79475" cy="789365"/>
          </a:xfrm>
          <a:custGeom>
            <a:avLst/>
            <a:gdLst>
              <a:gd name="connsiteX0" fmla="*/ 79440 w 79475"/>
              <a:gd name="connsiteY0" fmla="*/ 219 h 789365"/>
              <a:gd name="connsiteX1" fmla="*/ 12765 w 79475"/>
              <a:gd name="connsiteY1" fmla="*/ 241519 h 789365"/>
              <a:gd name="connsiteX2" fmla="*/ 65 w 79475"/>
              <a:gd name="connsiteY2" fmla="*/ 400269 h 789365"/>
              <a:gd name="connsiteX3" fmla="*/ 9590 w 79475"/>
              <a:gd name="connsiteY3" fmla="*/ 390744 h 789365"/>
              <a:gd name="connsiteX4" fmla="*/ 44515 w 79475"/>
              <a:gd name="connsiteY4" fmla="*/ 784444 h 789365"/>
              <a:gd name="connsiteX5" fmla="*/ 25465 w 79475"/>
              <a:gd name="connsiteY5" fmla="*/ 590769 h 789365"/>
              <a:gd name="connsiteX6" fmla="*/ 22290 w 79475"/>
              <a:gd name="connsiteY6" fmla="*/ 285969 h 789365"/>
              <a:gd name="connsiteX7" fmla="*/ 79440 w 79475"/>
              <a:gd name="connsiteY7" fmla="*/ 219 h 7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75" h="789365">
                <a:moveTo>
                  <a:pt x="79440" y="219"/>
                </a:moveTo>
                <a:cubicBezTo>
                  <a:pt x="77853" y="-7189"/>
                  <a:pt x="25994" y="174844"/>
                  <a:pt x="12765" y="241519"/>
                </a:cubicBezTo>
                <a:cubicBezTo>
                  <a:pt x="-464" y="308194"/>
                  <a:pt x="594" y="375398"/>
                  <a:pt x="65" y="400269"/>
                </a:cubicBezTo>
                <a:cubicBezTo>
                  <a:pt x="-464" y="425140"/>
                  <a:pt x="2182" y="326715"/>
                  <a:pt x="9590" y="390744"/>
                </a:cubicBezTo>
                <a:cubicBezTo>
                  <a:pt x="16998" y="454773"/>
                  <a:pt x="41869" y="751107"/>
                  <a:pt x="44515" y="784444"/>
                </a:cubicBezTo>
                <a:cubicBezTo>
                  <a:pt x="47161" y="817782"/>
                  <a:pt x="29169" y="673848"/>
                  <a:pt x="25465" y="590769"/>
                </a:cubicBezTo>
                <a:cubicBezTo>
                  <a:pt x="21761" y="507690"/>
                  <a:pt x="15411" y="378573"/>
                  <a:pt x="22290" y="285969"/>
                </a:cubicBezTo>
                <a:cubicBezTo>
                  <a:pt x="29169" y="193365"/>
                  <a:pt x="81027" y="7627"/>
                  <a:pt x="79440" y="21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57813D5-3AA6-E553-4CFC-CF2BC510CB97}"/>
              </a:ext>
            </a:extLst>
          </p:cNvPr>
          <p:cNvSpPr/>
          <p:nvPr/>
        </p:nvSpPr>
        <p:spPr>
          <a:xfrm>
            <a:off x="7800973" y="2933339"/>
            <a:ext cx="118175" cy="766923"/>
          </a:xfrm>
          <a:custGeom>
            <a:avLst/>
            <a:gdLst>
              <a:gd name="connsiteX0" fmla="*/ 2 w 118175"/>
              <a:gd name="connsiteY0" fmla="*/ 361 h 766923"/>
              <a:gd name="connsiteX1" fmla="*/ 101602 w 118175"/>
              <a:gd name="connsiteY1" fmla="*/ 524236 h 766923"/>
              <a:gd name="connsiteX2" fmla="*/ 114302 w 118175"/>
              <a:gd name="connsiteY2" fmla="*/ 467086 h 766923"/>
              <a:gd name="connsiteX3" fmla="*/ 101602 w 118175"/>
              <a:gd name="connsiteY3" fmla="*/ 765536 h 766923"/>
              <a:gd name="connsiteX4" fmla="*/ 117477 w 118175"/>
              <a:gd name="connsiteY4" fmla="*/ 565511 h 766923"/>
              <a:gd name="connsiteX5" fmla="*/ 114302 w 118175"/>
              <a:gd name="connsiteY5" fmla="*/ 263886 h 766923"/>
              <a:gd name="connsiteX6" fmla="*/ 104777 w 118175"/>
              <a:gd name="connsiteY6" fmla="*/ 438511 h 766923"/>
              <a:gd name="connsiteX7" fmla="*/ 2 w 118175"/>
              <a:gd name="connsiteY7" fmla="*/ 361 h 76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75" h="766923">
                <a:moveTo>
                  <a:pt x="2" y="361"/>
                </a:moveTo>
                <a:cubicBezTo>
                  <a:pt x="-527" y="14649"/>
                  <a:pt x="82552" y="446449"/>
                  <a:pt x="101602" y="524236"/>
                </a:cubicBezTo>
                <a:cubicBezTo>
                  <a:pt x="120652" y="602023"/>
                  <a:pt x="114302" y="426869"/>
                  <a:pt x="114302" y="467086"/>
                </a:cubicBezTo>
                <a:cubicBezTo>
                  <a:pt x="114302" y="507303"/>
                  <a:pt x="101073" y="749132"/>
                  <a:pt x="101602" y="765536"/>
                </a:cubicBezTo>
                <a:cubicBezTo>
                  <a:pt x="102131" y="781940"/>
                  <a:pt x="115360" y="649119"/>
                  <a:pt x="117477" y="565511"/>
                </a:cubicBezTo>
                <a:cubicBezTo>
                  <a:pt x="119594" y="481903"/>
                  <a:pt x="116419" y="285053"/>
                  <a:pt x="114302" y="263886"/>
                </a:cubicBezTo>
                <a:cubicBezTo>
                  <a:pt x="112185" y="242719"/>
                  <a:pt x="122239" y="477140"/>
                  <a:pt x="104777" y="438511"/>
                </a:cubicBezTo>
                <a:cubicBezTo>
                  <a:pt x="87315" y="399882"/>
                  <a:pt x="531" y="-13927"/>
                  <a:pt x="2" y="36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59F99DA1-8542-64AF-3A79-067F468C4DA0}"/>
              </a:ext>
            </a:extLst>
          </p:cNvPr>
          <p:cNvSpPr/>
          <p:nvPr/>
        </p:nvSpPr>
        <p:spPr>
          <a:xfrm>
            <a:off x="7492965" y="4206861"/>
            <a:ext cx="67155" cy="206399"/>
          </a:xfrm>
          <a:custGeom>
            <a:avLst/>
            <a:gdLst>
              <a:gd name="connsiteX0" fmla="*/ 34960 w 67155"/>
              <a:gd name="connsiteY0" fmla="*/ 14 h 206399"/>
              <a:gd name="connsiteX1" fmla="*/ 57185 w 67155"/>
              <a:gd name="connsiteY1" fmla="*/ 92089 h 206399"/>
              <a:gd name="connsiteX2" fmla="*/ 35 w 67155"/>
              <a:gd name="connsiteY2" fmla="*/ 206389 h 206399"/>
              <a:gd name="connsiteX3" fmla="*/ 66710 w 67155"/>
              <a:gd name="connsiteY3" fmla="*/ 98439 h 206399"/>
              <a:gd name="connsiteX4" fmla="*/ 34960 w 67155"/>
              <a:gd name="connsiteY4" fmla="*/ 14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5" h="206399">
                <a:moveTo>
                  <a:pt x="34960" y="14"/>
                </a:moveTo>
                <a:cubicBezTo>
                  <a:pt x="33372" y="-1044"/>
                  <a:pt x="63006" y="57693"/>
                  <a:pt x="57185" y="92089"/>
                </a:cubicBezTo>
                <a:cubicBezTo>
                  <a:pt x="51364" y="126485"/>
                  <a:pt x="-1553" y="205331"/>
                  <a:pt x="35" y="206389"/>
                </a:cubicBezTo>
                <a:cubicBezTo>
                  <a:pt x="1623" y="207447"/>
                  <a:pt x="61947" y="131247"/>
                  <a:pt x="66710" y="98439"/>
                </a:cubicBezTo>
                <a:cubicBezTo>
                  <a:pt x="71473" y="65631"/>
                  <a:pt x="36548" y="1072"/>
                  <a:pt x="34960" y="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8D88B6BC-B683-8093-6423-A981135D6093}"/>
              </a:ext>
            </a:extLst>
          </p:cNvPr>
          <p:cNvSpPr/>
          <p:nvPr/>
        </p:nvSpPr>
        <p:spPr>
          <a:xfrm>
            <a:off x="4851391" y="3736957"/>
            <a:ext cx="35552" cy="141517"/>
          </a:xfrm>
          <a:custGeom>
            <a:avLst/>
            <a:gdLst>
              <a:gd name="connsiteX0" fmla="*/ 22234 w 35552"/>
              <a:gd name="connsiteY0" fmla="*/ 18 h 141517"/>
              <a:gd name="connsiteX1" fmla="*/ 9534 w 35552"/>
              <a:gd name="connsiteY1" fmla="*/ 66693 h 141517"/>
              <a:gd name="connsiteX2" fmla="*/ 34934 w 35552"/>
              <a:gd name="connsiteY2" fmla="*/ 139718 h 141517"/>
              <a:gd name="connsiteX3" fmla="*/ 25409 w 35552"/>
              <a:gd name="connsiteY3" fmla="*/ 114318 h 141517"/>
              <a:gd name="connsiteX4" fmla="*/ 9 w 35552"/>
              <a:gd name="connsiteY4" fmla="*/ 60343 h 141517"/>
              <a:gd name="connsiteX5" fmla="*/ 22234 w 35552"/>
              <a:gd name="connsiteY5" fmla="*/ 18 h 1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52" h="141517">
                <a:moveTo>
                  <a:pt x="22234" y="18"/>
                </a:moveTo>
                <a:cubicBezTo>
                  <a:pt x="23822" y="1076"/>
                  <a:pt x="7417" y="43410"/>
                  <a:pt x="9534" y="66693"/>
                </a:cubicBezTo>
                <a:cubicBezTo>
                  <a:pt x="11651" y="89976"/>
                  <a:pt x="32288" y="131781"/>
                  <a:pt x="34934" y="139718"/>
                </a:cubicBezTo>
                <a:cubicBezTo>
                  <a:pt x="37580" y="147655"/>
                  <a:pt x="31230" y="127547"/>
                  <a:pt x="25409" y="114318"/>
                </a:cubicBezTo>
                <a:cubicBezTo>
                  <a:pt x="19588" y="101089"/>
                  <a:pt x="538" y="77805"/>
                  <a:pt x="9" y="60343"/>
                </a:cubicBezTo>
                <a:cubicBezTo>
                  <a:pt x="-520" y="42881"/>
                  <a:pt x="20646" y="-1040"/>
                  <a:pt x="22234" y="1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6ECDC2D-41C4-1EF4-8767-5FC3183BADF7}"/>
              </a:ext>
            </a:extLst>
          </p:cNvPr>
          <p:cNvSpPr/>
          <p:nvPr/>
        </p:nvSpPr>
        <p:spPr>
          <a:xfrm>
            <a:off x="5851510" y="3307466"/>
            <a:ext cx="153158" cy="197850"/>
          </a:xfrm>
          <a:custGeom>
            <a:avLst/>
            <a:gdLst>
              <a:gd name="connsiteX0" fmla="*/ 152415 w 153158"/>
              <a:gd name="connsiteY0" fmla="*/ 884 h 197850"/>
              <a:gd name="connsiteX1" fmla="*/ 22240 w 153158"/>
              <a:gd name="connsiteY1" fmla="*/ 137409 h 197850"/>
              <a:gd name="connsiteX2" fmla="*/ 79390 w 153158"/>
              <a:gd name="connsiteY2" fmla="*/ 105659 h 197850"/>
              <a:gd name="connsiteX3" fmla="*/ 15 w 153158"/>
              <a:gd name="connsiteY3" fmla="*/ 197734 h 197850"/>
              <a:gd name="connsiteX4" fmla="*/ 73040 w 153158"/>
              <a:gd name="connsiteY4" fmla="*/ 83434 h 197850"/>
              <a:gd name="connsiteX5" fmla="*/ 152415 w 153158"/>
              <a:gd name="connsiteY5" fmla="*/ 884 h 1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58" h="197850">
                <a:moveTo>
                  <a:pt x="152415" y="884"/>
                </a:moveTo>
                <a:cubicBezTo>
                  <a:pt x="143948" y="9880"/>
                  <a:pt x="34411" y="119947"/>
                  <a:pt x="22240" y="137409"/>
                </a:cubicBezTo>
                <a:cubicBezTo>
                  <a:pt x="10069" y="154871"/>
                  <a:pt x="83094" y="95605"/>
                  <a:pt x="79390" y="105659"/>
                </a:cubicBezTo>
                <a:cubicBezTo>
                  <a:pt x="75686" y="115713"/>
                  <a:pt x="1073" y="201438"/>
                  <a:pt x="15" y="197734"/>
                </a:cubicBezTo>
                <a:cubicBezTo>
                  <a:pt x="-1043" y="194030"/>
                  <a:pt x="51344" y="113067"/>
                  <a:pt x="73040" y="83434"/>
                </a:cubicBezTo>
                <a:cubicBezTo>
                  <a:pt x="94736" y="53801"/>
                  <a:pt x="160882" y="-8112"/>
                  <a:pt x="152415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E368C6D-8E43-073B-B2B6-F27FC74685C3}"/>
              </a:ext>
            </a:extLst>
          </p:cNvPr>
          <p:cNvSpPr/>
          <p:nvPr/>
        </p:nvSpPr>
        <p:spPr>
          <a:xfrm>
            <a:off x="5257783" y="3311344"/>
            <a:ext cx="74653" cy="98725"/>
          </a:xfrm>
          <a:custGeom>
            <a:avLst/>
            <a:gdLst>
              <a:gd name="connsiteX0" fmla="*/ 17 w 74653"/>
              <a:gd name="connsiteY0" fmla="*/ 181 h 98725"/>
              <a:gd name="connsiteX1" fmla="*/ 57167 w 74653"/>
              <a:gd name="connsiteY1" fmla="*/ 50981 h 98725"/>
              <a:gd name="connsiteX2" fmla="*/ 73042 w 74653"/>
              <a:gd name="connsiteY2" fmla="*/ 98606 h 98725"/>
              <a:gd name="connsiteX3" fmla="*/ 73042 w 74653"/>
              <a:gd name="connsiteY3" fmla="*/ 63681 h 98725"/>
              <a:gd name="connsiteX4" fmla="*/ 63517 w 74653"/>
              <a:gd name="connsiteY4" fmla="*/ 35106 h 98725"/>
              <a:gd name="connsiteX5" fmla="*/ 17 w 74653"/>
              <a:gd name="connsiteY5" fmla="*/ 181 h 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3" h="98725">
                <a:moveTo>
                  <a:pt x="17" y="181"/>
                </a:moveTo>
                <a:cubicBezTo>
                  <a:pt x="-1041" y="2827"/>
                  <a:pt x="44996" y="34577"/>
                  <a:pt x="57167" y="50981"/>
                </a:cubicBezTo>
                <a:cubicBezTo>
                  <a:pt x="69338" y="67385"/>
                  <a:pt x="70396" y="96489"/>
                  <a:pt x="73042" y="98606"/>
                </a:cubicBezTo>
                <a:cubicBezTo>
                  <a:pt x="75688" y="100723"/>
                  <a:pt x="74630" y="74264"/>
                  <a:pt x="73042" y="63681"/>
                </a:cubicBezTo>
                <a:cubicBezTo>
                  <a:pt x="71455" y="53098"/>
                  <a:pt x="75159" y="45689"/>
                  <a:pt x="63517" y="35106"/>
                </a:cubicBezTo>
                <a:cubicBezTo>
                  <a:pt x="51875" y="24523"/>
                  <a:pt x="1075" y="-2465"/>
                  <a:pt x="17" y="18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4EEA7BD-7BF4-23EE-6135-93F344DC740C}"/>
              </a:ext>
            </a:extLst>
          </p:cNvPr>
          <p:cNvSpPr/>
          <p:nvPr/>
        </p:nvSpPr>
        <p:spPr>
          <a:xfrm>
            <a:off x="5486386" y="3009876"/>
            <a:ext cx="520851" cy="206447"/>
          </a:xfrm>
          <a:custGeom>
            <a:avLst/>
            <a:gdLst>
              <a:gd name="connsiteX0" fmla="*/ 14 w 520851"/>
              <a:gd name="connsiteY0" fmla="*/ 206399 h 206447"/>
              <a:gd name="connsiteX1" fmla="*/ 301639 w 520851"/>
              <a:gd name="connsiteY1" fmla="*/ 165124 h 206447"/>
              <a:gd name="connsiteX2" fmla="*/ 282589 w 520851"/>
              <a:gd name="connsiteY2" fmla="*/ 177824 h 206447"/>
              <a:gd name="connsiteX3" fmla="*/ 396889 w 520851"/>
              <a:gd name="connsiteY3" fmla="*/ 104799 h 206447"/>
              <a:gd name="connsiteX4" fmla="*/ 431814 w 520851"/>
              <a:gd name="connsiteY4" fmla="*/ 92099 h 206447"/>
              <a:gd name="connsiteX5" fmla="*/ 520714 w 520851"/>
              <a:gd name="connsiteY5" fmla="*/ 24 h 206447"/>
              <a:gd name="connsiteX6" fmla="*/ 409589 w 520851"/>
              <a:gd name="connsiteY6" fmla="*/ 101624 h 206447"/>
              <a:gd name="connsiteX7" fmla="*/ 288939 w 520851"/>
              <a:gd name="connsiteY7" fmla="*/ 155599 h 206447"/>
              <a:gd name="connsiteX8" fmla="*/ 14 w 520851"/>
              <a:gd name="connsiteY8" fmla="*/ 206399 h 20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851" h="206447">
                <a:moveTo>
                  <a:pt x="14" y="206399"/>
                </a:moveTo>
                <a:cubicBezTo>
                  <a:pt x="2131" y="207987"/>
                  <a:pt x="254543" y="169886"/>
                  <a:pt x="301639" y="165124"/>
                </a:cubicBezTo>
                <a:cubicBezTo>
                  <a:pt x="348735" y="160362"/>
                  <a:pt x="282589" y="177824"/>
                  <a:pt x="282589" y="177824"/>
                </a:cubicBezTo>
                <a:cubicBezTo>
                  <a:pt x="298464" y="167770"/>
                  <a:pt x="372018" y="119086"/>
                  <a:pt x="396889" y="104799"/>
                </a:cubicBezTo>
                <a:cubicBezTo>
                  <a:pt x="421760" y="90511"/>
                  <a:pt x="411177" y="109561"/>
                  <a:pt x="431814" y="92099"/>
                </a:cubicBezTo>
                <a:cubicBezTo>
                  <a:pt x="452451" y="74637"/>
                  <a:pt x="524418" y="-1563"/>
                  <a:pt x="520714" y="24"/>
                </a:cubicBezTo>
                <a:cubicBezTo>
                  <a:pt x="517010" y="1611"/>
                  <a:pt x="448218" y="75695"/>
                  <a:pt x="409589" y="101624"/>
                </a:cubicBezTo>
                <a:cubicBezTo>
                  <a:pt x="370960" y="127553"/>
                  <a:pt x="354556" y="136549"/>
                  <a:pt x="288939" y="155599"/>
                </a:cubicBezTo>
                <a:cubicBezTo>
                  <a:pt x="223322" y="174649"/>
                  <a:pt x="-2103" y="204811"/>
                  <a:pt x="14" y="2063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0F912F53-D890-1DEE-80FB-92E8B3C1C44B}"/>
              </a:ext>
            </a:extLst>
          </p:cNvPr>
          <p:cNvSpPr/>
          <p:nvPr/>
        </p:nvSpPr>
        <p:spPr>
          <a:xfrm>
            <a:off x="6603735" y="3098513"/>
            <a:ext cx="27032" cy="204171"/>
          </a:xfrm>
          <a:custGeom>
            <a:avLst/>
            <a:gdLst>
              <a:gd name="connsiteX0" fmla="*/ 22490 w 27032"/>
              <a:gd name="connsiteY0" fmla="*/ 287 h 204171"/>
              <a:gd name="connsiteX1" fmla="*/ 12965 w 27032"/>
              <a:gd name="connsiteY1" fmla="*/ 143162 h 204171"/>
              <a:gd name="connsiteX2" fmla="*/ 265 w 27032"/>
              <a:gd name="connsiteY2" fmla="*/ 203487 h 204171"/>
              <a:gd name="connsiteX3" fmla="*/ 25665 w 27032"/>
              <a:gd name="connsiteY3" fmla="*/ 108237 h 204171"/>
              <a:gd name="connsiteX4" fmla="*/ 22490 w 27032"/>
              <a:gd name="connsiteY4" fmla="*/ 287 h 20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2" h="204171">
                <a:moveTo>
                  <a:pt x="22490" y="287"/>
                </a:moveTo>
                <a:cubicBezTo>
                  <a:pt x="20373" y="6108"/>
                  <a:pt x="16669" y="109295"/>
                  <a:pt x="12965" y="143162"/>
                </a:cubicBezTo>
                <a:cubicBezTo>
                  <a:pt x="9261" y="177029"/>
                  <a:pt x="-1852" y="209308"/>
                  <a:pt x="265" y="203487"/>
                </a:cubicBezTo>
                <a:cubicBezTo>
                  <a:pt x="2382" y="197666"/>
                  <a:pt x="21961" y="137870"/>
                  <a:pt x="25665" y="108237"/>
                </a:cubicBezTo>
                <a:cubicBezTo>
                  <a:pt x="29369" y="78604"/>
                  <a:pt x="24607" y="-5534"/>
                  <a:pt x="22490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F6FD57-7D04-5C92-FF59-80F602652DD8}"/>
              </a:ext>
            </a:extLst>
          </p:cNvPr>
          <p:cNvSpPr/>
          <p:nvPr/>
        </p:nvSpPr>
        <p:spPr>
          <a:xfrm>
            <a:off x="7712071" y="2885993"/>
            <a:ext cx="69854" cy="179410"/>
          </a:xfrm>
          <a:custGeom>
            <a:avLst/>
            <a:gdLst>
              <a:gd name="connsiteX0" fmla="*/ 4 w 69854"/>
              <a:gd name="connsiteY0" fmla="*/ 82 h 179410"/>
              <a:gd name="connsiteX1" fmla="*/ 57154 w 69854"/>
              <a:gd name="connsiteY1" fmla="*/ 66757 h 179410"/>
              <a:gd name="connsiteX2" fmla="*/ 53979 w 69854"/>
              <a:gd name="connsiteY2" fmla="*/ 177882 h 179410"/>
              <a:gd name="connsiteX3" fmla="*/ 60329 w 69854"/>
              <a:gd name="connsiteY3" fmla="*/ 123907 h 179410"/>
              <a:gd name="connsiteX4" fmla="*/ 69854 w 69854"/>
              <a:gd name="connsiteY4" fmla="*/ 19132 h 179410"/>
              <a:gd name="connsiteX5" fmla="*/ 60329 w 69854"/>
              <a:gd name="connsiteY5" fmla="*/ 79457 h 179410"/>
              <a:gd name="connsiteX6" fmla="*/ 4 w 69854"/>
              <a:gd name="connsiteY6" fmla="*/ 82 h 1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54" h="179410">
                <a:moveTo>
                  <a:pt x="4" y="82"/>
                </a:moveTo>
                <a:cubicBezTo>
                  <a:pt x="-525" y="-2035"/>
                  <a:pt x="48158" y="37124"/>
                  <a:pt x="57154" y="66757"/>
                </a:cubicBezTo>
                <a:cubicBezTo>
                  <a:pt x="66150" y="96390"/>
                  <a:pt x="53450" y="168357"/>
                  <a:pt x="53979" y="177882"/>
                </a:cubicBezTo>
                <a:cubicBezTo>
                  <a:pt x="54508" y="187407"/>
                  <a:pt x="57683" y="150365"/>
                  <a:pt x="60329" y="123907"/>
                </a:cubicBezTo>
                <a:cubicBezTo>
                  <a:pt x="62975" y="97449"/>
                  <a:pt x="69854" y="26540"/>
                  <a:pt x="69854" y="19132"/>
                </a:cubicBezTo>
                <a:cubicBezTo>
                  <a:pt x="69854" y="11724"/>
                  <a:pt x="66150" y="80515"/>
                  <a:pt x="60329" y="79457"/>
                </a:cubicBezTo>
                <a:cubicBezTo>
                  <a:pt x="54508" y="78399"/>
                  <a:pt x="533" y="2199"/>
                  <a:pt x="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40646A37-DABE-0F72-C34B-17A98BAB14F9}"/>
              </a:ext>
            </a:extLst>
          </p:cNvPr>
          <p:cNvSpPr/>
          <p:nvPr/>
        </p:nvSpPr>
        <p:spPr>
          <a:xfrm>
            <a:off x="4876732" y="2876327"/>
            <a:ext cx="104847" cy="193901"/>
          </a:xfrm>
          <a:custGeom>
            <a:avLst/>
            <a:gdLst>
              <a:gd name="connsiteX0" fmla="*/ 68 w 104847"/>
              <a:gd name="connsiteY0" fmla="*/ 193898 h 193901"/>
              <a:gd name="connsiteX1" fmla="*/ 50868 w 104847"/>
              <a:gd name="connsiteY1" fmla="*/ 101823 h 193901"/>
              <a:gd name="connsiteX2" fmla="*/ 38168 w 104847"/>
              <a:gd name="connsiteY2" fmla="*/ 133573 h 193901"/>
              <a:gd name="connsiteX3" fmla="*/ 104843 w 104847"/>
              <a:gd name="connsiteY3" fmla="*/ 223 h 193901"/>
              <a:gd name="connsiteX4" fmla="*/ 41343 w 104847"/>
              <a:gd name="connsiteY4" fmla="*/ 104998 h 193901"/>
              <a:gd name="connsiteX5" fmla="*/ 68 w 104847"/>
              <a:gd name="connsiteY5" fmla="*/ 193898 h 19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47" h="193901">
                <a:moveTo>
                  <a:pt x="68" y="193898"/>
                </a:moveTo>
                <a:cubicBezTo>
                  <a:pt x="1655" y="193369"/>
                  <a:pt x="44518" y="111877"/>
                  <a:pt x="50868" y="101823"/>
                </a:cubicBezTo>
                <a:cubicBezTo>
                  <a:pt x="57218" y="91769"/>
                  <a:pt x="29172" y="150506"/>
                  <a:pt x="38168" y="133573"/>
                </a:cubicBezTo>
                <a:cubicBezTo>
                  <a:pt x="47164" y="116640"/>
                  <a:pt x="104314" y="4985"/>
                  <a:pt x="104843" y="223"/>
                </a:cubicBezTo>
                <a:cubicBezTo>
                  <a:pt x="105372" y="-4540"/>
                  <a:pt x="57747" y="67956"/>
                  <a:pt x="41343" y="104998"/>
                </a:cubicBezTo>
                <a:cubicBezTo>
                  <a:pt x="24939" y="142040"/>
                  <a:pt x="-1519" y="194427"/>
                  <a:pt x="68" y="19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CADBA33E-2CA3-A0A7-6618-F1E8B7755278}"/>
              </a:ext>
            </a:extLst>
          </p:cNvPr>
          <p:cNvSpPr/>
          <p:nvPr/>
        </p:nvSpPr>
        <p:spPr>
          <a:xfrm>
            <a:off x="6686550" y="4056827"/>
            <a:ext cx="111416" cy="178638"/>
          </a:xfrm>
          <a:custGeom>
            <a:avLst/>
            <a:gdLst>
              <a:gd name="connsiteX0" fmla="*/ 0 w 111416"/>
              <a:gd name="connsiteY0" fmla="*/ 823 h 178638"/>
              <a:gd name="connsiteX1" fmla="*/ 79375 w 111416"/>
              <a:gd name="connsiteY1" fmla="*/ 83373 h 178638"/>
              <a:gd name="connsiteX2" fmla="*/ 88900 w 111416"/>
              <a:gd name="connsiteY2" fmla="*/ 159573 h 178638"/>
              <a:gd name="connsiteX3" fmla="*/ 111125 w 111416"/>
              <a:gd name="connsiteY3" fmla="*/ 124648 h 178638"/>
              <a:gd name="connsiteX4" fmla="*/ 101600 w 111416"/>
              <a:gd name="connsiteY4" fmla="*/ 178623 h 178638"/>
              <a:gd name="connsiteX5" fmla="*/ 101600 w 111416"/>
              <a:gd name="connsiteY5" fmla="*/ 118298 h 178638"/>
              <a:gd name="connsiteX6" fmla="*/ 95250 w 111416"/>
              <a:gd name="connsiteY6" fmla="*/ 89723 h 178638"/>
              <a:gd name="connsiteX7" fmla="*/ 82550 w 111416"/>
              <a:gd name="connsiteY7" fmla="*/ 3998 h 178638"/>
              <a:gd name="connsiteX8" fmla="*/ 79375 w 111416"/>
              <a:gd name="connsiteY8" fmla="*/ 38923 h 178638"/>
              <a:gd name="connsiteX9" fmla="*/ 0 w 111416"/>
              <a:gd name="connsiteY9" fmla="*/ 823 h 1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16" h="178638">
                <a:moveTo>
                  <a:pt x="0" y="823"/>
                </a:moveTo>
                <a:cubicBezTo>
                  <a:pt x="0" y="8231"/>
                  <a:pt x="64558" y="56915"/>
                  <a:pt x="79375" y="83373"/>
                </a:cubicBezTo>
                <a:cubicBezTo>
                  <a:pt x="94192" y="109831"/>
                  <a:pt x="83608" y="152694"/>
                  <a:pt x="88900" y="159573"/>
                </a:cubicBezTo>
                <a:cubicBezTo>
                  <a:pt x="94192" y="166452"/>
                  <a:pt x="109008" y="121473"/>
                  <a:pt x="111125" y="124648"/>
                </a:cubicBezTo>
                <a:cubicBezTo>
                  <a:pt x="113242" y="127823"/>
                  <a:pt x="103188" y="179681"/>
                  <a:pt x="101600" y="178623"/>
                </a:cubicBezTo>
                <a:cubicBezTo>
                  <a:pt x="100012" y="177565"/>
                  <a:pt x="102658" y="133115"/>
                  <a:pt x="101600" y="118298"/>
                </a:cubicBezTo>
                <a:cubicBezTo>
                  <a:pt x="100542" y="103481"/>
                  <a:pt x="98425" y="108773"/>
                  <a:pt x="95250" y="89723"/>
                </a:cubicBezTo>
                <a:cubicBezTo>
                  <a:pt x="92075" y="70673"/>
                  <a:pt x="85196" y="12465"/>
                  <a:pt x="82550" y="3998"/>
                </a:cubicBezTo>
                <a:cubicBezTo>
                  <a:pt x="79904" y="-4469"/>
                  <a:pt x="91017" y="39452"/>
                  <a:pt x="79375" y="38923"/>
                </a:cubicBezTo>
                <a:cubicBezTo>
                  <a:pt x="67733" y="38394"/>
                  <a:pt x="0" y="-6585"/>
                  <a:pt x="0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3B6597F-7D3F-C629-8D6B-E394FCA5A421}"/>
              </a:ext>
            </a:extLst>
          </p:cNvPr>
          <p:cNvSpPr/>
          <p:nvPr/>
        </p:nvSpPr>
        <p:spPr>
          <a:xfrm>
            <a:off x="5667086" y="4085635"/>
            <a:ext cx="261363" cy="232698"/>
          </a:xfrm>
          <a:custGeom>
            <a:avLst/>
            <a:gdLst>
              <a:gd name="connsiteX0" fmla="*/ 289 w 261363"/>
              <a:gd name="connsiteY0" fmla="*/ 232365 h 232698"/>
              <a:gd name="connsiteX1" fmla="*/ 155864 w 261363"/>
              <a:gd name="connsiteY1" fmla="*/ 172040 h 232698"/>
              <a:gd name="connsiteX2" fmla="*/ 149514 w 261363"/>
              <a:gd name="connsiteY2" fmla="*/ 127590 h 232698"/>
              <a:gd name="connsiteX3" fmla="*/ 168564 w 261363"/>
              <a:gd name="connsiteY3" fmla="*/ 143465 h 232698"/>
              <a:gd name="connsiteX4" fmla="*/ 184439 w 261363"/>
              <a:gd name="connsiteY4" fmla="*/ 114890 h 232698"/>
              <a:gd name="connsiteX5" fmla="*/ 260639 w 261363"/>
              <a:gd name="connsiteY5" fmla="*/ 590 h 232698"/>
              <a:gd name="connsiteX6" fmla="*/ 219364 w 261363"/>
              <a:gd name="connsiteY6" fmla="*/ 73615 h 232698"/>
              <a:gd name="connsiteX7" fmla="*/ 162214 w 261363"/>
              <a:gd name="connsiteY7" fmla="*/ 149815 h 232698"/>
              <a:gd name="connsiteX8" fmla="*/ 117764 w 261363"/>
              <a:gd name="connsiteY8" fmla="*/ 194265 h 232698"/>
              <a:gd name="connsiteX9" fmla="*/ 289 w 261363"/>
              <a:gd name="connsiteY9" fmla="*/ 232365 h 2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63" h="232698">
                <a:moveTo>
                  <a:pt x="289" y="232365"/>
                </a:moveTo>
                <a:cubicBezTo>
                  <a:pt x="6639" y="228661"/>
                  <a:pt x="130993" y="189502"/>
                  <a:pt x="155864" y="172040"/>
                </a:cubicBezTo>
                <a:cubicBezTo>
                  <a:pt x="180735" y="154578"/>
                  <a:pt x="149514" y="127590"/>
                  <a:pt x="149514" y="127590"/>
                </a:cubicBezTo>
                <a:cubicBezTo>
                  <a:pt x="151631" y="122828"/>
                  <a:pt x="162743" y="145582"/>
                  <a:pt x="168564" y="143465"/>
                </a:cubicBezTo>
                <a:cubicBezTo>
                  <a:pt x="174385" y="141348"/>
                  <a:pt x="169093" y="138702"/>
                  <a:pt x="184439" y="114890"/>
                </a:cubicBezTo>
                <a:cubicBezTo>
                  <a:pt x="199785" y="91078"/>
                  <a:pt x="254818" y="7469"/>
                  <a:pt x="260639" y="590"/>
                </a:cubicBezTo>
                <a:cubicBezTo>
                  <a:pt x="266460" y="-6289"/>
                  <a:pt x="235768" y="48744"/>
                  <a:pt x="219364" y="73615"/>
                </a:cubicBezTo>
                <a:cubicBezTo>
                  <a:pt x="202960" y="98486"/>
                  <a:pt x="179147" y="129707"/>
                  <a:pt x="162214" y="149815"/>
                </a:cubicBezTo>
                <a:cubicBezTo>
                  <a:pt x="145281" y="169923"/>
                  <a:pt x="141576" y="180507"/>
                  <a:pt x="117764" y="194265"/>
                </a:cubicBezTo>
                <a:cubicBezTo>
                  <a:pt x="93952" y="208023"/>
                  <a:pt x="-6061" y="236069"/>
                  <a:pt x="289" y="232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A8E2D36-6D37-32D8-3F76-203EE72F3EEA}"/>
              </a:ext>
            </a:extLst>
          </p:cNvPr>
          <p:cNvSpPr/>
          <p:nvPr/>
        </p:nvSpPr>
        <p:spPr>
          <a:xfrm>
            <a:off x="5324462" y="4292558"/>
            <a:ext cx="79873" cy="149303"/>
          </a:xfrm>
          <a:custGeom>
            <a:avLst/>
            <a:gdLst>
              <a:gd name="connsiteX0" fmla="*/ 13 w 79873"/>
              <a:gd name="connsiteY0" fmla="*/ 42 h 149303"/>
              <a:gd name="connsiteX1" fmla="*/ 69863 w 79873"/>
              <a:gd name="connsiteY1" fmla="*/ 66717 h 149303"/>
              <a:gd name="connsiteX2" fmla="*/ 63513 w 79873"/>
              <a:gd name="connsiteY2" fmla="*/ 149267 h 149303"/>
              <a:gd name="connsiteX3" fmla="*/ 76213 w 79873"/>
              <a:gd name="connsiteY3" fmla="*/ 76242 h 149303"/>
              <a:gd name="connsiteX4" fmla="*/ 13 w 79873"/>
              <a:gd name="connsiteY4" fmla="*/ 42 h 14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3" h="149303">
                <a:moveTo>
                  <a:pt x="13" y="42"/>
                </a:moveTo>
                <a:cubicBezTo>
                  <a:pt x="-1045" y="-1546"/>
                  <a:pt x="59280" y="41846"/>
                  <a:pt x="69863" y="66717"/>
                </a:cubicBezTo>
                <a:cubicBezTo>
                  <a:pt x="80446" y="91588"/>
                  <a:pt x="62455" y="147679"/>
                  <a:pt x="63513" y="149267"/>
                </a:cubicBezTo>
                <a:cubicBezTo>
                  <a:pt x="64571" y="150855"/>
                  <a:pt x="88913" y="100055"/>
                  <a:pt x="76213" y="76242"/>
                </a:cubicBezTo>
                <a:cubicBezTo>
                  <a:pt x="63513" y="52430"/>
                  <a:pt x="1071" y="1630"/>
                  <a:pt x="13" y="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EC7AB28-65DA-18F8-8CE6-C35CAE88062C}"/>
              </a:ext>
            </a:extLst>
          </p:cNvPr>
          <p:cNvSpPr/>
          <p:nvPr/>
        </p:nvSpPr>
        <p:spPr>
          <a:xfrm>
            <a:off x="5643051" y="4313222"/>
            <a:ext cx="194698" cy="62128"/>
          </a:xfrm>
          <a:custGeom>
            <a:avLst/>
            <a:gdLst>
              <a:gd name="connsiteX0" fmla="*/ 2099 w 194698"/>
              <a:gd name="connsiteY0" fmla="*/ 61928 h 62128"/>
              <a:gd name="connsiteX1" fmla="*/ 192599 w 194698"/>
              <a:gd name="connsiteY1" fmla="*/ 1603 h 62128"/>
              <a:gd name="connsiteX2" fmla="*/ 97349 w 194698"/>
              <a:gd name="connsiteY2" fmla="*/ 20653 h 62128"/>
              <a:gd name="connsiteX3" fmla="*/ 2099 w 194698"/>
              <a:gd name="connsiteY3" fmla="*/ 61928 h 6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98" h="62128">
                <a:moveTo>
                  <a:pt x="2099" y="61928"/>
                </a:moveTo>
                <a:cubicBezTo>
                  <a:pt x="17974" y="58753"/>
                  <a:pt x="176724" y="8482"/>
                  <a:pt x="192599" y="1603"/>
                </a:cubicBezTo>
                <a:cubicBezTo>
                  <a:pt x="208474" y="-5276"/>
                  <a:pt x="130157" y="11657"/>
                  <a:pt x="97349" y="20653"/>
                </a:cubicBezTo>
                <a:cubicBezTo>
                  <a:pt x="64541" y="29649"/>
                  <a:pt x="-13776" y="65103"/>
                  <a:pt x="2099" y="6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720AB18-8486-C774-C399-1EBD51383785}"/>
              </a:ext>
            </a:extLst>
          </p:cNvPr>
          <p:cNvSpPr/>
          <p:nvPr/>
        </p:nvSpPr>
        <p:spPr>
          <a:xfrm>
            <a:off x="6975381" y="4267195"/>
            <a:ext cx="82198" cy="136533"/>
          </a:xfrm>
          <a:custGeom>
            <a:avLst/>
            <a:gdLst>
              <a:gd name="connsiteX0" fmla="*/ 94 w 82198"/>
              <a:gd name="connsiteY0" fmla="*/ 5 h 136533"/>
              <a:gd name="connsiteX1" fmla="*/ 63594 w 82198"/>
              <a:gd name="connsiteY1" fmla="*/ 57155 h 136533"/>
              <a:gd name="connsiteX2" fmla="*/ 73119 w 82198"/>
              <a:gd name="connsiteY2" fmla="*/ 136530 h 136533"/>
              <a:gd name="connsiteX3" fmla="*/ 79469 w 82198"/>
              <a:gd name="connsiteY3" fmla="*/ 60330 h 136533"/>
              <a:gd name="connsiteX4" fmla="*/ 94 w 82198"/>
              <a:gd name="connsiteY4" fmla="*/ 5 h 1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8" h="136533">
                <a:moveTo>
                  <a:pt x="94" y="5"/>
                </a:moveTo>
                <a:cubicBezTo>
                  <a:pt x="-2552" y="-524"/>
                  <a:pt x="51423" y="34401"/>
                  <a:pt x="63594" y="57155"/>
                </a:cubicBezTo>
                <a:cubicBezTo>
                  <a:pt x="75765" y="79909"/>
                  <a:pt x="70473" y="136001"/>
                  <a:pt x="73119" y="136530"/>
                </a:cubicBezTo>
                <a:cubicBezTo>
                  <a:pt x="75765" y="137059"/>
                  <a:pt x="87407" y="79909"/>
                  <a:pt x="79469" y="60330"/>
                </a:cubicBezTo>
                <a:cubicBezTo>
                  <a:pt x="71531" y="40751"/>
                  <a:pt x="2740" y="534"/>
                  <a:pt x="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26FA070-10A1-5F82-74BB-C09382282311}"/>
              </a:ext>
            </a:extLst>
          </p:cNvPr>
          <p:cNvSpPr/>
          <p:nvPr/>
        </p:nvSpPr>
        <p:spPr>
          <a:xfrm>
            <a:off x="5724482" y="4094059"/>
            <a:ext cx="140663" cy="157267"/>
          </a:xfrm>
          <a:custGeom>
            <a:avLst/>
            <a:gdLst>
              <a:gd name="connsiteX0" fmla="*/ 43 w 140663"/>
              <a:gd name="connsiteY0" fmla="*/ 157266 h 157267"/>
              <a:gd name="connsiteX1" fmla="*/ 139743 w 140663"/>
              <a:gd name="connsiteY1" fmla="*/ 4866 h 157267"/>
              <a:gd name="connsiteX2" fmla="*/ 63543 w 140663"/>
              <a:gd name="connsiteY2" fmla="*/ 52491 h 157267"/>
              <a:gd name="connsiteX3" fmla="*/ 123868 w 140663"/>
              <a:gd name="connsiteY3" fmla="*/ 1691 h 157267"/>
              <a:gd name="connsiteX4" fmla="*/ 43 w 140663"/>
              <a:gd name="connsiteY4" fmla="*/ 157266 h 15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63" h="157267">
                <a:moveTo>
                  <a:pt x="43" y="157266"/>
                </a:moveTo>
                <a:cubicBezTo>
                  <a:pt x="2689" y="157795"/>
                  <a:pt x="129160" y="22328"/>
                  <a:pt x="139743" y="4866"/>
                </a:cubicBezTo>
                <a:cubicBezTo>
                  <a:pt x="150326" y="-12597"/>
                  <a:pt x="66189" y="53020"/>
                  <a:pt x="63543" y="52491"/>
                </a:cubicBezTo>
                <a:cubicBezTo>
                  <a:pt x="60897" y="51962"/>
                  <a:pt x="130218" y="-11009"/>
                  <a:pt x="123868" y="1691"/>
                </a:cubicBezTo>
                <a:cubicBezTo>
                  <a:pt x="117518" y="14391"/>
                  <a:pt x="-2603" y="156737"/>
                  <a:pt x="43" y="15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79AA8CE5-D8B0-5FF5-580D-2FE4F0B6D12B}"/>
              </a:ext>
            </a:extLst>
          </p:cNvPr>
          <p:cNvSpPr/>
          <p:nvPr/>
        </p:nvSpPr>
        <p:spPr>
          <a:xfrm>
            <a:off x="5467058" y="4133836"/>
            <a:ext cx="152788" cy="94092"/>
          </a:xfrm>
          <a:custGeom>
            <a:avLst/>
            <a:gdLst>
              <a:gd name="connsiteX0" fmla="*/ 89192 w 152788"/>
              <a:gd name="connsiteY0" fmla="*/ 14 h 94092"/>
              <a:gd name="connsiteX1" fmla="*/ 35217 w 152788"/>
              <a:gd name="connsiteY1" fmla="*/ 73039 h 94092"/>
              <a:gd name="connsiteX2" fmla="*/ 152692 w 152788"/>
              <a:gd name="connsiteY2" fmla="*/ 92089 h 94092"/>
              <a:gd name="connsiteX3" fmla="*/ 54267 w 152788"/>
              <a:gd name="connsiteY3" fmla="*/ 92089 h 94092"/>
              <a:gd name="connsiteX4" fmla="*/ 292 w 152788"/>
              <a:gd name="connsiteY4" fmla="*/ 79389 h 94092"/>
              <a:gd name="connsiteX5" fmla="*/ 89192 w 152788"/>
              <a:gd name="connsiteY5" fmla="*/ 14 h 9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88" h="94092">
                <a:moveTo>
                  <a:pt x="89192" y="14"/>
                </a:moveTo>
                <a:cubicBezTo>
                  <a:pt x="95013" y="-1044"/>
                  <a:pt x="24634" y="57693"/>
                  <a:pt x="35217" y="73039"/>
                </a:cubicBezTo>
                <a:cubicBezTo>
                  <a:pt x="45800" y="88385"/>
                  <a:pt x="149517" y="88914"/>
                  <a:pt x="152692" y="92089"/>
                </a:cubicBezTo>
                <a:cubicBezTo>
                  <a:pt x="155867" y="95264"/>
                  <a:pt x="79667" y="94206"/>
                  <a:pt x="54267" y="92089"/>
                </a:cubicBezTo>
                <a:cubicBezTo>
                  <a:pt x="28867" y="89972"/>
                  <a:pt x="-3412" y="91031"/>
                  <a:pt x="292" y="79389"/>
                </a:cubicBezTo>
                <a:cubicBezTo>
                  <a:pt x="3996" y="67747"/>
                  <a:pt x="83371" y="1072"/>
                  <a:pt x="89192" y="1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CEE9CE7-5601-2437-C106-8D8B25680F33}"/>
              </a:ext>
            </a:extLst>
          </p:cNvPr>
          <p:cNvSpPr/>
          <p:nvPr/>
        </p:nvSpPr>
        <p:spPr>
          <a:xfrm>
            <a:off x="7083397" y="4238615"/>
            <a:ext cx="79421" cy="158788"/>
          </a:xfrm>
          <a:custGeom>
            <a:avLst/>
            <a:gdLst>
              <a:gd name="connsiteX0" fmla="*/ 28 w 79421"/>
              <a:gd name="connsiteY0" fmla="*/ 10 h 158788"/>
              <a:gd name="connsiteX1" fmla="*/ 69878 w 79421"/>
              <a:gd name="connsiteY1" fmla="*/ 104785 h 158788"/>
              <a:gd name="connsiteX2" fmla="*/ 34953 w 79421"/>
              <a:gd name="connsiteY2" fmla="*/ 158760 h 158788"/>
              <a:gd name="connsiteX3" fmla="*/ 79403 w 79421"/>
              <a:gd name="connsiteY3" fmla="*/ 98435 h 158788"/>
              <a:gd name="connsiteX4" fmla="*/ 28 w 79421"/>
              <a:gd name="connsiteY4" fmla="*/ 10 h 1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1" h="158788">
                <a:moveTo>
                  <a:pt x="28" y="10"/>
                </a:moveTo>
                <a:cubicBezTo>
                  <a:pt x="-1560" y="1068"/>
                  <a:pt x="64057" y="78327"/>
                  <a:pt x="69878" y="104785"/>
                </a:cubicBezTo>
                <a:cubicBezTo>
                  <a:pt x="75699" y="131243"/>
                  <a:pt x="33365" y="159818"/>
                  <a:pt x="34953" y="158760"/>
                </a:cubicBezTo>
                <a:cubicBezTo>
                  <a:pt x="36541" y="157702"/>
                  <a:pt x="80461" y="122247"/>
                  <a:pt x="79403" y="98435"/>
                </a:cubicBezTo>
                <a:cubicBezTo>
                  <a:pt x="78345" y="74623"/>
                  <a:pt x="1616" y="-1048"/>
                  <a:pt x="28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7306D09-6237-8F75-6D13-48D374DB1CFF}"/>
              </a:ext>
            </a:extLst>
          </p:cNvPr>
          <p:cNvSpPr/>
          <p:nvPr/>
        </p:nvSpPr>
        <p:spPr>
          <a:xfrm>
            <a:off x="6788076" y="3809695"/>
            <a:ext cx="61380" cy="149821"/>
          </a:xfrm>
          <a:custGeom>
            <a:avLst/>
            <a:gdLst>
              <a:gd name="connsiteX0" fmla="*/ 38174 w 61380"/>
              <a:gd name="connsiteY0" fmla="*/ 305 h 149821"/>
              <a:gd name="connsiteX1" fmla="*/ 47699 w 61380"/>
              <a:gd name="connsiteY1" fmla="*/ 86030 h 149821"/>
              <a:gd name="connsiteX2" fmla="*/ 74 w 61380"/>
              <a:gd name="connsiteY2" fmla="*/ 149530 h 149821"/>
              <a:gd name="connsiteX3" fmla="*/ 60399 w 61380"/>
              <a:gd name="connsiteY3" fmla="*/ 60630 h 149821"/>
              <a:gd name="connsiteX4" fmla="*/ 38174 w 61380"/>
              <a:gd name="connsiteY4" fmla="*/ 305 h 1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0" h="149821">
                <a:moveTo>
                  <a:pt x="38174" y="305"/>
                </a:moveTo>
                <a:cubicBezTo>
                  <a:pt x="36057" y="4538"/>
                  <a:pt x="54049" y="61159"/>
                  <a:pt x="47699" y="86030"/>
                </a:cubicBezTo>
                <a:cubicBezTo>
                  <a:pt x="41349" y="110901"/>
                  <a:pt x="-2043" y="153763"/>
                  <a:pt x="74" y="149530"/>
                </a:cubicBezTo>
                <a:cubicBezTo>
                  <a:pt x="2191" y="145297"/>
                  <a:pt x="54049" y="84442"/>
                  <a:pt x="60399" y="60630"/>
                </a:cubicBezTo>
                <a:cubicBezTo>
                  <a:pt x="66749" y="36818"/>
                  <a:pt x="40291" y="-3928"/>
                  <a:pt x="3817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EADF80C-60CB-030E-73FC-7FF24DFC2A77}"/>
              </a:ext>
            </a:extLst>
          </p:cNvPr>
          <p:cNvSpPr/>
          <p:nvPr/>
        </p:nvSpPr>
        <p:spPr>
          <a:xfrm>
            <a:off x="5470522" y="3860771"/>
            <a:ext cx="63803" cy="130319"/>
          </a:xfrm>
          <a:custGeom>
            <a:avLst/>
            <a:gdLst>
              <a:gd name="connsiteX0" fmla="*/ 34928 w 63803"/>
              <a:gd name="connsiteY0" fmla="*/ 29 h 130319"/>
              <a:gd name="connsiteX1" fmla="*/ 60328 w 63803"/>
              <a:gd name="connsiteY1" fmla="*/ 82579 h 130319"/>
              <a:gd name="connsiteX2" fmla="*/ 3 w 63803"/>
              <a:gd name="connsiteY2" fmla="*/ 130204 h 130319"/>
              <a:gd name="connsiteX3" fmla="*/ 63503 w 63803"/>
              <a:gd name="connsiteY3" fmla="*/ 92104 h 130319"/>
              <a:gd name="connsiteX4" fmla="*/ 34928 w 63803"/>
              <a:gd name="connsiteY4" fmla="*/ 29 h 1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3" h="130319">
                <a:moveTo>
                  <a:pt x="34928" y="29"/>
                </a:moveTo>
                <a:cubicBezTo>
                  <a:pt x="34399" y="-1558"/>
                  <a:pt x="66149" y="60883"/>
                  <a:pt x="60328" y="82579"/>
                </a:cubicBezTo>
                <a:cubicBezTo>
                  <a:pt x="54507" y="104275"/>
                  <a:pt x="-526" y="128617"/>
                  <a:pt x="3" y="130204"/>
                </a:cubicBezTo>
                <a:cubicBezTo>
                  <a:pt x="532" y="131791"/>
                  <a:pt x="59799" y="116975"/>
                  <a:pt x="63503" y="92104"/>
                </a:cubicBezTo>
                <a:cubicBezTo>
                  <a:pt x="67207" y="67233"/>
                  <a:pt x="35457" y="1616"/>
                  <a:pt x="34928" y="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4EF4A6E-47DF-2510-76FB-BF8F29E4E53A}"/>
              </a:ext>
            </a:extLst>
          </p:cNvPr>
          <p:cNvSpPr/>
          <p:nvPr/>
        </p:nvSpPr>
        <p:spPr>
          <a:xfrm>
            <a:off x="7010330" y="3943268"/>
            <a:ext cx="57632" cy="137156"/>
          </a:xfrm>
          <a:custGeom>
            <a:avLst/>
            <a:gdLst>
              <a:gd name="connsiteX0" fmla="*/ 12770 w 57632"/>
              <a:gd name="connsiteY0" fmla="*/ 82 h 137156"/>
              <a:gd name="connsiteX1" fmla="*/ 15945 w 57632"/>
              <a:gd name="connsiteY1" fmla="*/ 92157 h 137156"/>
              <a:gd name="connsiteX2" fmla="*/ 57220 w 57632"/>
              <a:gd name="connsiteY2" fmla="*/ 136607 h 137156"/>
              <a:gd name="connsiteX3" fmla="*/ 34995 w 57632"/>
              <a:gd name="connsiteY3" fmla="*/ 114382 h 137156"/>
              <a:gd name="connsiteX4" fmla="*/ 70 w 57632"/>
              <a:gd name="connsiteY4" fmla="*/ 76282 h 137156"/>
              <a:gd name="connsiteX5" fmla="*/ 12770 w 57632"/>
              <a:gd name="connsiteY5" fmla="*/ 82 h 1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" h="137156">
                <a:moveTo>
                  <a:pt x="12770" y="82"/>
                </a:moveTo>
                <a:cubicBezTo>
                  <a:pt x="15416" y="2728"/>
                  <a:pt x="8537" y="69403"/>
                  <a:pt x="15945" y="92157"/>
                </a:cubicBezTo>
                <a:cubicBezTo>
                  <a:pt x="23353" y="114911"/>
                  <a:pt x="54045" y="132903"/>
                  <a:pt x="57220" y="136607"/>
                </a:cubicBezTo>
                <a:cubicBezTo>
                  <a:pt x="60395" y="140311"/>
                  <a:pt x="44520" y="124436"/>
                  <a:pt x="34995" y="114382"/>
                </a:cubicBezTo>
                <a:cubicBezTo>
                  <a:pt x="25470" y="104328"/>
                  <a:pt x="1128" y="93744"/>
                  <a:pt x="70" y="76282"/>
                </a:cubicBezTo>
                <a:cubicBezTo>
                  <a:pt x="-988" y="58820"/>
                  <a:pt x="10124" y="-2564"/>
                  <a:pt x="12770" y="8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2F5969A-1072-AF25-E865-2EAEF65ACF37}"/>
              </a:ext>
            </a:extLst>
          </p:cNvPr>
          <p:cNvSpPr/>
          <p:nvPr/>
        </p:nvSpPr>
        <p:spPr>
          <a:xfrm>
            <a:off x="5162440" y="3139360"/>
            <a:ext cx="105418" cy="76997"/>
          </a:xfrm>
          <a:custGeom>
            <a:avLst/>
            <a:gdLst>
              <a:gd name="connsiteX0" fmla="*/ 110 w 105418"/>
              <a:gd name="connsiteY0" fmla="*/ 715 h 76997"/>
              <a:gd name="connsiteX1" fmla="*/ 79485 w 105418"/>
              <a:gd name="connsiteY1" fmla="*/ 13415 h 76997"/>
              <a:gd name="connsiteX2" fmla="*/ 98535 w 105418"/>
              <a:gd name="connsiteY2" fmla="*/ 76915 h 76997"/>
              <a:gd name="connsiteX3" fmla="*/ 98535 w 105418"/>
              <a:gd name="connsiteY3" fmla="*/ 26115 h 76997"/>
              <a:gd name="connsiteX4" fmla="*/ 110 w 105418"/>
              <a:gd name="connsiteY4" fmla="*/ 715 h 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8" h="76997">
                <a:moveTo>
                  <a:pt x="110" y="715"/>
                </a:moveTo>
                <a:cubicBezTo>
                  <a:pt x="-3065" y="-1402"/>
                  <a:pt x="63081" y="715"/>
                  <a:pt x="79485" y="13415"/>
                </a:cubicBezTo>
                <a:cubicBezTo>
                  <a:pt x="95889" y="26115"/>
                  <a:pt x="95360" y="74798"/>
                  <a:pt x="98535" y="76915"/>
                </a:cubicBezTo>
                <a:cubicBezTo>
                  <a:pt x="101710" y="79032"/>
                  <a:pt x="112293" y="39873"/>
                  <a:pt x="98535" y="26115"/>
                </a:cubicBezTo>
                <a:cubicBezTo>
                  <a:pt x="84777" y="12357"/>
                  <a:pt x="3285" y="2832"/>
                  <a:pt x="110" y="71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3B2B2BD-26FE-7FCD-ED2D-3740A4A33ACA}"/>
              </a:ext>
            </a:extLst>
          </p:cNvPr>
          <p:cNvSpPr/>
          <p:nvPr/>
        </p:nvSpPr>
        <p:spPr>
          <a:xfrm>
            <a:off x="6683375" y="3041650"/>
            <a:ext cx="6560" cy="136730"/>
          </a:xfrm>
          <a:custGeom>
            <a:avLst/>
            <a:gdLst>
              <a:gd name="connsiteX0" fmla="*/ 0 w 6560"/>
              <a:gd name="connsiteY0" fmla="*/ 0 h 136730"/>
              <a:gd name="connsiteX1" fmla="*/ 6350 w 6560"/>
              <a:gd name="connsiteY1" fmla="*/ 136525 h 136730"/>
              <a:gd name="connsiteX2" fmla="*/ 0 w 6560"/>
              <a:gd name="connsiteY2" fmla="*/ 0 h 13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0" h="136730">
                <a:moveTo>
                  <a:pt x="0" y="0"/>
                </a:moveTo>
                <a:cubicBezTo>
                  <a:pt x="0" y="0"/>
                  <a:pt x="4763" y="130175"/>
                  <a:pt x="6350" y="136525"/>
                </a:cubicBezTo>
                <a:cubicBezTo>
                  <a:pt x="7938" y="14287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0E0632F-6AE6-7858-09E6-8A237BA0A0F3}"/>
              </a:ext>
            </a:extLst>
          </p:cNvPr>
          <p:cNvSpPr/>
          <p:nvPr/>
        </p:nvSpPr>
        <p:spPr>
          <a:xfrm>
            <a:off x="7118318" y="3533756"/>
            <a:ext cx="78851" cy="85808"/>
          </a:xfrm>
          <a:custGeom>
            <a:avLst/>
            <a:gdLst>
              <a:gd name="connsiteX0" fmla="*/ 32 w 78851"/>
              <a:gd name="connsiteY0" fmla="*/ 19 h 85808"/>
              <a:gd name="connsiteX1" fmla="*/ 66707 w 78851"/>
              <a:gd name="connsiteY1" fmla="*/ 60344 h 85808"/>
              <a:gd name="connsiteX2" fmla="*/ 66707 w 78851"/>
              <a:gd name="connsiteY2" fmla="*/ 85744 h 85808"/>
              <a:gd name="connsiteX3" fmla="*/ 76232 w 78851"/>
              <a:gd name="connsiteY3" fmla="*/ 53994 h 85808"/>
              <a:gd name="connsiteX4" fmla="*/ 32 w 78851"/>
              <a:gd name="connsiteY4" fmla="*/ 19 h 8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1" h="85808">
                <a:moveTo>
                  <a:pt x="32" y="19"/>
                </a:moveTo>
                <a:cubicBezTo>
                  <a:pt x="-1556" y="1077"/>
                  <a:pt x="55595" y="46057"/>
                  <a:pt x="66707" y="60344"/>
                </a:cubicBezTo>
                <a:cubicBezTo>
                  <a:pt x="77820" y="74632"/>
                  <a:pt x="65119" y="86802"/>
                  <a:pt x="66707" y="85744"/>
                </a:cubicBezTo>
                <a:cubicBezTo>
                  <a:pt x="68295" y="84686"/>
                  <a:pt x="85228" y="67223"/>
                  <a:pt x="76232" y="53994"/>
                </a:cubicBezTo>
                <a:cubicBezTo>
                  <a:pt x="67236" y="40765"/>
                  <a:pt x="1620" y="-1039"/>
                  <a:pt x="32" y="1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6210FE7-B293-0CA8-4639-262EDB9B7909}"/>
              </a:ext>
            </a:extLst>
          </p:cNvPr>
          <p:cNvSpPr/>
          <p:nvPr/>
        </p:nvSpPr>
        <p:spPr>
          <a:xfrm>
            <a:off x="6550021" y="3984594"/>
            <a:ext cx="63272" cy="101852"/>
          </a:xfrm>
          <a:custGeom>
            <a:avLst/>
            <a:gdLst>
              <a:gd name="connsiteX0" fmla="*/ 4 w 63272"/>
              <a:gd name="connsiteY0" fmla="*/ 31 h 101852"/>
              <a:gd name="connsiteX1" fmla="*/ 57154 w 63272"/>
              <a:gd name="connsiteY1" fmla="*/ 79406 h 101852"/>
              <a:gd name="connsiteX2" fmla="*/ 60329 w 63272"/>
              <a:gd name="connsiteY2" fmla="*/ 101631 h 101852"/>
              <a:gd name="connsiteX3" fmla="*/ 60329 w 63272"/>
              <a:gd name="connsiteY3" fmla="*/ 69881 h 101852"/>
              <a:gd name="connsiteX4" fmla="*/ 4 w 63272"/>
              <a:gd name="connsiteY4" fmla="*/ 31 h 10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2" h="101852">
                <a:moveTo>
                  <a:pt x="4" y="31"/>
                </a:moveTo>
                <a:cubicBezTo>
                  <a:pt x="-525" y="1618"/>
                  <a:pt x="47100" y="62473"/>
                  <a:pt x="57154" y="79406"/>
                </a:cubicBezTo>
                <a:cubicBezTo>
                  <a:pt x="67208" y="96339"/>
                  <a:pt x="59800" y="103218"/>
                  <a:pt x="60329" y="101631"/>
                </a:cubicBezTo>
                <a:cubicBezTo>
                  <a:pt x="60858" y="100044"/>
                  <a:pt x="66679" y="83110"/>
                  <a:pt x="60329" y="69881"/>
                </a:cubicBezTo>
                <a:cubicBezTo>
                  <a:pt x="53979" y="56652"/>
                  <a:pt x="533" y="-1556"/>
                  <a:pt x="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A17321E-E5F2-51DC-4CF8-1FDE49AD1C7D}"/>
              </a:ext>
            </a:extLst>
          </p:cNvPr>
          <p:cNvSpPr/>
          <p:nvPr/>
        </p:nvSpPr>
        <p:spPr>
          <a:xfrm>
            <a:off x="5684049" y="3889375"/>
            <a:ext cx="69089" cy="56384"/>
          </a:xfrm>
          <a:custGeom>
            <a:avLst/>
            <a:gdLst>
              <a:gd name="connsiteX0" fmla="*/ 69051 w 69089"/>
              <a:gd name="connsiteY0" fmla="*/ 0 h 56384"/>
              <a:gd name="connsiteX1" fmla="*/ 11901 w 69089"/>
              <a:gd name="connsiteY1" fmla="*/ 50800 h 56384"/>
              <a:gd name="connsiteX2" fmla="*/ 2376 w 69089"/>
              <a:gd name="connsiteY2" fmla="*/ 50800 h 56384"/>
              <a:gd name="connsiteX3" fmla="*/ 69051 w 69089"/>
              <a:gd name="connsiteY3" fmla="*/ 0 h 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9" h="56384">
                <a:moveTo>
                  <a:pt x="69051" y="0"/>
                </a:moveTo>
                <a:cubicBezTo>
                  <a:pt x="70638" y="0"/>
                  <a:pt x="23013" y="42333"/>
                  <a:pt x="11901" y="50800"/>
                </a:cubicBezTo>
                <a:cubicBezTo>
                  <a:pt x="789" y="59267"/>
                  <a:pt x="-2916" y="57150"/>
                  <a:pt x="2376" y="50800"/>
                </a:cubicBezTo>
                <a:cubicBezTo>
                  <a:pt x="7668" y="44450"/>
                  <a:pt x="67464" y="0"/>
                  <a:pt x="690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E2DAF4-146B-51C2-FA35-3B4D5E577D00}"/>
              </a:ext>
            </a:extLst>
          </p:cNvPr>
          <p:cNvSpPr/>
          <p:nvPr/>
        </p:nvSpPr>
        <p:spPr>
          <a:xfrm>
            <a:off x="5565775" y="4768845"/>
            <a:ext cx="31881" cy="140407"/>
          </a:xfrm>
          <a:custGeom>
            <a:avLst/>
            <a:gdLst>
              <a:gd name="connsiteX0" fmla="*/ 28575 w 31881"/>
              <a:gd name="connsiteY0" fmla="*/ 5 h 140407"/>
              <a:gd name="connsiteX1" fmla="*/ 6350 w 31881"/>
              <a:gd name="connsiteY1" fmla="*/ 63505 h 140407"/>
              <a:gd name="connsiteX2" fmla="*/ 31750 w 31881"/>
              <a:gd name="connsiteY2" fmla="*/ 139705 h 140407"/>
              <a:gd name="connsiteX3" fmla="*/ 15875 w 31881"/>
              <a:gd name="connsiteY3" fmla="*/ 101605 h 140407"/>
              <a:gd name="connsiteX4" fmla="*/ 6350 w 31881"/>
              <a:gd name="connsiteY4" fmla="*/ 104780 h 140407"/>
              <a:gd name="connsiteX5" fmla="*/ 0 w 31881"/>
              <a:gd name="connsiteY5" fmla="*/ 66680 h 140407"/>
              <a:gd name="connsiteX6" fmla="*/ 28575 w 31881"/>
              <a:gd name="connsiteY6" fmla="*/ 5 h 1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1" h="140407">
                <a:moveTo>
                  <a:pt x="28575" y="5"/>
                </a:moveTo>
                <a:cubicBezTo>
                  <a:pt x="29633" y="-524"/>
                  <a:pt x="5821" y="40222"/>
                  <a:pt x="6350" y="63505"/>
                </a:cubicBezTo>
                <a:cubicBezTo>
                  <a:pt x="6879" y="86788"/>
                  <a:pt x="30163" y="133355"/>
                  <a:pt x="31750" y="139705"/>
                </a:cubicBezTo>
                <a:cubicBezTo>
                  <a:pt x="33338" y="146055"/>
                  <a:pt x="20108" y="107426"/>
                  <a:pt x="15875" y="101605"/>
                </a:cubicBezTo>
                <a:cubicBezTo>
                  <a:pt x="11642" y="95784"/>
                  <a:pt x="8996" y="110601"/>
                  <a:pt x="6350" y="104780"/>
                </a:cubicBezTo>
                <a:cubicBezTo>
                  <a:pt x="3704" y="98959"/>
                  <a:pt x="0" y="86259"/>
                  <a:pt x="0" y="66680"/>
                </a:cubicBezTo>
                <a:cubicBezTo>
                  <a:pt x="0" y="47101"/>
                  <a:pt x="27517" y="534"/>
                  <a:pt x="28575" y="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FA35019-1FED-C141-9CCC-959316309763}"/>
              </a:ext>
            </a:extLst>
          </p:cNvPr>
          <p:cNvSpPr/>
          <p:nvPr/>
        </p:nvSpPr>
        <p:spPr>
          <a:xfrm>
            <a:off x="5384650" y="4641617"/>
            <a:ext cx="74463" cy="137019"/>
          </a:xfrm>
          <a:custGeom>
            <a:avLst/>
            <a:gdLst>
              <a:gd name="connsiteX0" fmla="*/ 150 w 74463"/>
              <a:gd name="connsiteY0" fmla="*/ 233 h 137019"/>
              <a:gd name="connsiteX1" fmla="*/ 54125 w 74463"/>
              <a:gd name="connsiteY1" fmla="*/ 60558 h 137019"/>
              <a:gd name="connsiteX2" fmla="*/ 54125 w 74463"/>
              <a:gd name="connsiteY2" fmla="*/ 136758 h 137019"/>
              <a:gd name="connsiteX3" fmla="*/ 73175 w 74463"/>
              <a:gd name="connsiteY3" fmla="*/ 82783 h 137019"/>
              <a:gd name="connsiteX4" fmla="*/ 150 w 74463"/>
              <a:gd name="connsiteY4" fmla="*/ 233 h 1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3" h="137019">
                <a:moveTo>
                  <a:pt x="150" y="233"/>
                </a:moveTo>
                <a:cubicBezTo>
                  <a:pt x="-3025" y="-3471"/>
                  <a:pt x="45129" y="37804"/>
                  <a:pt x="54125" y="60558"/>
                </a:cubicBezTo>
                <a:cubicBezTo>
                  <a:pt x="63121" y="83312"/>
                  <a:pt x="50950" y="133054"/>
                  <a:pt x="54125" y="136758"/>
                </a:cubicBezTo>
                <a:cubicBezTo>
                  <a:pt x="57300" y="140462"/>
                  <a:pt x="80054" y="103949"/>
                  <a:pt x="73175" y="82783"/>
                </a:cubicBezTo>
                <a:cubicBezTo>
                  <a:pt x="66296" y="61617"/>
                  <a:pt x="3325" y="3937"/>
                  <a:pt x="150" y="2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AFBB79E-9DF1-1416-1633-54C849DDAB4C}"/>
              </a:ext>
            </a:extLst>
          </p:cNvPr>
          <p:cNvSpPr/>
          <p:nvPr/>
        </p:nvSpPr>
        <p:spPr>
          <a:xfrm>
            <a:off x="5540339" y="4628884"/>
            <a:ext cx="71618" cy="124247"/>
          </a:xfrm>
          <a:custGeom>
            <a:avLst/>
            <a:gdLst>
              <a:gd name="connsiteX0" fmla="*/ 36 w 71618"/>
              <a:gd name="connsiteY0" fmla="*/ 266 h 124247"/>
              <a:gd name="connsiteX1" fmla="*/ 60361 w 71618"/>
              <a:gd name="connsiteY1" fmla="*/ 60591 h 124247"/>
              <a:gd name="connsiteX2" fmla="*/ 63536 w 71618"/>
              <a:gd name="connsiteY2" fmla="*/ 124091 h 124247"/>
              <a:gd name="connsiteX3" fmla="*/ 69886 w 71618"/>
              <a:gd name="connsiteY3" fmla="*/ 41541 h 124247"/>
              <a:gd name="connsiteX4" fmla="*/ 36 w 71618"/>
              <a:gd name="connsiteY4" fmla="*/ 266 h 1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" h="124247">
                <a:moveTo>
                  <a:pt x="36" y="266"/>
                </a:moveTo>
                <a:cubicBezTo>
                  <a:pt x="-1551" y="3441"/>
                  <a:pt x="49778" y="39954"/>
                  <a:pt x="60361" y="60591"/>
                </a:cubicBezTo>
                <a:cubicBezTo>
                  <a:pt x="70944" y="81229"/>
                  <a:pt x="61949" y="127266"/>
                  <a:pt x="63536" y="124091"/>
                </a:cubicBezTo>
                <a:cubicBezTo>
                  <a:pt x="65123" y="120916"/>
                  <a:pt x="75707" y="60062"/>
                  <a:pt x="69886" y="41541"/>
                </a:cubicBezTo>
                <a:cubicBezTo>
                  <a:pt x="64065" y="23020"/>
                  <a:pt x="1623" y="-2909"/>
                  <a:pt x="36" y="2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85F228F-0D34-9A56-E34C-6EE7BF927159}"/>
              </a:ext>
            </a:extLst>
          </p:cNvPr>
          <p:cNvSpPr/>
          <p:nvPr/>
        </p:nvSpPr>
        <p:spPr>
          <a:xfrm>
            <a:off x="5895629" y="4692634"/>
            <a:ext cx="439208" cy="114360"/>
          </a:xfrm>
          <a:custGeom>
            <a:avLst/>
            <a:gdLst>
              <a:gd name="connsiteX0" fmla="*/ 346 w 439208"/>
              <a:gd name="connsiteY0" fmla="*/ 16 h 114360"/>
              <a:gd name="connsiteX1" fmla="*/ 120996 w 439208"/>
              <a:gd name="connsiteY1" fmla="*/ 57166 h 114360"/>
              <a:gd name="connsiteX2" fmla="*/ 267046 w 439208"/>
              <a:gd name="connsiteY2" fmla="*/ 53991 h 114360"/>
              <a:gd name="connsiteX3" fmla="*/ 105121 w 439208"/>
              <a:gd name="connsiteY3" fmla="*/ 114316 h 114360"/>
              <a:gd name="connsiteX4" fmla="*/ 247996 w 439208"/>
              <a:gd name="connsiteY4" fmla="*/ 63516 h 114360"/>
              <a:gd name="connsiteX5" fmla="*/ 438496 w 439208"/>
              <a:gd name="connsiteY5" fmla="*/ 50816 h 114360"/>
              <a:gd name="connsiteX6" fmla="*/ 174971 w 439208"/>
              <a:gd name="connsiteY6" fmla="*/ 69866 h 114360"/>
              <a:gd name="connsiteX7" fmla="*/ 35271 w 439208"/>
              <a:gd name="connsiteY7" fmla="*/ 101616 h 114360"/>
              <a:gd name="connsiteX8" fmla="*/ 159096 w 439208"/>
              <a:gd name="connsiteY8" fmla="*/ 63516 h 114360"/>
              <a:gd name="connsiteX9" fmla="*/ 346 w 439208"/>
              <a:gd name="connsiteY9" fmla="*/ 16 h 1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208" h="114360">
                <a:moveTo>
                  <a:pt x="346" y="16"/>
                </a:moveTo>
                <a:cubicBezTo>
                  <a:pt x="-6004" y="-1042"/>
                  <a:pt x="76546" y="48170"/>
                  <a:pt x="120996" y="57166"/>
                </a:cubicBezTo>
                <a:cubicBezTo>
                  <a:pt x="165446" y="66162"/>
                  <a:pt x="269692" y="44466"/>
                  <a:pt x="267046" y="53991"/>
                </a:cubicBezTo>
                <a:cubicBezTo>
                  <a:pt x="264400" y="63516"/>
                  <a:pt x="108296" y="112729"/>
                  <a:pt x="105121" y="114316"/>
                </a:cubicBezTo>
                <a:cubicBezTo>
                  <a:pt x="101946" y="115903"/>
                  <a:pt x="192434" y="74099"/>
                  <a:pt x="247996" y="63516"/>
                </a:cubicBezTo>
                <a:cubicBezTo>
                  <a:pt x="303559" y="52933"/>
                  <a:pt x="450667" y="49758"/>
                  <a:pt x="438496" y="50816"/>
                </a:cubicBezTo>
                <a:cubicBezTo>
                  <a:pt x="426325" y="51874"/>
                  <a:pt x="242175" y="61399"/>
                  <a:pt x="174971" y="69866"/>
                </a:cubicBezTo>
                <a:cubicBezTo>
                  <a:pt x="107767" y="78333"/>
                  <a:pt x="37917" y="102674"/>
                  <a:pt x="35271" y="101616"/>
                </a:cubicBezTo>
                <a:cubicBezTo>
                  <a:pt x="32625" y="100558"/>
                  <a:pt x="159625" y="79920"/>
                  <a:pt x="159096" y="63516"/>
                </a:cubicBezTo>
                <a:cubicBezTo>
                  <a:pt x="158567" y="47112"/>
                  <a:pt x="6696" y="1074"/>
                  <a:pt x="34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078799E-032D-0372-CE52-50A1BF80E966}"/>
              </a:ext>
            </a:extLst>
          </p:cNvPr>
          <p:cNvSpPr/>
          <p:nvPr/>
        </p:nvSpPr>
        <p:spPr>
          <a:xfrm>
            <a:off x="5419686" y="4511538"/>
            <a:ext cx="64601" cy="101819"/>
          </a:xfrm>
          <a:custGeom>
            <a:avLst/>
            <a:gdLst>
              <a:gd name="connsiteX0" fmla="*/ 39 w 64601"/>
              <a:gd name="connsiteY0" fmla="*/ 137 h 101819"/>
              <a:gd name="connsiteX1" fmla="*/ 54014 w 64601"/>
              <a:gd name="connsiteY1" fmla="*/ 47762 h 101819"/>
              <a:gd name="connsiteX2" fmla="*/ 54014 w 64601"/>
              <a:gd name="connsiteY2" fmla="*/ 101737 h 101819"/>
              <a:gd name="connsiteX3" fmla="*/ 63539 w 64601"/>
              <a:gd name="connsiteY3" fmla="*/ 35062 h 101819"/>
              <a:gd name="connsiteX4" fmla="*/ 39 w 64601"/>
              <a:gd name="connsiteY4" fmla="*/ 137 h 10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1" h="101819">
                <a:moveTo>
                  <a:pt x="39" y="137"/>
                </a:moveTo>
                <a:cubicBezTo>
                  <a:pt x="-1549" y="2254"/>
                  <a:pt x="45018" y="30829"/>
                  <a:pt x="54014" y="47762"/>
                </a:cubicBezTo>
                <a:cubicBezTo>
                  <a:pt x="63010" y="64695"/>
                  <a:pt x="52426" y="103854"/>
                  <a:pt x="54014" y="101737"/>
                </a:cubicBezTo>
                <a:cubicBezTo>
                  <a:pt x="55602" y="99620"/>
                  <a:pt x="68302" y="49350"/>
                  <a:pt x="63539" y="35062"/>
                </a:cubicBezTo>
                <a:cubicBezTo>
                  <a:pt x="58776" y="20774"/>
                  <a:pt x="1627" y="-1980"/>
                  <a:pt x="39" y="13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A487DA4-5D82-2F95-DF9C-7C41099577AC}"/>
              </a:ext>
            </a:extLst>
          </p:cNvPr>
          <p:cNvSpPr/>
          <p:nvPr/>
        </p:nvSpPr>
        <p:spPr>
          <a:xfrm>
            <a:off x="5574952" y="4486080"/>
            <a:ext cx="410423" cy="197139"/>
          </a:xfrm>
          <a:custGeom>
            <a:avLst/>
            <a:gdLst>
              <a:gd name="connsiteX0" fmla="*/ 348 w 410423"/>
              <a:gd name="connsiteY0" fmla="*/ 195 h 197139"/>
              <a:gd name="connsiteX1" fmla="*/ 197198 w 410423"/>
              <a:gd name="connsiteY1" fmla="*/ 130370 h 197139"/>
              <a:gd name="connsiteX2" fmla="*/ 178148 w 410423"/>
              <a:gd name="connsiteY2" fmla="*/ 117670 h 197139"/>
              <a:gd name="connsiteX3" fmla="*/ 267048 w 410423"/>
              <a:gd name="connsiteY3" fmla="*/ 136720 h 197139"/>
              <a:gd name="connsiteX4" fmla="*/ 409923 w 410423"/>
              <a:gd name="connsiteY4" fmla="*/ 197045 h 197139"/>
              <a:gd name="connsiteX5" fmla="*/ 308323 w 410423"/>
              <a:gd name="connsiteY5" fmla="*/ 149420 h 197139"/>
              <a:gd name="connsiteX6" fmla="*/ 152748 w 410423"/>
              <a:gd name="connsiteY6" fmla="*/ 101795 h 197139"/>
              <a:gd name="connsiteX7" fmla="*/ 348 w 410423"/>
              <a:gd name="connsiteY7" fmla="*/ 195 h 19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23" h="197139">
                <a:moveTo>
                  <a:pt x="348" y="195"/>
                </a:moveTo>
                <a:cubicBezTo>
                  <a:pt x="7756" y="4958"/>
                  <a:pt x="167565" y="110791"/>
                  <a:pt x="197198" y="130370"/>
                </a:cubicBezTo>
                <a:cubicBezTo>
                  <a:pt x="226831" y="149949"/>
                  <a:pt x="166506" y="116612"/>
                  <a:pt x="178148" y="117670"/>
                </a:cubicBezTo>
                <a:cubicBezTo>
                  <a:pt x="189790" y="118728"/>
                  <a:pt x="228419" y="123491"/>
                  <a:pt x="267048" y="136720"/>
                </a:cubicBezTo>
                <a:cubicBezTo>
                  <a:pt x="305677" y="149949"/>
                  <a:pt x="403044" y="194928"/>
                  <a:pt x="409923" y="197045"/>
                </a:cubicBezTo>
                <a:cubicBezTo>
                  <a:pt x="416802" y="199162"/>
                  <a:pt x="351185" y="165295"/>
                  <a:pt x="308323" y="149420"/>
                </a:cubicBezTo>
                <a:cubicBezTo>
                  <a:pt x="265461" y="133545"/>
                  <a:pt x="199844" y="124549"/>
                  <a:pt x="152748" y="101795"/>
                </a:cubicBezTo>
                <a:cubicBezTo>
                  <a:pt x="105652" y="79041"/>
                  <a:pt x="-7060" y="-4568"/>
                  <a:pt x="34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465882A-EAD1-4993-466F-86F5506E0B00}"/>
              </a:ext>
            </a:extLst>
          </p:cNvPr>
          <p:cNvSpPr/>
          <p:nvPr/>
        </p:nvSpPr>
        <p:spPr>
          <a:xfrm>
            <a:off x="6090893" y="4681930"/>
            <a:ext cx="243428" cy="53657"/>
          </a:xfrm>
          <a:custGeom>
            <a:avLst/>
            <a:gdLst>
              <a:gd name="connsiteX0" fmla="*/ 1932 w 243428"/>
              <a:gd name="connsiteY0" fmla="*/ 1195 h 53657"/>
              <a:gd name="connsiteX1" fmla="*/ 103532 w 243428"/>
              <a:gd name="connsiteY1" fmla="*/ 7545 h 53657"/>
              <a:gd name="connsiteX2" fmla="*/ 189257 w 243428"/>
              <a:gd name="connsiteY2" fmla="*/ 45645 h 53657"/>
              <a:gd name="connsiteX3" fmla="*/ 243232 w 243428"/>
              <a:gd name="connsiteY3" fmla="*/ 51995 h 53657"/>
              <a:gd name="connsiteX4" fmla="*/ 198782 w 243428"/>
              <a:gd name="connsiteY4" fmla="*/ 23420 h 53657"/>
              <a:gd name="connsiteX5" fmla="*/ 1932 w 243428"/>
              <a:gd name="connsiteY5" fmla="*/ 1195 h 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28" h="53657">
                <a:moveTo>
                  <a:pt x="1932" y="1195"/>
                </a:moveTo>
                <a:cubicBezTo>
                  <a:pt x="-13943" y="-1451"/>
                  <a:pt x="72311" y="137"/>
                  <a:pt x="103532" y="7545"/>
                </a:cubicBezTo>
                <a:cubicBezTo>
                  <a:pt x="134753" y="14953"/>
                  <a:pt x="165974" y="38237"/>
                  <a:pt x="189257" y="45645"/>
                </a:cubicBezTo>
                <a:cubicBezTo>
                  <a:pt x="212540" y="53053"/>
                  <a:pt x="241645" y="55699"/>
                  <a:pt x="243232" y="51995"/>
                </a:cubicBezTo>
                <a:cubicBezTo>
                  <a:pt x="244819" y="48291"/>
                  <a:pt x="237411" y="31887"/>
                  <a:pt x="198782" y="23420"/>
                </a:cubicBezTo>
                <a:cubicBezTo>
                  <a:pt x="160153" y="14953"/>
                  <a:pt x="17807" y="3841"/>
                  <a:pt x="1932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C457595-0875-9796-62FD-E9183AB44366}"/>
              </a:ext>
            </a:extLst>
          </p:cNvPr>
          <p:cNvSpPr/>
          <p:nvPr/>
        </p:nvSpPr>
        <p:spPr>
          <a:xfrm>
            <a:off x="5791085" y="4854540"/>
            <a:ext cx="95034" cy="152476"/>
          </a:xfrm>
          <a:custGeom>
            <a:avLst/>
            <a:gdLst>
              <a:gd name="connsiteX0" fmla="*/ 115 w 95034"/>
              <a:gd name="connsiteY0" fmla="*/ 35 h 152476"/>
              <a:gd name="connsiteX1" fmla="*/ 73140 w 95034"/>
              <a:gd name="connsiteY1" fmla="*/ 76235 h 152476"/>
              <a:gd name="connsiteX2" fmla="*/ 79490 w 95034"/>
              <a:gd name="connsiteY2" fmla="*/ 152435 h 152476"/>
              <a:gd name="connsiteX3" fmla="*/ 92190 w 95034"/>
              <a:gd name="connsiteY3" fmla="*/ 85760 h 152476"/>
              <a:gd name="connsiteX4" fmla="*/ 115 w 95034"/>
              <a:gd name="connsiteY4" fmla="*/ 35 h 1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34" h="152476">
                <a:moveTo>
                  <a:pt x="115" y="35"/>
                </a:moveTo>
                <a:cubicBezTo>
                  <a:pt x="-3060" y="-1552"/>
                  <a:pt x="59911" y="50835"/>
                  <a:pt x="73140" y="76235"/>
                </a:cubicBezTo>
                <a:cubicBezTo>
                  <a:pt x="86369" y="101635"/>
                  <a:pt x="76315" y="150848"/>
                  <a:pt x="79490" y="152435"/>
                </a:cubicBezTo>
                <a:cubicBezTo>
                  <a:pt x="82665" y="154022"/>
                  <a:pt x="102244" y="110102"/>
                  <a:pt x="92190" y="85760"/>
                </a:cubicBezTo>
                <a:cubicBezTo>
                  <a:pt x="82136" y="61418"/>
                  <a:pt x="3290" y="1622"/>
                  <a:pt x="115" y="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5F7611E-4527-494E-4513-4741C933ECF9}"/>
              </a:ext>
            </a:extLst>
          </p:cNvPr>
          <p:cNvSpPr/>
          <p:nvPr/>
        </p:nvSpPr>
        <p:spPr>
          <a:xfrm>
            <a:off x="7146816" y="4524356"/>
            <a:ext cx="45338" cy="117519"/>
          </a:xfrm>
          <a:custGeom>
            <a:avLst/>
            <a:gdLst>
              <a:gd name="connsiteX0" fmla="*/ 28684 w 45338"/>
              <a:gd name="connsiteY0" fmla="*/ 19 h 117519"/>
              <a:gd name="connsiteX1" fmla="*/ 31859 w 45338"/>
              <a:gd name="connsiteY1" fmla="*/ 66694 h 117519"/>
              <a:gd name="connsiteX2" fmla="*/ 109 w 45338"/>
              <a:gd name="connsiteY2" fmla="*/ 117494 h 117519"/>
              <a:gd name="connsiteX3" fmla="*/ 44559 w 45338"/>
              <a:gd name="connsiteY3" fmla="*/ 60344 h 117519"/>
              <a:gd name="connsiteX4" fmla="*/ 28684 w 45338"/>
              <a:gd name="connsiteY4" fmla="*/ 19 h 1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8" h="117519">
                <a:moveTo>
                  <a:pt x="28684" y="19"/>
                </a:moveTo>
                <a:cubicBezTo>
                  <a:pt x="26567" y="1077"/>
                  <a:pt x="36621" y="47115"/>
                  <a:pt x="31859" y="66694"/>
                </a:cubicBezTo>
                <a:cubicBezTo>
                  <a:pt x="27097" y="86273"/>
                  <a:pt x="-2008" y="118552"/>
                  <a:pt x="109" y="117494"/>
                </a:cubicBezTo>
                <a:cubicBezTo>
                  <a:pt x="2226" y="116436"/>
                  <a:pt x="39797" y="79394"/>
                  <a:pt x="44559" y="60344"/>
                </a:cubicBezTo>
                <a:cubicBezTo>
                  <a:pt x="49321" y="41294"/>
                  <a:pt x="30801" y="-1039"/>
                  <a:pt x="28684" y="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EB8E1CF9-514C-AA6F-1095-5700BF2B029C}"/>
              </a:ext>
            </a:extLst>
          </p:cNvPr>
          <p:cNvSpPr/>
          <p:nvPr/>
        </p:nvSpPr>
        <p:spPr>
          <a:xfrm>
            <a:off x="5175155" y="5272833"/>
            <a:ext cx="142981" cy="1769164"/>
          </a:xfrm>
          <a:custGeom>
            <a:avLst/>
            <a:gdLst>
              <a:gd name="connsiteX0" fmla="*/ 95 w 142981"/>
              <a:gd name="connsiteY0" fmla="*/ 4017 h 1769164"/>
              <a:gd name="connsiteX1" fmla="*/ 114395 w 142981"/>
              <a:gd name="connsiteY1" fmla="*/ 886667 h 1769164"/>
              <a:gd name="connsiteX2" fmla="*/ 114395 w 142981"/>
              <a:gd name="connsiteY2" fmla="*/ 823167 h 1769164"/>
              <a:gd name="connsiteX3" fmla="*/ 142970 w 142981"/>
              <a:gd name="connsiteY3" fmla="*/ 1747092 h 1769164"/>
              <a:gd name="connsiteX4" fmla="*/ 117570 w 142981"/>
              <a:gd name="connsiteY4" fmla="*/ 1407367 h 1769164"/>
              <a:gd name="connsiteX5" fmla="*/ 95345 w 142981"/>
              <a:gd name="connsiteY5" fmla="*/ 594567 h 1769164"/>
              <a:gd name="connsiteX6" fmla="*/ 95 w 142981"/>
              <a:gd name="connsiteY6" fmla="*/ 4017 h 176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81" h="1769164">
                <a:moveTo>
                  <a:pt x="95" y="4017"/>
                </a:moveTo>
                <a:cubicBezTo>
                  <a:pt x="3270" y="52700"/>
                  <a:pt x="95345" y="750142"/>
                  <a:pt x="114395" y="886667"/>
                </a:cubicBezTo>
                <a:cubicBezTo>
                  <a:pt x="133445" y="1023192"/>
                  <a:pt x="109633" y="679763"/>
                  <a:pt x="114395" y="823167"/>
                </a:cubicBezTo>
                <a:cubicBezTo>
                  <a:pt x="119157" y="966571"/>
                  <a:pt x="142441" y="1649725"/>
                  <a:pt x="142970" y="1747092"/>
                </a:cubicBezTo>
                <a:cubicBezTo>
                  <a:pt x="143499" y="1844459"/>
                  <a:pt x="125507" y="1599454"/>
                  <a:pt x="117570" y="1407367"/>
                </a:cubicBezTo>
                <a:cubicBezTo>
                  <a:pt x="109633" y="1215280"/>
                  <a:pt x="116512" y="828459"/>
                  <a:pt x="95345" y="594567"/>
                </a:cubicBezTo>
                <a:cubicBezTo>
                  <a:pt x="74178" y="360675"/>
                  <a:pt x="-3080" y="-44666"/>
                  <a:pt x="95" y="40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9CDCF3F6-8EFB-922A-FCE4-5ABB670AF3EC}"/>
              </a:ext>
            </a:extLst>
          </p:cNvPr>
          <p:cNvSpPr/>
          <p:nvPr/>
        </p:nvSpPr>
        <p:spPr>
          <a:xfrm>
            <a:off x="7322440" y="5221405"/>
            <a:ext cx="215054" cy="1466062"/>
          </a:xfrm>
          <a:custGeom>
            <a:avLst/>
            <a:gdLst>
              <a:gd name="connsiteX0" fmla="*/ 215010 w 215054"/>
              <a:gd name="connsiteY0" fmla="*/ 1470 h 1466062"/>
              <a:gd name="connsiteX1" fmla="*/ 72135 w 215054"/>
              <a:gd name="connsiteY1" fmla="*/ 896820 h 1466062"/>
              <a:gd name="connsiteX2" fmla="*/ 94360 w 215054"/>
              <a:gd name="connsiteY2" fmla="*/ 846020 h 1466062"/>
              <a:gd name="connsiteX3" fmla="*/ 2285 w 215054"/>
              <a:gd name="connsiteY3" fmla="*/ 1458795 h 1466062"/>
              <a:gd name="connsiteX4" fmla="*/ 34035 w 215054"/>
              <a:gd name="connsiteY4" fmla="*/ 1138120 h 1466062"/>
              <a:gd name="connsiteX5" fmla="*/ 100710 w 215054"/>
              <a:gd name="connsiteY5" fmla="*/ 477720 h 1466062"/>
              <a:gd name="connsiteX6" fmla="*/ 88010 w 215054"/>
              <a:gd name="connsiteY6" fmla="*/ 680920 h 1466062"/>
              <a:gd name="connsiteX7" fmla="*/ 215010 w 215054"/>
              <a:gd name="connsiteY7" fmla="*/ 1470 h 146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054" h="1466062">
                <a:moveTo>
                  <a:pt x="215010" y="1470"/>
                </a:moveTo>
                <a:cubicBezTo>
                  <a:pt x="212364" y="37453"/>
                  <a:pt x="92243" y="756062"/>
                  <a:pt x="72135" y="896820"/>
                </a:cubicBezTo>
                <a:cubicBezTo>
                  <a:pt x="52027" y="1037578"/>
                  <a:pt x="106002" y="752358"/>
                  <a:pt x="94360" y="846020"/>
                </a:cubicBezTo>
                <a:cubicBezTo>
                  <a:pt x="82718" y="939682"/>
                  <a:pt x="12339" y="1410112"/>
                  <a:pt x="2285" y="1458795"/>
                </a:cubicBezTo>
                <a:cubicBezTo>
                  <a:pt x="-7769" y="1507478"/>
                  <a:pt x="17631" y="1301632"/>
                  <a:pt x="34035" y="1138120"/>
                </a:cubicBezTo>
                <a:cubicBezTo>
                  <a:pt x="50439" y="974608"/>
                  <a:pt x="91714" y="553920"/>
                  <a:pt x="100710" y="477720"/>
                </a:cubicBezTo>
                <a:cubicBezTo>
                  <a:pt x="109706" y="401520"/>
                  <a:pt x="75310" y="760824"/>
                  <a:pt x="88010" y="680920"/>
                </a:cubicBezTo>
                <a:cubicBezTo>
                  <a:pt x="100710" y="601016"/>
                  <a:pt x="217656" y="-34513"/>
                  <a:pt x="215010" y="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997EC38-14F5-4F1E-3375-6AB7AA00A9AF}"/>
              </a:ext>
            </a:extLst>
          </p:cNvPr>
          <p:cNvSpPr/>
          <p:nvPr/>
        </p:nvSpPr>
        <p:spPr>
          <a:xfrm>
            <a:off x="7511690" y="6516591"/>
            <a:ext cx="472979" cy="951779"/>
          </a:xfrm>
          <a:custGeom>
            <a:avLst/>
            <a:gdLst>
              <a:gd name="connsiteX0" fmla="*/ 360 w 472979"/>
              <a:gd name="connsiteY0" fmla="*/ 1684 h 951779"/>
              <a:gd name="connsiteX1" fmla="*/ 308335 w 472979"/>
              <a:gd name="connsiteY1" fmla="*/ 697009 h 951779"/>
              <a:gd name="connsiteX2" fmla="*/ 308335 w 472979"/>
              <a:gd name="connsiteY2" fmla="*/ 604934 h 951779"/>
              <a:gd name="connsiteX3" fmla="*/ 470260 w 472979"/>
              <a:gd name="connsiteY3" fmla="*/ 947834 h 951779"/>
              <a:gd name="connsiteX4" fmla="*/ 394060 w 472979"/>
              <a:gd name="connsiteY4" fmla="*/ 763684 h 951779"/>
              <a:gd name="connsiteX5" fmla="*/ 194035 w 472979"/>
              <a:gd name="connsiteY5" fmla="*/ 354109 h 951779"/>
              <a:gd name="connsiteX6" fmla="*/ 244835 w 472979"/>
              <a:gd name="connsiteY6" fmla="*/ 496984 h 951779"/>
              <a:gd name="connsiteX7" fmla="*/ 360 w 472979"/>
              <a:gd name="connsiteY7" fmla="*/ 1684 h 95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2979" h="951779">
                <a:moveTo>
                  <a:pt x="360" y="1684"/>
                </a:moveTo>
                <a:cubicBezTo>
                  <a:pt x="10943" y="35022"/>
                  <a:pt x="257006" y="596467"/>
                  <a:pt x="308335" y="697009"/>
                </a:cubicBezTo>
                <a:cubicBezTo>
                  <a:pt x="359664" y="797551"/>
                  <a:pt x="281348" y="563130"/>
                  <a:pt x="308335" y="604934"/>
                </a:cubicBezTo>
                <a:cubicBezTo>
                  <a:pt x="335323" y="646738"/>
                  <a:pt x="455973" y="921376"/>
                  <a:pt x="470260" y="947834"/>
                </a:cubicBezTo>
                <a:cubicBezTo>
                  <a:pt x="484547" y="974292"/>
                  <a:pt x="440098" y="862638"/>
                  <a:pt x="394060" y="763684"/>
                </a:cubicBezTo>
                <a:cubicBezTo>
                  <a:pt x="348022" y="664730"/>
                  <a:pt x="218906" y="398559"/>
                  <a:pt x="194035" y="354109"/>
                </a:cubicBezTo>
                <a:cubicBezTo>
                  <a:pt x="169164" y="309659"/>
                  <a:pt x="274468" y="553605"/>
                  <a:pt x="244835" y="496984"/>
                </a:cubicBezTo>
                <a:cubicBezTo>
                  <a:pt x="215202" y="440363"/>
                  <a:pt x="-10223" y="-31654"/>
                  <a:pt x="360" y="16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02EA145B-FF8F-C2E5-5F77-D8E60356D7F8}"/>
              </a:ext>
            </a:extLst>
          </p:cNvPr>
          <p:cNvSpPr/>
          <p:nvPr/>
        </p:nvSpPr>
        <p:spPr>
          <a:xfrm>
            <a:off x="5047301" y="6060703"/>
            <a:ext cx="160437" cy="959903"/>
          </a:xfrm>
          <a:custGeom>
            <a:avLst/>
            <a:gdLst>
              <a:gd name="connsiteX0" fmla="*/ 121599 w 160437"/>
              <a:gd name="connsiteY0" fmla="*/ 372 h 959903"/>
              <a:gd name="connsiteX1" fmla="*/ 150174 w 160437"/>
              <a:gd name="connsiteY1" fmla="*/ 397247 h 959903"/>
              <a:gd name="connsiteX2" fmla="*/ 949 w 160437"/>
              <a:gd name="connsiteY2" fmla="*/ 946522 h 959903"/>
              <a:gd name="connsiteX3" fmla="*/ 89849 w 160437"/>
              <a:gd name="connsiteY3" fmla="*/ 752847 h 959903"/>
              <a:gd name="connsiteX4" fmla="*/ 159699 w 160437"/>
              <a:gd name="connsiteY4" fmla="*/ 333747 h 959903"/>
              <a:gd name="connsiteX5" fmla="*/ 121599 w 160437"/>
              <a:gd name="connsiteY5" fmla="*/ 372 h 9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37" h="959903">
                <a:moveTo>
                  <a:pt x="121599" y="372"/>
                </a:moveTo>
                <a:cubicBezTo>
                  <a:pt x="120011" y="10955"/>
                  <a:pt x="170282" y="239555"/>
                  <a:pt x="150174" y="397247"/>
                </a:cubicBezTo>
                <a:cubicBezTo>
                  <a:pt x="130066" y="554939"/>
                  <a:pt x="11003" y="887255"/>
                  <a:pt x="949" y="946522"/>
                </a:cubicBezTo>
                <a:cubicBezTo>
                  <a:pt x="-9105" y="1005789"/>
                  <a:pt x="63391" y="854976"/>
                  <a:pt x="89849" y="752847"/>
                </a:cubicBezTo>
                <a:cubicBezTo>
                  <a:pt x="116307" y="650718"/>
                  <a:pt x="152820" y="460218"/>
                  <a:pt x="159699" y="333747"/>
                </a:cubicBezTo>
                <a:cubicBezTo>
                  <a:pt x="166578" y="207276"/>
                  <a:pt x="123187" y="-10211"/>
                  <a:pt x="121599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0E0DD63-8630-AEB5-83A7-CEA6F29074B5}"/>
              </a:ext>
            </a:extLst>
          </p:cNvPr>
          <p:cNvSpPr/>
          <p:nvPr/>
        </p:nvSpPr>
        <p:spPr>
          <a:xfrm>
            <a:off x="6937500" y="5454951"/>
            <a:ext cx="442466" cy="1873772"/>
          </a:xfrm>
          <a:custGeom>
            <a:avLst/>
            <a:gdLst>
              <a:gd name="connsiteX0" fmla="*/ 441868 w 442466"/>
              <a:gd name="connsiteY0" fmla="*/ 10060 h 1873772"/>
              <a:gd name="connsiteX1" fmla="*/ 142416 w 442466"/>
              <a:gd name="connsiteY1" fmla="*/ 1293428 h 1873772"/>
              <a:gd name="connsiteX2" fmla="*/ 158458 w 442466"/>
              <a:gd name="connsiteY2" fmla="*/ 1245302 h 1873772"/>
              <a:gd name="connsiteX3" fmla="*/ 3384 w 442466"/>
              <a:gd name="connsiteY3" fmla="*/ 1854902 h 1873772"/>
              <a:gd name="connsiteX4" fmla="*/ 329574 w 442466"/>
              <a:gd name="connsiteY4" fmla="*/ 421807 h 1873772"/>
              <a:gd name="connsiteX5" fmla="*/ 222626 w 442466"/>
              <a:gd name="connsiteY5" fmla="*/ 683828 h 1873772"/>
              <a:gd name="connsiteX6" fmla="*/ 441868 w 442466"/>
              <a:gd name="connsiteY6" fmla="*/ 10060 h 18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873772">
                <a:moveTo>
                  <a:pt x="441868" y="10060"/>
                </a:moveTo>
                <a:cubicBezTo>
                  <a:pt x="428500" y="111660"/>
                  <a:pt x="189651" y="1087554"/>
                  <a:pt x="142416" y="1293428"/>
                </a:cubicBezTo>
                <a:cubicBezTo>
                  <a:pt x="95181" y="1499302"/>
                  <a:pt x="181630" y="1151723"/>
                  <a:pt x="158458" y="1245302"/>
                </a:cubicBezTo>
                <a:cubicBezTo>
                  <a:pt x="135286" y="1338881"/>
                  <a:pt x="-25135" y="1992151"/>
                  <a:pt x="3384" y="1854902"/>
                </a:cubicBezTo>
                <a:cubicBezTo>
                  <a:pt x="31903" y="1717653"/>
                  <a:pt x="293034" y="616986"/>
                  <a:pt x="329574" y="421807"/>
                </a:cubicBezTo>
                <a:cubicBezTo>
                  <a:pt x="366114" y="226628"/>
                  <a:pt x="204802" y="759582"/>
                  <a:pt x="222626" y="683828"/>
                </a:cubicBezTo>
                <a:cubicBezTo>
                  <a:pt x="240450" y="608074"/>
                  <a:pt x="455236" y="-91540"/>
                  <a:pt x="441868" y="100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D6C9B85-DEDE-B47E-10F8-AEF9AE63ABEA}"/>
              </a:ext>
            </a:extLst>
          </p:cNvPr>
          <p:cNvSpPr/>
          <p:nvPr/>
        </p:nvSpPr>
        <p:spPr>
          <a:xfrm>
            <a:off x="5960175" y="5732072"/>
            <a:ext cx="331390" cy="1625949"/>
          </a:xfrm>
          <a:custGeom>
            <a:avLst/>
            <a:gdLst>
              <a:gd name="connsiteX0" fmla="*/ 23530 w 331390"/>
              <a:gd name="connsiteY0" fmla="*/ 123296 h 1625949"/>
              <a:gd name="connsiteX1" fmla="*/ 290899 w 331390"/>
              <a:gd name="connsiteY1" fmla="*/ 1449444 h 1625949"/>
              <a:gd name="connsiteX2" fmla="*/ 290899 w 331390"/>
              <a:gd name="connsiteY2" fmla="*/ 1363886 h 1625949"/>
              <a:gd name="connsiteX3" fmla="*/ 317636 w 331390"/>
              <a:gd name="connsiteY3" fmla="*/ 1572433 h 1625949"/>
              <a:gd name="connsiteX4" fmla="*/ 44920 w 331390"/>
              <a:gd name="connsiteY4" fmla="*/ 219549 h 1625949"/>
              <a:gd name="connsiteX5" fmla="*/ 23530 w 331390"/>
              <a:gd name="connsiteY5" fmla="*/ 123296 h 162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390" h="1625949">
                <a:moveTo>
                  <a:pt x="23530" y="123296"/>
                </a:moveTo>
                <a:cubicBezTo>
                  <a:pt x="64526" y="328278"/>
                  <a:pt x="246338" y="1242679"/>
                  <a:pt x="290899" y="1449444"/>
                </a:cubicBezTo>
                <a:cubicBezTo>
                  <a:pt x="335460" y="1656209"/>
                  <a:pt x="286443" y="1343388"/>
                  <a:pt x="290899" y="1363886"/>
                </a:cubicBezTo>
                <a:cubicBezTo>
                  <a:pt x="295355" y="1384384"/>
                  <a:pt x="358632" y="1763156"/>
                  <a:pt x="317636" y="1572433"/>
                </a:cubicBezTo>
                <a:cubicBezTo>
                  <a:pt x="276640" y="1381710"/>
                  <a:pt x="91264" y="457507"/>
                  <a:pt x="44920" y="219549"/>
                </a:cubicBezTo>
                <a:cubicBezTo>
                  <a:pt x="-1424" y="-18409"/>
                  <a:pt x="-17466" y="-81686"/>
                  <a:pt x="23530" y="12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9A54C7A1-8B0C-CA56-10E9-2203C14752B0}"/>
              </a:ext>
            </a:extLst>
          </p:cNvPr>
          <p:cNvSpPr/>
          <p:nvPr/>
        </p:nvSpPr>
        <p:spPr>
          <a:xfrm>
            <a:off x="6303957" y="7384329"/>
            <a:ext cx="364990" cy="376354"/>
          </a:xfrm>
          <a:custGeom>
            <a:avLst/>
            <a:gdLst>
              <a:gd name="connsiteX0" fmla="*/ 155664 w 364990"/>
              <a:gd name="connsiteY0" fmla="*/ 387 h 376354"/>
              <a:gd name="connsiteX1" fmla="*/ 144969 w 364990"/>
              <a:gd name="connsiteY1" fmla="*/ 208934 h 376354"/>
              <a:gd name="connsiteX2" fmla="*/ 118232 w 364990"/>
              <a:gd name="connsiteY2" fmla="*/ 235671 h 376354"/>
              <a:gd name="connsiteX3" fmla="*/ 171706 w 364990"/>
              <a:gd name="connsiteY3" fmla="*/ 374703 h 376354"/>
              <a:gd name="connsiteX4" fmla="*/ 230527 w 364990"/>
              <a:gd name="connsiteY4" fmla="*/ 315882 h 376354"/>
              <a:gd name="connsiteX5" fmla="*/ 230527 w 364990"/>
              <a:gd name="connsiteY5" fmla="*/ 374703 h 376354"/>
              <a:gd name="connsiteX6" fmla="*/ 305390 w 364990"/>
              <a:gd name="connsiteY6" fmla="*/ 299839 h 376354"/>
              <a:gd name="connsiteX7" fmla="*/ 364211 w 364990"/>
              <a:gd name="connsiteY7" fmla="*/ 139418 h 376354"/>
              <a:gd name="connsiteX8" fmla="*/ 326780 w 364990"/>
              <a:gd name="connsiteY8" fmla="*/ 273103 h 376354"/>
              <a:gd name="connsiteX9" fmla="*/ 166359 w 364990"/>
              <a:gd name="connsiteY9" fmla="*/ 326576 h 376354"/>
              <a:gd name="connsiteX10" fmla="*/ 590 w 364990"/>
              <a:gd name="connsiteY10" fmla="*/ 144766 h 376354"/>
              <a:gd name="connsiteX11" fmla="*/ 112885 w 364990"/>
              <a:gd name="connsiteY11" fmla="*/ 267755 h 376354"/>
              <a:gd name="connsiteX12" fmla="*/ 155664 w 364990"/>
              <a:gd name="connsiteY12" fmla="*/ 387 h 37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4990" h="376354">
                <a:moveTo>
                  <a:pt x="155664" y="387"/>
                </a:moveTo>
                <a:cubicBezTo>
                  <a:pt x="161011" y="-9416"/>
                  <a:pt x="151208" y="169720"/>
                  <a:pt x="144969" y="208934"/>
                </a:cubicBezTo>
                <a:cubicBezTo>
                  <a:pt x="138730" y="248148"/>
                  <a:pt x="113776" y="208043"/>
                  <a:pt x="118232" y="235671"/>
                </a:cubicBezTo>
                <a:cubicBezTo>
                  <a:pt x="122688" y="263299"/>
                  <a:pt x="152990" y="361335"/>
                  <a:pt x="171706" y="374703"/>
                </a:cubicBezTo>
                <a:cubicBezTo>
                  <a:pt x="190422" y="388071"/>
                  <a:pt x="220724" y="315882"/>
                  <a:pt x="230527" y="315882"/>
                </a:cubicBezTo>
                <a:cubicBezTo>
                  <a:pt x="240330" y="315882"/>
                  <a:pt x="218050" y="377377"/>
                  <a:pt x="230527" y="374703"/>
                </a:cubicBezTo>
                <a:cubicBezTo>
                  <a:pt x="243004" y="372029"/>
                  <a:pt x="283109" y="339053"/>
                  <a:pt x="305390" y="299839"/>
                </a:cubicBezTo>
                <a:cubicBezTo>
                  <a:pt x="327671" y="260625"/>
                  <a:pt x="360646" y="143874"/>
                  <a:pt x="364211" y="139418"/>
                </a:cubicBezTo>
                <a:cubicBezTo>
                  <a:pt x="367776" y="134962"/>
                  <a:pt x="359755" y="241910"/>
                  <a:pt x="326780" y="273103"/>
                </a:cubicBezTo>
                <a:cubicBezTo>
                  <a:pt x="293805" y="304296"/>
                  <a:pt x="220724" y="347966"/>
                  <a:pt x="166359" y="326576"/>
                </a:cubicBezTo>
                <a:cubicBezTo>
                  <a:pt x="111994" y="305186"/>
                  <a:pt x="590" y="144766"/>
                  <a:pt x="590" y="144766"/>
                </a:cubicBezTo>
                <a:cubicBezTo>
                  <a:pt x="-8322" y="134963"/>
                  <a:pt x="86148" y="292709"/>
                  <a:pt x="112885" y="267755"/>
                </a:cubicBezTo>
                <a:cubicBezTo>
                  <a:pt x="139622" y="242801"/>
                  <a:pt x="150317" y="10190"/>
                  <a:pt x="155664" y="3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60119BF-4F36-AC05-B5C4-DB08B3941486}"/>
              </a:ext>
            </a:extLst>
          </p:cNvPr>
          <p:cNvSpPr/>
          <p:nvPr/>
        </p:nvSpPr>
        <p:spPr>
          <a:xfrm>
            <a:off x="5951621" y="5743074"/>
            <a:ext cx="304847" cy="1513314"/>
          </a:xfrm>
          <a:custGeom>
            <a:avLst/>
            <a:gdLst>
              <a:gd name="connsiteX0" fmla="*/ 0 w 304847"/>
              <a:gd name="connsiteY0" fmla="*/ 0 h 1513314"/>
              <a:gd name="connsiteX1" fmla="*/ 304800 w 304847"/>
              <a:gd name="connsiteY1" fmla="*/ 1513305 h 1513314"/>
              <a:gd name="connsiteX2" fmla="*/ 0 w 304847"/>
              <a:gd name="connsiteY2" fmla="*/ 0 h 151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47" h="1513314">
                <a:moveTo>
                  <a:pt x="0" y="0"/>
                </a:moveTo>
                <a:cubicBezTo>
                  <a:pt x="0" y="0"/>
                  <a:pt x="300344" y="1508849"/>
                  <a:pt x="304800" y="1513305"/>
                </a:cubicBezTo>
                <a:cubicBezTo>
                  <a:pt x="309256" y="1517761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1E11487-1182-7A7C-BC2F-DE436C17D92D}"/>
              </a:ext>
            </a:extLst>
          </p:cNvPr>
          <p:cNvSpPr/>
          <p:nvPr/>
        </p:nvSpPr>
        <p:spPr>
          <a:xfrm>
            <a:off x="5913902" y="5618802"/>
            <a:ext cx="365267" cy="1746359"/>
          </a:xfrm>
          <a:custGeom>
            <a:avLst/>
            <a:gdLst>
              <a:gd name="connsiteX0" fmla="*/ 21677 w 365267"/>
              <a:gd name="connsiteY0" fmla="*/ 129619 h 1746359"/>
              <a:gd name="connsiteX1" fmla="*/ 48414 w 365267"/>
              <a:gd name="connsiteY1" fmla="*/ 172398 h 1746359"/>
              <a:gd name="connsiteX2" fmla="*/ 363909 w 365267"/>
              <a:gd name="connsiteY2" fmla="*/ 1744524 h 1746359"/>
              <a:gd name="connsiteX3" fmla="*/ 166056 w 365267"/>
              <a:gd name="connsiteY3" fmla="*/ 498587 h 1746359"/>
              <a:gd name="connsiteX4" fmla="*/ 251614 w 365267"/>
              <a:gd name="connsiteY4" fmla="*/ 963809 h 1746359"/>
              <a:gd name="connsiteX5" fmla="*/ 21677 w 365267"/>
              <a:gd name="connsiteY5" fmla="*/ 129619 h 174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267" h="1746359">
                <a:moveTo>
                  <a:pt x="21677" y="129619"/>
                </a:moveTo>
                <a:cubicBezTo>
                  <a:pt x="-12190" y="-2283"/>
                  <a:pt x="-8625" y="-96753"/>
                  <a:pt x="48414" y="172398"/>
                </a:cubicBezTo>
                <a:cubicBezTo>
                  <a:pt x="105453" y="441549"/>
                  <a:pt x="344302" y="1690159"/>
                  <a:pt x="363909" y="1744524"/>
                </a:cubicBezTo>
                <a:cubicBezTo>
                  <a:pt x="383516" y="1798889"/>
                  <a:pt x="184772" y="628706"/>
                  <a:pt x="166056" y="498587"/>
                </a:cubicBezTo>
                <a:cubicBezTo>
                  <a:pt x="147340" y="368468"/>
                  <a:pt x="273003" y="1031542"/>
                  <a:pt x="251614" y="963809"/>
                </a:cubicBezTo>
                <a:cubicBezTo>
                  <a:pt x="230225" y="896076"/>
                  <a:pt x="55544" y="261521"/>
                  <a:pt x="21677" y="1296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9364214-A1F0-D489-2828-23064D75ADA3}"/>
              </a:ext>
            </a:extLst>
          </p:cNvPr>
          <p:cNvSpPr/>
          <p:nvPr/>
        </p:nvSpPr>
        <p:spPr>
          <a:xfrm>
            <a:off x="6454271" y="5913146"/>
            <a:ext cx="257025" cy="1161487"/>
          </a:xfrm>
          <a:custGeom>
            <a:avLst/>
            <a:gdLst>
              <a:gd name="connsiteX0" fmla="*/ 251329 w 257025"/>
              <a:gd name="connsiteY0" fmla="*/ 1043 h 1161487"/>
              <a:gd name="connsiteX1" fmla="*/ 235287 w 257025"/>
              <a:gd name="connsiteY1" fmla="*/ 578559 h 1161487"/>
              <a:gd name="connsiteX2" fmla="*/ 235287 w 257025"/>
              <a:gd name="connsiteY2" fmla="*/ 498349 h 1161487"/>
              <a:gd name="connsiteX3" fmla="*/ 3 w 257025"/>
              <a:gd name="connsiteY3" fmla="*/ 1161422 h 1161487"/>
              <a:gd name="connsiteX4" fmla="*/ 229940 w 257025"/>
              <a:gd name="connsiteY4" fmla="*/ 455570 h 1161487"/>
              <a:gd name="connsiteX5" fmla="*/ 251329 w 257025"/>
              <a:gd name="connsiteY5" fmla="*/ 1043 h 116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025" h="1161487">
                <a:moveTo>
                  <a:pt x="251329" y="1043"/>
                </a:moveTo>
                <a:cubicBezTo>
                  <a:pt x="252220" y="21541"/>
                  <a:pt x="237961" y="495675"/>
                  <a:pt x="235287" y="578559"/>
                </a:cubicBezTo>
                <a:cubicBezTo>
                  <a:pt x="232613" y="661443"/>
                  <a:pt x="274501" y="401205"/>
                  <a:pt x="235287" y="498349"/>
                </a:cubicBezTo>
                <a:cubicBezTo>
                  <a:pt x="196073" y="595493"/>
                  <a:pt x="894" y="1168552"/>
                  <a:pt x="3" y="1161422"/>
                </a:cubicBezTo>
                <a:cubicBezTo>
                  <a:pt x="-888" y="1154292"/>
                  <a:pt x="185379" y="644510"/>
                  <a:pt x="229940" y="455570"/>
                </a:cubicBezTo>
                <a:cubicBezTo>
                  <a:pt x="274501" y="266630"/>
                  <a:pt x="250438" y="-19455"/>
                  <a:pt x="251329" y="10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B7C6653-D62D-5DD3-43E9-0CA4B5311C47}"/>
              </a:ext>
            </a:extLst>
          </p:cNvPr>
          <p:cNvSpPr/>
          <p:nvPr/>
        </p:nvSpPr>
        <p:spPr>
          <a:xfrm>
            <a:off x="5667905" y="5670202"/>
            <a:ext cx="284614" cy="1384266"/>
          </a:xfrm>
          <a:custGeom>
            <a:avLst/>
            <a:gdLst>
              <a:gd name="connsiteX0" fmla="*/ 306 w 284614"/>
              <a:gd name="connsiteY0" fmla="*/ 3356 h 1384266"/>
              <a:gd name="connsiteX1" fmla="*/ 235590 w 284614"/>
              <a:gd name="connsiteY1" fmla="*/ 735945 h 1384266"/>
              <a:gd name="connsiteX2" fmla="*/ 235590 w 284614"/>
              <a:gd name="connsiteY2" fmla="*/ 698514 h 1384266"/>
              <a:gd name="connsiteX3" fmla="*/ 283716 w 284614"/>
              <a:gd name="connsiteY3" fmla="*/ 1382977 h 1384266"/>
              <a:gd name="connsiteX4" fmla="*/ 187463 w 284614"/>
              <a:gd name="connsiteY4" fmla="*/ 500661 h 1384266"/>
              <a:gd name="connsiteX5" fmla="*/ 306 w 284614"/>
              <a:gd name="connsiteY5" fmla="*/ 3356 h 138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14" h="1384266">
                <a:moveTo>
                  <a:pt x="306" y="3356"/>
                </a:moveTo>
                <a:cubicBezTo>
                  <a:pt x="8327" y="42570"/>
                  <a:pt x="196376" y="620085"/>
                  <a:pt x="235590" y="735945"/>
                </a:cubicBezTo>
                <a:cubicBezTo>
                  <a:pt x="274804" y="851805"/>
                  <a:pt x="227569" y="590675"/>
                  <a:pt x="235590" y="698514"/>
                </a:cubicBezTo>
                <a:cubicBezTo>
                  <a:pt x="243611" y="806353"/>
                  <a:pt x="291737" y="1415952"/>
                  <a:pt x="283716" y="1382977"/>
                </a:cubicBezTo>
                <a:cubicBezTo>
                  <a:pt x="275695" y="1350002"/>
                  <a:pt x="231133" y="724359"/>
                  <a:pt x="187463" y="500661"/>
                </a:cubicBezTo>
                <a:cubicBezTo>
                  <a:pt x="143793" y="276963"/>
                  <a:pt x="-7715" y="-35858"/>
                  <a:pt x="306" y="33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D1C8AB0F-ADA6-9B9C-DC00-A87B7D02061D}"/>
              </a:ext>
            </a:extLst>
          </p:cNvPr>
          <p:cNvSpPr/>
          <p:nvPr/>
        </p:nvSpPr>
        <p:spPr>
          <a:xfrm>
            <a:off x="6769903" y="6008036"/>
            <a:ext cx="69432" cy="537501"/>
          </a:xfrm>
          <a:custGeom>
            <a:avLst/>
            <a:gdLst>
              <a:gd name="connsiteX0" fmla="*/ 69381 w 69432"/>
              <a:gd name="connsiteY0" fmla="*/ 2406 h 537501"/>
              <a:gd name="connsiteX1" fmla="*/ 15908 w 69432"/>
              <a:gd name="connsiteY1" fmla="*/ 339290 h 537501"/>
              <a:gd name="connsiteX2" fmla="*/ 5213 w 69432"/>
              <a:gd name="connsiteY2" fmla="*/ 526448 h 537501"/>
              <a:gd name="connsiteX3" fmla="*/ 69381 w 69432"/>
              <a:gd name="connsiteY3" fmla="*/ 2406 h 53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32" h="537501">
                <a:moveTo>
                  <a:pt x="69381" y="2406"/>
                </a:moveTo>
                <a:cubicBezTo>
                  <a:pt x="71163" y="-28787"/>
                  <a:pt x="26603" y="251950"/>
                  <a:pt x="15908" y="339290"/>
                </a:cubicBezTo>
                <a:cubicBezTo>
                  <a:pt x="5213" y="426630"/>
                  <a:pt x="-7264" y="579922"/>
                  <a:pt x="5213" y="526448"/>
                </a:cubicBezTo>
                <a:cubicBezTo>
                  <a:pt x="17690" y="472974"/>
                  <a:pt x="67599" y="33599"/>
                  <a:pt x="69381" y="24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83670EBF-AA3B-8847-26F2-9AD2B6FCC449}"/>
              </a:ext>
            </a:extLst>
          </p:cNvPr>
          <p:cNvSpPr/>
          <p:nvPr/>
        </p:nvSpPr>
        <p:spPr>
          <a:xfrm>
            <a:off x="5406189" y="5545221"/>
            <a:ext cx="310194" cy="1502617"/>
          </a:xfrm>
          <a:custGeom>
            <a:avLst/>
            <a:gdLst>
              <a:gd name="connsiteX0" fmla="*/ 0 w 310194"/>
              <a:gd name="connsiteY0" fmla="*/ 0 h 1502617"/>
              <a:gd name="connsiteX1" fmla="*/ 310148 w 310194"/>
              <a:gd name="connsiteY1" fmla="*/ 1502611 h 1502617"/>
              <a:gd name="connsiteX2" fmla="*/ 0 w 310194"/>
              <a:gd name="connsiteY2" fmla="*/ 0 h 150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194" h="1502617">
                <a:moveTo>
                  <a:pt x="0" y="0"/>
                </a:moveTo>
                <a:cubicBezTo>
                  <a:pt x="0" y="0"/>
                  <a:pt x="305692" y="1499046"/>
                  <a:pt x="310148" y="1502611"/>
                </a:cubicBezTo>
                <a:cubicBezTo>
                  <a:pt x="314604" y="1506176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8B7CFEBB-CE09-8234-30C6-FA3C6824F80E}"/>
              </a:ext>
            </a:extLst>
          </p:cNvPr>
          <p:cNvSpPr/>
          <p:nvPr/>
        </p:nvSpPr>
        <p:spPr>
          <a:xfrm>
            <a:off x="7453784" y="6823217"/>
            <a:ext cx="247412" cy="621513"/>
          </a:xfrm>
          <a:custGeom>
            <a:avLst/>
            <a:gdLst>
              <a:gd name="connsiteX0" fmla="*/ 11142 w 247412"/>
              <a:gd name="connsiteY0" fmla="*/ 25 h 621513"/>
              <a:gd name="connsiteX1" fmla="*/ 69963 w 247412"/>
              <a:gd name="connsiteY1" fmla="*/ 368994 h 621513"/>
              <a:gd name="connsiteX2" fmla="*/ 53921 w 247412"/>
              <a:gd name="connsiteY2" fmla="*/ 342257 h 621513"/>
              <a:gd name="connsiteX3" fmla="*/ 246427 w 247412"/>
              <a:gd name="connsiteY3" fmla="*/ 614972 h 621513"/>
              <a:gd name="connsiteX4" fmla="*/ 123437 w 247412"/>
              <a:gd name="connsiteY4" fmla="*/ 513372 h 621513"/>
              <a:gd name="connsiteX5" fmla="*/ 448 w 247412"/>
              <a:gd name="connsiteY5" fmla="*/ 256699 h 621513"/>
              <a:gd name="connsiteX6" fmla="*/ 80658 w 247412"/>
              <a:gd name="connsiteY6" fmla="*/ 390383 h 621513"/>
              <a:gd name="connsiteX7" fmla="*/ 11142 w 247412"/>
              <a:gd name="connsiteY7" fmla="*/ 25 h 6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412" h="621513">
                <a:moveTo>
                  <a:pt x="11142" y="25"/>
                </a:moveTo>
                <a:cubicBezTo>
                  <a:pt x="9359" y="-3540"/>
                  <a:pt x="69963" y="368994"/>
                  <a:pt x="69963" y="368994"/>
                </a:cubicBezTo>
                <a:cubicBezTo>
                  <a:pt x="77093" y="426033"/>
                  <a:pt x="24510" y="301261"/>
                  <a:pt x="53921" y="342257"/>
                </a:cubicBezTo>
                <a:cubicBezTo>
                  <a:pt x="83332" y="383253"/>
                  <a:pt x="234841" y="586453"/>
                  <a:pt x="246427" y="614972"/>
                </a:cubicBezTo>
                <a:cubicBezTo>
                  <a:pt x="258013" y="643491"/>
                  <a:pt x="164433" y="573084"/>
                  <a:pt x="123437" y="513372"/>
                </a:cubicBezTo>
                <a:cubicBezTo>
                  <a:pt x="82441" y="453660"/>
                  <a:pt x="7578" y="277197"/>
                  <a:pt x="448" y="256699"/>
                </a:cubicBezTo>
                <a:cubicBezTo>
                  <a:pt x="-6682" y="236201"/>
                  <a:pt x="73528" y="431379"/>
                  <a:pt x="80658" y="390383"/>
                </a:cubicBezTo>
                <a:cubicBezTo>
                  <a:pt x="87788" y="349387"/>
                  <a:pt x="12925" y="3590"/>
                  <a:pt x="11142" y="2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EDE8830-EEE0-E282-6149-4D114A026F76}"/>
              </a:ext>
            </a:extLst>
          </p:cNvPr>
          <p:cNvSpPr/>
          <p:nvPr/>
        </p:nvSpPr>
        <p:spPr>
          <a:xfrm>
            <a:off x="5780592" y="6679955"/>
            <a:ext cx="149676" cy="1127882"/>
          </a:xfrm>
          <a:custGeom>
            <a:avLst/>
            <a:gdLst>
              <a:gd name="connsiteX0" fmla="*/ 21303 w 149676"/>
              <a:gd name="connsiteY0" fmla="*/ 4256 h 1127882"/>
              <a:gd name="connsiteX1" fmla="*/ 74776 w 149676"/>
              <a:gd name="connsiteY1" fmla="*/ 651287 h 1127882"/>
              <a:gd name="connsiteX2" fmla="*/ 74776 w 149676"/>
              <a:gd name="connsiteY2" fmla="*/ 656634 h 1127882"/>
              <a:gd name="connsiteX3" fmla="*/ 149640 w 149676"/>
              <a:gd name="connsiteY3" fmla="*/ 1127203 h 1127882"/>
              <a:gd name="connsiteX4" fmla="*/ 64082 w 149676"/>
              <a:gd name="connsiteY4" fmla="*/ 538992 h 1127882"/>
              <a:gd name="connsiteX5" fmla="*/ 5261 w 149676"/>
              <a:gd name="connsiteY5" fmla="*/ 207456 h 1127882"/>
              <a:gd name="connsiteX6" fmla="*/ 5261 w 149676"/>
              <a:gd name="connsiteY6" fmla="*/ 362529 h 1127882"/>
              <a:gd name="connsiteX7" fmla="*/ 21303 w 149676"/>
              <a:gd name="connsiteY7" fmla="*/ 4256 h 112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676" h="1127882">
                <a:moveTo>
                  <a:pt x="21303" y="4256"/>
                </a:moveTo>
                <a:cubicBezTo>
                  <a:pt x="32889" y="52382"/>
                  <a:pt x="65864" y="542557"/>
                  <a:pt x="74776" y="651287"/>
                </a:cubicBezTo>
                <a:cubicBezTo>
                  <a:pt x="83688" y="760017"/>
                  <a:pt x="62299" y="577315"/>
                  <a:pt x="74776" y="656634"/>
                </a:cubicBezTo>
                <a:cubicBezTo>
                  <a:pt x="87253" y="735953"/>
                  <a:pt x="151422" y="1146810"/>
                  <a:pt x="149640" y="1127203"/>
                </a:cubicBezTo>
                <a:cubicBezTo>
                  <a:pt x="147858" y="1107596"/>
                  <a:pt x="88145" y="692283"/>
                  <a:pt x="64082" y="538992"/>
                </a:cubicBezTo>
                <a:cubicBezTo>
                  <a:pt x="40019" y="385701"/>
                  <a:pt x="15064" y="236866"/>
                  <a:pt x="5261" y="207456"/>
                </a:cubicBezTo>
                <a:cubicBezTo>
                  <a:pt x="-4542" y="178046"/>
                  <a:pt x="1696" y="393722"/>
                  <a:pt x="5261" y="362529"/>
                </a:cubicBezTo>
                <a:cubicBezTo>
                  <a:pt x="8826" y="331336"/>
                  <a:pt x="9717" y="-43870"/>
                  <a:pt x="21303" y="425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1F5BD952-816D-06D2-6C5D-CE775A26AF75}"/>
              </a:ext>
            </a:extLst>
          </p:cNvPr>
          <p:cNvSpPr/>
          <p:nvPr/>
        </p:nvSpPr>
        <p:spPr>
          <a:xfrm>
            <a:off x="6993792" y="7399440"/>
            <a:ext cx="740193" cy="301192"/>
          </a:xfrm>
          <a:custGeom>
            <a:avLst/>
            <a:gdLst>
              <a:gd name="connsiteX0" fmla="*/ 102166 w 740193"/>
              <a:gd name="connsiteY0" fmla="*/ 140349 h 301192"/>
              <a:gd name="connsiteX1" fmla="*/ 70082 w 740193"/>
              <a:gd name="connsiteY1" fmla="*/ 241949 h 301192"/>
              <a:gd name="connsiteX2" fmla="*/ 300019 w 740193"/>
              <a:gd name="connsiteY2" fmla="*/ 263339 h 301192"/>
              <a:gd name="connsiteX3" fmla="*/ 198419 w 740193"/>
              <a:gd name="connsiteY3" fmla="*/ 300771 h 301192"/>
              <a:gd name="connsiteX4" fmla="*/ 455092 w 740193"/>
              <a:gd name="connsiteY4" fmla="*/ 236602 h 301192"/>
              <a:gd name="connsiteX5" fmla="*/ 738503 w 740193"/>
              <a:gd name="connsiteY5" fmla="*/ 284728 h 301192"/>
              <a:gd name="connsiteX6" fmla="*/ 572734 w 740193"/>
              <a:gd name="connsiteY6" fmla="*/ 236602 h 301192"/>
              <a:gd name="connsiteX7" fmla="*/ 567387 w 740193"/>
              <a:gd name="connsiteY7" fmla="*/ 118960 h 301192"/>
              <a:gd name="connsiteX8" fmla="*/ 562040 w 740193"/>
              <a:gd name="connsiteY8" fmla="*/ 1318 h 301192"/>
              <a:gd name="connsiteX9" fmla="*/ 567387 w 740193"/>
              <a:gd name="connsiteY9" fmla="*/ 199171 h 301192"/>
              <a:gd name="connsiteX10" fmla="*/ 406966 w 740193"/>
              <a:gd name="connsiteY10" fmla="*/ 236602 h 301192"/>
              <a:gd name="connsiteX11" fmla="*/ 166334 w 740193"/>
              <a:gd name="connsiteY11" fmla="*/ 231255 h 301192"/>
              <a:gd name="connsiteX12" fmla="*/ 566 w 740193"/>
              <a:gd name="connsiteY12" fmla="*/ 268686 h 301192"/>
              <a:gd name="connsiteX13" fmla="*/ 102166 w 740193"/>
              <a:gd name="connsiteY13" fmla="*/ 140349 h 30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0193" h="301192">
                <a:moveTo>
                  <a:pt x="102166" y="140349"/>
                </a:moveTo>
                <a:cubicBezTo>
                  <a:pt x="113752" y="135893"/>
                  <a:pt x="37107" y="221451"/>
                  <a:pt x="70082" y="241949"/>
                </a:cubicBezTo>
                <a:cubicBezTo>
                  <a:pt x="103057" y="262447"/>
                  <a:pt x="278630" y="253535"/>
                  <a:pt x="300019" y="263339"/>
                </a:cubicBezTo>
                <a:cubicBezTo>
                  <a:pt x="321408" y="273143"/>
                  <a:pt x="172574" y="305227"/>
                  <a:pt x="198419" y="300771"/>
                </a:cubicBezTo>
                <a:cubicBezTo>
                  <a:pt x="224264" y="296315"/>
                  <a:pt x="365078" y="239276"/>
                  <a:pt x="455092" y="236602"/>
                </a:cubicBezTo>
                <a:cubicBezTo>
                  <a:pt x="545106" y="233928"/>
                  <a:pt x="718896" y="284728"/>
                  <a:pt x="738503" y="284728"/>
                </a:cubicBezTo>
                <a:cubicBezTo>
                  <a:pt x="758110" y="284728"/>
                  <a:pt x="601253" y="264230"/>
                  <a:pt x="572734" y="236602"/>
                </a:cubicBezTo>
                <a:cubicBezTo>
                  <a:pt x="544215" y="208974"/>
                  <a:pt x="567387" y="118960"/>
                  <a:pt x="567387" y="118960"/>
                </a:cubicBezTo>
                <a:cubicBezTo>
                  <a:pt x="565605" y="79746"/>
                  <a:pt x="562040" y="-12050"/>
                  <a:pt x="562040" y="1318"/>
                </a:cubicBezTo>
                <a:cubicBezTo>
                  <a:pt x="562040" y="14686"/>
                  <a:pt x="593233" y="159957"/>
                  <a:pt x="567387" y="199171"/>
                </a:cubicBezTo>
                <a:cubicBezTo>
                  <a:pt x="541541" y="238385"/>
                  <a:pt x="473808" y="231255"/>
                  <a:pt x="406966" y="236602"/>
                </a:cubicBezTo>
                <a:cubicBezTo>
                  <a:pt x="340124" y="241949"/>
                  <a:pt x="234067" y="225908"/>
                  <a:pt x="166334" y="231255"/>
                </a:cubicBezTo>
                <a:cubicBezTo>
                  <a:pt x="98601" y="236602"/>
                  <a:pt x="9478" y="281163"/>
                  <a:pt x="566" y="268686"/>
                </a:cubicBezTo>
                <a:cubicBezTo>
                  <a:pt x="-8346" y="256209"/>
                  <a:pt x="90580" y="144805"/>
                  <a:pt x="102166" y="140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4A2DE411-F1C2-E7C6-C468-F175054E9000}"/>
              </a:ext>
            </a:extLst>
          </p:cNvPr>
          <p:cNvSpPr/>
          <p:nvPr/>
        </p:nvSpPr>
        <p:spPr>
          <a:xfrm>
            <a:off x="4691671" y="4870593"/>
            <a:ext cx="457730" cy="1987507"/>
          </a:xfrm>
          <a:custGeom>
            <a:avLst/>
            <a:gdLst>
              <a:gd name="connsiteX0" fmla="*/ 222561 w 457730"/>
              <a:gd name="connsiteY0" fmla="*/ 38291 h 1987507"/>
              <a:gd name="connsiteX1" fmla="*/ 452497 w 457730"/>
              <a:gd name="connsiteY1" fmla="*/ 1498123 h 1987507"/>
              <a:gd name="connsiteX2" fmla="*/ 382982 w 457730"/>
              <a:gd name="connsiteY2" fmla="*/ 1444649 h 1987507"/>
              <a:gd name="connsiteX3" fmla="*/ 377634 w 457730"/>
              <a:gd name="connsiteY3" fmla="*/ 1722712 h 1987507"/>
              <a:gd name="connsiteX4" fmla="*/ 345550 w 457730"/>
              <a:gd name="connsiteY4" fmla="*/ 1524860 h 1987507"/>
              <a:gd name="connsiteX5" fmla="*/ 169087 w 457730"/>
              <a:gd name="connsiteY5" fmla="*/ 1658544 h 1987507"/>
              <a:gd name="connsiteX6" fmla="*/ 8666 w 457730"/>
              <a:gd name="connsiteY6" fmla="*/ 1984733 h 1987507"/>
              <a:gd name="connsiteX7" fmla="*/ 35403 w 457730"/>
              <a:gd name="connsiteY7" fmla="*/ 1760144 h 1987507"/>
              <a:gd name="connsiteX8" fmla="*/ 153045 w 457730"/>
              <a:gd name="connsiteY8" fmla="*/ 888523 h 1987507"/>
              <a:gd name="connsiteX9" fmla="*/ 158392 w 457730"/>
              <a:gd name="connsiteY9" fmla="*/ 1220060 h 1987507"/>
              <a:gd name="connsiteX10" fmla="*/ 185129 w 457730"/>
              <a:gd name="connsiteY10" fmla="*/ 744144 h 1987507"/>
              <a:gd name="connsiteX11" fmla="*/ 56792 w 457730"/>
              <a:gd name="connsiteY11" fmla="*/ 241491 h 1987507"/>
              <a:gd name="connsiteX12" fmla="*/ 83529 w 457730"/>
              <a:gd name="connsiteY12" fmla="*/ 530249 h 1987507"/>
              <a:gd name="connsiteX13" fmla="*/ 78182 w 457730"/>
              <a:gd name="connsiteY13" fmla="*/ 188018 h 1987507"/>
              <a:gd name="connsiteX14" fmla="*/ 126308 w 457730"/>
              <a:gd name="connsiteY14" fmla="*/ 407260 h 1987507"/>
              <a:gd name="connsiteX15" fmla="*/ 222561 w 457730"/>
              <a:gd name="connsiteY15" fmla="*/ 38291 h 198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730" h="1987507">
                <a:moveTo>
                  <a:pt x="222561" y="38291"/>
                </a:moveTo>
                <a:cubicBezTo>
                  <a:pt x="276926" y="220101"/>
                  <a:pt x="425760" y="1263730"/>
                  <a:pt x="452497" y="1498123"/>
                </a:cubicBezTo>
                <a:cubicBezTo>
                  <a:pt x="479234" y="1732516"/>
                  <a:pt x="395459" y="1407218"/>
                  <a:pt x="382982" y="1444649"/>
                </a:cubicBezTo>
                <a:cubicBezTo>
                  <a:pt x="370505" y="1482080"/>
                  <a:pt x="383873" y="1709344"/>
                  <a:pt x="377634" y="1722712"/>
                </a:cubicBezTo>
                <a:cubicBezTo>
                  <a:pt x="371395" y="1736080"/>
                  <a:pt x="380308" y="1535555"/>
                  <a:pt x="345550" y="1524860"/>
                </a:cubicBezTo>
                <a:cubicBezTo>
                  <a:pt x="310792" y="1514165"/>
                  <a:pt x="225234" y="1581899"/>
                  <a:pt x="169087" y="1658544"/>
                </a:cubicBezTo>
                <a:cubicBezTo>
                  <a:pt x="112940" y="1735189"/>
                  <a:pt x="30947" y="1967800"/>
                  <a:pt x="8666" y="1984733"/>
                </a:cubicBezTo>
                <a:cubicBezTo>
                  <a:pt x="-13615" y="2001666"/>
                  <a:pt x="11340" y="1942846"/>
                  <a:pt x="35403" y="1760144"/>
                </a:cubicBezTo>
                <a:cubicBezTo>
                  <a:pt x="59466" y="1577442"/>
                  <a:pt x="132547" y="978537"/>
                  <a:pt x="153045" y="888523"/>
                </a:cubicBezTo>
                <a:cubicBezTo>
                  <a:pt x="173543" y="798509"/>
                  <a:pt x="153045" y="1244123"/>
                  <a:pt x="158392" y="1220060"/>
                </a:cubicBezTo>
                <a:cubicBezTo>
                  <a:pt x="163739" y="1195997"/>
                  <a:pt x="202062" y="907239"/>
                  <a:pt x="185129" y="744144"/>
                </a:cubicBezTo>
                <a:cubicBezTo>
                  <a:pt x="168196" y="581049"/>
                  <a:pt x="73725" y="277140"/>
                  <a:pt x="56792" y="241491"/>
                </a:cubicBezTo>
                <a:cubicBezTo>
                  <a:pt x="39859" y="205842"/>
                  <a:pt x="79964" y="539161"/>
                  <a:pt x="83529" y="530249"/>
                </a:cubicBezTo>
                <a:cubicBezTo>
                  <a:pt x="87094" y="521337"/>
                  <a:pt x="71052" y="208516"/>
                  <a:pt x="78182" y="188018"/>
                </a:cubicBezTo>
                <a:cubicBezTo>
                  <a:pt x="85312" y="167520"/>
                  <a:pt x="107592" y="434888"/>
                  <a:pt x="126308" y="407260"/>
                </a:cubicBezTo>
                <a:cubicBezTo>
                  <a:pt x="145024" y="379632"/>
                  <a:pt x="168196" y="-143519"/>
                  <a:pt x="222561" y="38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8B3949C5-75A4-C1EC-5561-5EDBE28FCADC}"/>
              </a:ext>
            </a:extLst>
          </p:cNvPr>
          <p:cNvSpPr/>
          <p:nvPr/>
        </p:nvSpPr>
        <p:spPr>
          <a:xfrm>
            <a:off x="7530662" y="4552553"/>
            <a:ext cx="677744" cy="1920422"/>
          </a:xfrm>
          <a:custGeom>
            <a:avLst/>
            <a:gdLst>
              <a:gd name="connsiteX0" fmla="*/ 356706 w 677744"/>
              <a:gd name="connsiteY0" fmla="*/ 46184 h 1920422"/>
              <a:gd name="connsiteX1" fmla="*/ 602685 w 677744"/>
              <a:gd name="connsiteY1" fmla="*/ 83615 h 1920422"/>
              <a:gd name="connsiteX2" fmla="*/ 677549 w 677744"/>
              <a:gd name="connsiteY2" fmla="*/ 19447 h 1920422"/>
              <a:gd name="connsiteX3" fmla="*/ 618727 w 677744"/>
              <a:gd name="connsiteY3" fmla="*/ 484668 h 1920422"/>
              <a:gd name="connsiteX4" fmla="*/ 458306 w 677744"/>
              <a:gd name="connsiteY4" fmla="*/ 1639700 h 1920422"/>
              <a:gd name="connsiteX5" fmla="*/ 463654 w 677744"/>
              <a:gd name="connsiteY5" fmla="*/ 1907068 h 1920422"/>
              <a:gd name="connsiteX6" fmla="*/ 436917 w 677744"/>
              <a:gd name="connsiteY6" fmla="*/ 1810815 h 1920422"/>
              <a:gd name="connsiteX7" fmla="*/ 89338 w 677744"/>
              <a:gd name="connsiteY7" fmla="*/ 1222605 h 1920422"/>
              <a:gd name="connsiteX8" fmla="*/ 78643 w 677744"/>
              <a:gd name="connsiteY8" fmla="*/ 661131 h 1920422"/>
              <a:gd name="connsiteX9" fmla="*/ 3780 w 677744"/>
              <a:gd name="connsiteY9" fmla="*/ 971279 h 1920422"/>
              <a:gd name="connsiteX10" fmla="*/ 212327 w 677744"/>
              <a:gd name="connsiteY10" fmla="*/ 211952 h 1920422"/>
              <a:gd name="connsiteX11" fmla="*/ 356706 w 677744"/>
              <a:gd name="connsiteY11" fmla="*/ 46184 h 192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7744" h="1920422">
                <a:moveTo>
                  <a:pt x="356706" y="46184"/>
                </a:moveTo>
                <a:cubicBezTo>
                  <a:pt x="421766" y="24794"/>
                  <a:pt x="549211" y="88071"/>
                  <a:pt x="602685" y="83615"/>
                </a:cubicBezTo>
                <a:cubicBezTo>
                  <a:pt x="656159" y="79159"/>
                  <a:pt x="674875" y="-47395"/>
                  <a:pt x="677549" y="19447"/>
                </a:cubicBezTo>
                <a:cubicBezTo>
                  <a:pt x="680223" y="86289"/>
                  <a:pt x="655268" y="214626"/>
                  <a:pt x="618727" y="484668"/>
                </a:cubicBezTo>
                <a:cubicBezTo>
                  <a:pt x="582186" y="754710"/>
                  <a:pt x="484151" y="1402633"/>
                  <a:pt x="458306" y="1639700"/>
                </a:cubicBezTo>
                <a:cubicBezTo>
                  <a:pt x="432461" y="1876767"/>
                  <a:pt x="467219" y="1878549"/>
                  <a:pt x="463654" y="1907068"/>
                </a:cubicBezTo>
                <a:cubicBezTo>
                  <a:pt x="460089" y="1935587"/>
                  <a:pt x="499303" y="1924892"/>
                  <a:pt x="436917" y="1810815"/>
                </a:cubicBezTo>
                <a:cubicBezTo>
                  <a:pt x="374531" y="1696738"/>
                  <a:pt x="149050" y="1414219"/>
                  <a:pt x="89338" y="1222605"/>
                </a:cubicBezTo>
                <a:cubicBezTo>
                  <a:pt x="29626" y="1030991"/>
                  <a:pt x="92903" y="703019"/>
                  <a:pt x="78643" y="661131"/>
                </a:cubicBezTo>
                <a:cubicBezTo>
                  <a:pt x="64383" y="619243"/>
                  <a:pt x="-18501" y="1046142"/>
                  <a:pt x="3780" y="971279"/>
                </a:cubicBezTo>
                <a:cubicBezTo>
                  <a:pt x="26061" y="896416"/>
                  <a:pt x="158853" y="366134"/>
                  <a:pt x="212327" y="211952"/>
                </a:cubicBezTo>
                <a:cubicBezTo>
                  <a:pt x="265801" y="57770"/>
                  <a:pt x="291646" y="67574"/>
                  <a:pt x="356706" y="46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25D84801-3594-7E7A-A1B6-E0A60189FADC}"/>
              </a:ext>
            </a:extLst>
          </p:cNvPr>
          <p:cNvSpPr/>
          <p:nvPr/>
        </p:nvSpPr>
        <p:spPr>
          <a:xfrm>
            <a:off x="7555986" y="5093782"/>
            <a:ext cx="610190" cy="1953153"/>
          </a:xfrm>
          <a:custGeom>
            <a:avLst/>
            <a:gdLst>
              <a:gd name="connsiteX0" fmla="*/ 149572 w 610190"/>
              <a:gd name="connsiteY0" fmla="*/ 280323 h 1953153"/>
              <a:gd name="connsiteX1" fmla="*/ 208393 w 610190"/>
              <a:gd name="connsiteY1" fmla="*/ 873881 h 1953153"/>
              <a:gd name="connsiteX2" fmla="*/ 443677 w 610190"/>
              <a:gd name="connsiteY2" fmla="*/ 1333755 h 1953153"/>
              <a:gd name="connsiteX3" fmla="*/ 609446 w 610190"/>
              <a:gd name="connsiteY3" fmla="*/ 1932660 h 1953153"/>
              <a:gd name="connsiteX4" fmla="*/ 491803 w 610190"/>
              <a:gd name="connsiteY4" fmla="*/ 1766892 h 1953153"/>
              <a:gd name="connsiteX5" fmla="*/ 203046 w 610190"/>
              <a:gd name="connsiteY5" fmla="*/ 1307018 h 1953153"/>
              <a:gd name="connsiteX6" fmla="*/ 5193 w 610190"/>
              <a:gd name="connsiteY6" fmla="*/ 991523 h 1953153"/>
              <a:gd name="connsiteX7" fmla="*/ 53319 w 610190"/>
              <a:gd name="connsiteY7" fmla="*/ 333797 h 1953153"/>
              <a:gd name="connsiteX8" fmla="*/ 5193 w 610190"/>
              <a:gd name="connsiteY8" fmla="*/ 595818 h 1953153"/>
              <a:gd name="connsiteX9" fmla="*/ 160267 w 610190"/>
              <a:gd name="connsiteY9" fmla="*/ 7607 h 1953153"/>
              <a:gd name="connsiteX10" fmla="*/ 149572 w 610190"/>
              <a:gd name="connsiteY10" fmla="*/ 280323 h 19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0190" h="1953153">
                <a:moveTo>
                  <a:pt x="149572" y="280323"/>
                </a:moveTo>
                <a:cubicBezTo>
                  <a:pt x="157593" y="424702"/>
                  <a:pt x="159376" y="698309"/>
                  <a:pt x="208393" y="873881"/>
                </a:cubicBezTo>
                <a:cubicBezTo>
                  <a:pt x="257410" y="1049453"/>
                  <a:pt x="376835" y="1157292"/>
                  <a:pt x="443677" y="1333755"/>
                </a:cubicBezTo>
                <a:cubicBezTo>
                  <a:pt x="510519" y="1510218"/>
                  <a:pt x="601425" y="1860471"/>
                  <a:pt x="609446" y="1932660"/>
                </a:cubicBezTo>
                <a:cubicBezTo>
                  <a:pt x="617467" y="2004849"/>
                  <a:pt x="559536" y="1871166"/>
                  <a:pt x="491803" y="1766892"/>
                </a:cubicBezTo>
                <a:cubicBezTo>
                  <a:pt x="424070" y="1662618"/>
                  <a:pt x="203046" y="1307018"/>
                  <a:pt x="203046" y="1307018"/>
                </a:cubicBezTo>
                <a:cubicBezTo>
                  <a:pt x="121944" y="1177790"/>
                  <a:pt x="30148" y="1153727"/>
                  <a:pt x="5193" y="991523"/>
                </a:cubicBezTo>
                <a:cubicBezTo>
                  <a:pt x="-19762" y="829319"/>
                  <a:pt x="53319" y="399748"/>
                  <a:pt x="53319" y="333797"/>
                </a:cubicBezTo>
                <a:cubicBezTo>
                  <a:pt x="53319" y="267846"/>
                  <a:pt x="-12632" y="650183"/>
                  <a:pt x="5193" y="595818"/>
                </a:cubicBezTo>
                <a:cubicBezTo>
                  <a:pt x="23018" y="541453"/>
                  <a:pt x="137095" y="53951"/>
                  <a:pt x="160267" y="7607"/>
                </a:cubicBezTo>
                <a:cubicBezTo>
                  <a:pt x="183439" y="-38737"/>
                  <a:pt x="141551" y="135944"/>
                  <a:pt x="149572" y="280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C9113F44-17F2-642E-FF75-525614EB8B8C}"/>
              </a:ext>
            </a:extLst>
          </p:cNvPr>
          <p:cNvSpPr/>
          <p:nvPr/>
        </p:nvSpPr>
        <p:spPr>
          <a:xfrm>
            <a:off x="4617000" y="6532430"/>
            <a:ext cx="495284" cy="405909"/>
          </a:xfrm>
          <a:custGeom>
            <a:avLst/>
            <a:gdLst>
              <a:gd name="connsiteX0" fmla="*/ 495084 w 495284"/>
              <a:gd name="connsiteY0" fmla="*/ 18096 h 405909"/>
              <a:gd name="connsiteX1" fmla="*/ 249105 w 495284"/>
              <a:gd name="connsiteY1" fmla="*/ 34138 h 405909"/>
              <a:gd name="connsiteX2" fmla="*/ 88684 w 495284"/>
              <a:gd name="connsiteY2" fmla="*/ 231991 h 405909"/>
              <a:gd name="connsiteX3" fmla="*/ 83337 w 495284"/>
              <a:gd name="connsiteY3" fmla="*/ 205254 h 405909"/>
              <a:gd name="connsiteX4" fmla="*/ 3126 w 495284"/>
              <a:gd name="connsiteY4" fmla="*/ 403107 h 405909"/>
              <a:gd name="connsiteX5" fmla="*/ 206326 w 495284"/>
              <a:gd name="connsiteY5" fmla="*/ 34138 h 405909"/>
              <a:gd name="connsiteX6" fmla="*/ 495084 w 495284"/>
              <a:gd name="connsiteY6" fmla="*/ 18096 h 40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284" h="405909">
                <a:moveTo>
                  <a:pt x="495084" y="18096"/>
                </a:moveTo>
                <a:cubicBezTo>
                  <a:pt x="502214" y="18096"/>
                  <a:pt x="316838" y="-1511"/>
                  <a:pt x="249105" y="34138"/>
                </a:cubicBezTo>
                <a:cubicBezTo>
                  <a:pt x="181372" y="69787"/>
                  <a:pt x="116312" y="203472"/>
                  <a:pt x="88684" y="231991"/>
                </a:cubicBezTo>
                <a:cubicBezTo>
                  <a:pt x="61056" y="260510"/>
                  <a:pt x="97597" y="176735"/>
                  <a:pt x="83337" y="205254"/>
                </a:cubicBezTo>
                <a:cubicBezTo>
                  <a:pt x="69077" y="233773"/>
                  <a:pt x="-17372" y="431626"/>
                  <a:pt x="3126" y="403107"/>
                </a:cubicBezTo>
                <a:cubicBezTo>
                  <a:pt x="23624" y="374588"/>
                  <a:pt x="129680" y="100089"/>
                  <a:pt x="206326" y="34138"/>
                </a:cubicBezTo>
                <a:cubicBezTo>
                  <a:pt x="282972" y="-31813"/>
                  <a:pt x="487954" y="18096"/>
                  <a:pt x="495084" y="18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D4ABD02-BCF2-E3E8-99CA-9F6D50DC36F2}"/>
              </a:ext>
            </a:extLst>
          </p:cNvPr>
          <p:cNvSpPr/>
          <p:nvPr/>
        </p:nvSpPr>
        <p:spPr>
          <a:xfrm>
            <a:off x="4940954" y="6406147"/>
            <a:ext cx="165783" cy="502727"/>
          </a:xfrm>
          <a:custGeom>
            <a:avLst/>
            <a:gdLst>
              <a:gd name="connsiteX0" fmla="*/ 165783 w 165783"/>
              <a:gd name="connsiteY0" fmla="*/ 0 h 502727"/>
              <a:gd name="connsiteX1" fmla="*/ 14 w 165783"/>
              <a:gd name="connsiteY1" fmla="*/ 502653 h 502727"/>
              <a:gd name="connsiteX2" fmla="*/ 165783 w 165783"/>
              <a:gd name="connsiteY2" fmla="*/ 0 h 5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83" h="502727">
                <a:moveTo>
                  <a:pt x="165783" y="0"/>
                </a:moveTo>
                <a:cubicBezTo>
                  <a:pt x="165783" y="0"/>
                  <a:pt x="-1768" y="495523"/>
                  <a:pt x="14" y="502653"/>
                </a:cubicBezTo>
                <a:cubicBezTo>
                  <a:pt x="1796" y="509783"/>
                  <a:pt x="165783" y="0"/>
                  <a:pt x="1657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EF4321D-8818-98EF-2EE8-6D5DA051EA7E}"/>
              </a:ext>
            </a:extLst>
          </p:cNvPr>
          <p:cNvSpPr/>
          <p:nvPr/>
        </p:nvSpPr>
        <p:spPr>
          <a:xfrm>
            <a:off x="4778583" y="6729277"/>
            <a:ext cx="1860807" cy="1443634"/>
          </a:xfrm>
          <a:custGeom>
            <a:avLst/>
            <a:gdLst>
              <a:gd name="connsiteX0" fmla="*/ 1964 w 1860807"/>
              <a:gd name="connsiteY0" fmla="*/ 3060 h 1443634"/>
              <a:gd name="connsiteX1" fmla="*/ 595522 w 1860807"/>
              <a:gd name="connsiteY1" fmla="*/ 650091 h 1443634"/>
              <a:gd name="connsiteX2" fmla="*/ 1114217 w 1860807"/>
              <a:gd name="connsiteY2" fmla="*/ 1029755 h 1443634"/>
              <a:gd name="connsiteX3" fmla="*/ 1071438 w 1860807"/>
              <a:gd name="connsiteY3" fmla="*/ 1013712 h 1443634"/>
              <a:gd name="connsiteX4" fmla="*/ 1836112 w 1860807"/>
              <a:gd name="connsiteY4" fmla="*/ 1425460 h 1443634"/>
              <a:gd name="connsiteX5" fmla="*/ 1611522 w 1860807"/>
              <a:gd name="connsiteY5" fmla="*/ 1334555 h 1443634"/>
              <a:gd name="connsiteX6" fmla="*/ 996575 w 1860807"/>
              <a:gd name="connsiteY6" fmla="*/ 1008365 h 1443634"/>
              <a:gd name="connsiteX7" fmla="*/ 424406 w 1860807"/>
              <a:gd name="connsiteY7" fmla="*/ 430849 h 1443634"/>
              <a:gd name="connsiteX8" fmla="*/ 1964 w 1860807"/>
              <a:gd name="connsiteY8" fmla="*/ 3060 h 144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0807" h="1443634">
                <a:moveTo>
                  <a:pt x="1964" y="3060"/>
                </a:moveTo>
                <a:cubicBezTo>
                  <a:pt x="30483" y="39600"/>
                  <a:pt x="410147" y="478975"/>
                  <a:pt x="595522" y="650091"/>
                </a:cubicBezTo>
                <a:cubicBezTo>
                  <a:pt x="780897" y="821207"/>
                  <a:pt x="1034898" y="969152"/>
                  <a:pt x="1114217" y="1029755"/>
                </a:cubicBezTo>
                <a:cubicBezTo>
                  <a:pt x="1193536" y="1090358"/>
                  <a:pt x="1071438" y="1013712"/>
                  <a:pt x="1071438" y="1013712"/>
                </a:cubicBezTo>
                <a:lnTo>
                  <a:pt x="1836112" y="1425460"/>
                </a:lnTo>
                <a:cubicBezTo>
                  <a:pt x="1926126" y="1478934"/>
                  <a:pt x="1751445" y="1404071"/>
                  <a:pt x="1611522" y="1334555"/>
                </a:cubicBezTo>
                <a:cubicBezTo>
                  <a:pt x="1471599" y="1265039"/>
                  <a:pt x="1194428" y="1158983"/>
                  <a:pt x="996575" y="1008365"/>
                </a:cubicBezTo>
                <a:cubicBezTo>
                  <a:pt x="798722" y="857747"/>
                  <a:pt x="586610" y="595726"/>
                  <a:pt x="424406" y="430849"/>
                </a:cubicBezTo>
                <a:cubicBezTo>
                  <a:pt x="262203" y="265972"/>
                  <a:pt x="-26555" y="-33480"/>
                  <a:pt x="1964" y="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52B2B441-AEA0-1ACC-FA54-66F48DF249CC}"/>
              </a:ext>
            </a:extLst>
          </p:cNvPr>
          <p:cNvSpPr/>
          <p:nvPr/>
        </p:nvSpPr>
        <p:spPr>
          <a:xfrm>
            <a:off x="6507653" y="8160084"/>
            <a:ext cx="149821" cy="989277"/>
          </a:xfrm>
          <a:custGeom>
            <a:avLst/>
            <a:gdLst>
              <a:gd name="connsiteX0" fmla="*/ 149821 w 149821"/>
              <a:gd name="connsiteY0" fmla="*/ 0 h 989277"/>
              <a:gd name="connsiteX1" fmla="*/ 94 w 149821"/>
              <a:gd name="connsiteY1" fmla="*/ 989263 h 989277"/>
              <a:gd name="connsiteX2" fmla="*/ 149821 w 149821"/>
              <a:gd name="connsiteY2" fmla="*/ 0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21" h="989277">
                <a:moveTo>
                  <a:pt x="149821" y="0"/>
                </a:moveTo>
                <a:cubicBezTo>
                  <a:pt x="149821" y="0"/>
                  <a:pt x="-4362" y="984807"/>
                  <a:pt x="94" y="989263"/>
                </a:cubicBezTo>
                <a:cubicBezTo>
                  <a:pt x="4550" y="993719"/>
                  <a:pt x="149821" y="0"/>
                  <a:pt x="1498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478647B-A50F-3797-8D8D-9364E64358B8}"/>
              </a:ext>
            </a:extLst>
          </p:cNvPr>
          <p:cNvSpPr/>
          <p:nvPr/>
        </p:nvSpPr>
        <p:spPr>
          <a:xfrm>
            <a:off x="4577277" y="6814658"/>
            <a:ext cx="1858781" cy="2319646"/>
          </a:xfrm>
          <a:custGeom>
            <a:avLst/>
            <a:gdLst>
              <a:gd name="connsiteX0" fmla="*/ 53544 w 1858781"/>
              <a:gd name="connsiteY0" fmla="*/ 72753 h 2319646"/>
              <a:gd name="connsiteX1" fmla="*/ 754049 w 1858781"/>
              <a:gd name="connsiteY1" fmla="*/ 965763 h 2319646"/>
              <a:gd name="connsiteX2" fmla="*/ 1032112 w 1858781"/>
              <a:gd name="connsiteY2" fmla="*/ 1249174 h 2319646"/>
              <a:gd name="connsiteX3" fmla="*/ 1042807 w 1858781"/>
              <a:gd name="connsiteY3" fmla="*/ 1222437 h 2319646"/>
              <a:gd name="connsiteX4" fmla="*/ 1454555 w 1858781"/>
              <a:gd name="connsiteY4" fmla="*/ 1468416 h 2319646"/>
              <a:gd name="connsiteX5" fmla="*/ 1679144 w 1858781"/>
              <a:gd name="connsiteY5" fmla="*/ 1553974 h 2319646"/>
              <a:gd name="connsiteX6" fmla="*/ 1705881 w 1858781"/>
              <a:gd name="connsiteY6" fmla="*/ 1521889 h 2319646"/>
              <a:gd name="connsiteX7" fmla="*/ 1807481 w 1858781"/>
              <a:gd name="connsiteY7" fmla="*/ 2024542 h 2319646"/>
              <a:gd name="connsiteX8" fmla="*/ 1855607 w 1858781"/>
              <a:gd name="connsiteY8" fmla="*/ 2318647 h 2319646"/>
              <a:gd name="connsiteX9" fmla="*/ 1839565 w 1858781"/>
              <a:gd name="connsiteY9" fmla="*/ 2099405 h 2319646"/>
              <a:gd name="connsiteX10" fmla="*/ 1721923 w 1858781"/>
              <a:gd name="connsiteY10" fmla="*/ 1564668 h 2319646"/>
              <a:gd name="connsiteX11" fmla="*/ 1213923 w 1858781"/>
              <a:gd name="connsiteY11" fmla="*/ 1404247 h 2319646"/>
              <a:gd name="connsiteX12" fmla="*/ 770091 w 1858781"/>
              <a:gd name="connsiteY12" fmla="*/ 869510 h 2319646"/>
              <a:gd name="connsiteX13" fmla="*/ 839607 w 1858781"/>
              <a:gd name="connsiteY13" fmla="*/ 1045974 h 2319646"/>
              <a:gd name="connsiteX14" fmla="*/ 139102 w 1858781"/>
              <a:gd name="connsiteY14" fmla="*/ 163658 h 2319646"/>
              <a:gd name="connsiteX15" fmla="*/ 53544 w 1858781"/>
              <a:gd name="connsiteY15" fmla="*/ 72753 h 23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8781" h="2319646">
                <a:moveTo>
                  <a:pt x="53544" y="72753"/>
                </a:moveTo>
                <a:cubicBezTo>
                  <a:pt x="156035" y="206437"/>
                  <a:pt x="590954" y="769693"/>
                  <a:pt x="754049" y="965763"/>
                </a:cubicBezTo>
                <a:cubicBezTo>
                  <a:pt x="917144" y="1161833"/>
                  <a:pt x="983986" y="1206395"/>
                  <a:pt x="1032112" y="1249174"/>
                </a:cubicBezTo>
                <a:cubicBezTo>
                  <a:pt x="1080238" y="1291953"/>
                  <a:pt x="972400" y="1185897"/>
                  <a:pt x="1042807" y="1222437"/>
                </a:cubicBezTo>
                <a:cubicBezTo>
                  <a:pt x="1113214" y="1258977"/>
                  <a:pt x="1348499" y="1413160"/>
                  <a:pt x="1454555" y="1468416"/>
                </a:cubicBezTo>
                <a:cubicBezTo>
                  <a:pt x="1560611" y="1523672"/>
                  <a:pt x="1637256" y="1545062"/>
                  <a:pt x="1679144" y="1553974"/>
                </a:cubicBezTo>
                <a:cubicBezTo>
                  <a:pt x="1721032" y="1562886"/>
                  <a:pt x="1684492" y="1443461"/>
                  <a:pt x="1705881" y="1521889"/>
                </a:cubicBezTo>
                <a:cubicBezTo>
                  <a:pt x="1727270" y="1600317"/>
                  <a:pt x="1782527" y="1891749"/>
                  <a:pt x="1807481" y="2024542"/>
                </a:cubicBezTo>
                <a:cubicBezTo>
                  <a:pt x="1832435" y="2157335"/>
                  <a:pt x="1850260" y="2306170"/>
                  <a:pt x="1855607" y="2318647"/>
                </a:cubicBezTo>
                <a:cubicBezTo>
                  <a:pt x="1860954" y="2331124"/>
                  <a:pt x="1861846" y="2225068"/>
                  <a:pt x="1839565" y="2099405"/>
                </a:cubicBezTo>
                <a:cubicBezTo>
                  <a:pt x="1817284" y="1973742"/>
                  <a:pt x="1826197" y="1680528"/>
                  <a:pt x="1721923" y="1564668"/>
                </a:cubicBezTo>
                <a:cubicBezTo>
                  <a:pt x="1617649" y="1448808"/>
                  <a:pt x="1372562" y="1520107"/>
                  <a:pt x="1213923" y="1404247"/>
                </a:cubicBezTo>
                <a:cubicBezTo>
                  <a:pt x="1055284" y="1288387"/>
                  <a:pt x="832477" y="929222"/>
                  <a:pt x="770091" y="869510"/>
                </a:cubicBezTo>
                <a:cubicBezTo>
                  <a:pt x="707705" y="809798"/>
                  <a:pt x="944772" y="1163616"/>
                  <a:pt x="839607" y="1045974"/>
                </a:cubicBezTo>
                <a:cubicBezTo>
                  <a:pt x="734442" y="928332"/>
                  <a:pt x="273677" y="325861"/>
                  <a:pt x="139102" y="163658"/>
                </a:cubicBezTo>
                <a:cubicBezTo>
                  <a:pt x="4527" y="1455"/>
                  <a:pt x="-48947" y="-60931"/>
                  <a:pt x="53544" y="72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EE00A1D8-0DF9-84B4-F5CA-9D197ECC606F}"/>
              </a:ext>
            </a:extLst>
          </p:cNvPr>
          <p:cNvSpPr/>
          <p:nvPr/>
        </p:nvSpPr>
        <p:spPr>
          <a:xfrm>
            <a:off x="4594043" y="6883265"/>
            <a:ext cx="840414" cy="1076840"/>
          </a:xfrm>
          <a:custGeom>
            <a:avLst/>
            <a:gdLst>
              <a:gd name="connsiteX0" fmla="*/ 31431 w 840414"/>
              <a:gd name="connsiteY0" fmla="*/ 30882 h 1076840"/>
              <a:gd name="connsiteX1" fmla="*/ 838883 w 840414"/>
              <a:gd name="connsiteY1" fmla="*/ 1073619 h 1076840"/>
              <a:gd name="connsiteX2" fmla="*/ 229283 w 840414"/>
              <a:gd name="connsiteY2" fmla="*/ 346377 h 1076840"/>
              <a:gd name="connsiteX3" fmla="*/ 31431 w 840414"/>
              <a:gd name="connsiteY3" fmla="*/ 30882 h 107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414" h="1076840">
                <a:moveTo>
                  <a:pt x="31431" y="30882"/>
                </a:moveTo>
                <a:cubicBezTo>
                  <a:pt x="133031" y="152089"/>
                  <a:pt x="805908" y="1021036"/>
                  <a:pt x="838883" y="1073619"/>
                </a:cubicBezTo>
                <a:cubicBezTo>
                  <a:pt x="871858" y="1126202"/>
                  <a:pt x="362967" y="520167"/>
                  <a:pt x="229283" y="346377"/>
                </a:cubicBezTo>
                <a:cubicBezTo>
                  <a:pt x="95599" y="172587"/>
                  <a:pt x="-70169" y="-90325"/>
                  <a:pt x="31431" y="30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546EDB65-F4D5-8FFA-D621-D55ED342EC30}"/>
              </a:ext>
            </a:extLst>
          </p:cNvPr>
          <p:cNvSpPr/>
          <p:nvPr/>
        </p:nvSpPr>
        <p:spPr>
          <a:xfrm>
            <a:off x="6056280" y="8313924"/>
            <a:ext cx="349990" cy="862273"/>
          </a:xfrm>
          <a:custGeom>
            <a:avLst/>
            <a:gdLst>
              <a:gd name="connsiteX0" fmla="*/ 7636 w 349990"/>
              <a:gd name="connsiteY0" fmla="*/ 11929 h 862273"/>
              <a:gd name="connsiteX1" fmla="*/ 55762 w 349990"/>
              <a:gd name="connsiteY1" fmla="*/ 38665 h 862273"/>
              <a:gd name="connsiteX2" fmla="*/ 216183 w 349990"/>
              <a:gd name="connsiteY2" fmla="*/ 199087 h 862273"/>
              <a:gd name="connsiteX3" fmla="*/ 226878 w 349990"/>
              <a:gd name="connsiteY3" fmla="*/ 134918 h 862273"/>
              <a:gd name="connsiteX4" fmla="*/ 349867 w 349990"/>
              <a:gd name="connsiteY4" fmla="*/ 862160 h 862273"/>
              <a:gd name="connsiteX5" fmla="*/ 248267 w 349990"/>
              <a:gd name="connsiteY5" fmla="*/ 76097 h 862273"/>
              <a:gd name="connsiteX6" fmla="*/ 168057 w 349990"/>
              <a:gd name="connsiteY6" fmla="*/ 92139 h 862273"/>
              <a:gd name="connsiteX7" fmla="*/ 200141 w 349990"/>
              <a:gd name="connsiteY7" fmla="*/ 199087 h 862273"/>
              <a:gd name="connsiteX8" fmla="*/ 7636 w 349990"/>
              <a:gd name="connsiteY8" fmla="*/ 11929 h 86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990" h="862273">
                <a:moveTo>
                  <a:pt x="7636" y="11929"/>
                </a:moveTo>
                <a:cubicBezTo>
                  <a:pt x="-16427" y="-14808"/>
                  <a:pt x="21004" y="7472"/>
                  <a:pt x="55762" y="38665"/>
                </a:cubicBezTo>
                <a:cubicBezTo>
                  <a:pt x="90520" y="69858"/>
                  <a:pt x="187664" y="183045"/>
                  <a:pt x="216183" y="199087"/>
                </a:cubicBezTo>
                <a:cubicBezTo>
                  <a:pt x="244702" y="215129"/>
                  <a:pt x="204597" y="24406"/>
                  <a:pt x="226878" y="134918"/>
                </a:cubicBezTo>
                <a:cubicBezTo>
                  <a:pt x="249159" y="245430"/>
                  <a:pt x="346302" y="871963"/>
                  <a:pt x="349867" y="862160"/>
                </a:cubicBezTo>
                <a:cubicBezTo>
                  <a:pt x="353432" y="852357"/>
                  <a:pt x="278569" y="204434"/>
                  <a:pt x="248267" y="76097"/>
                </a:cubicBezTo>
                <a:cubicBezTo>
                  <a:pt x="217965" y="-52240"/>
                  <a:pt x="176078" y="71641"/>
                  <a:pt x="168057" y="92139"/>
                </a:cubicBezTo>
                <a:cubicBezTo>
                  <a:pt x="160036" y="112637"/>
                  <a:pt x="222422" y="208891"/>
                  <a:pt x="200141" y="199087"/>
                </a:cubicBezTo>
                <a:cubicBezTo>
                  <a:pt x="177860" y="189284"/>
                  <a:pt x="31699" y="38666"/>
                  <a:pt x="7636" y="11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959E348-7F97-30E8-AEC1-3E729B53952F}"/>
              </a:ext>
            </a:extLst>
          </p:cNvPr>
          <p:cNvSpPr/>
          <p:nvPr/>
        </p:nvSpPr>
        <p:spPr>
          <a:xfrm>
            <a:off x="7556922" y="6169574"/>
            <a:ext cx="605106" cy="851695"/>
          </a:xfrm>
          <a:custGeom>
            <a:avLst/>
            <a:gdLst>
              <a:gd name="connsiteX0" fmla="*/ 9604 w 605106"/>
              <a:gd name="connsiteY0" fmla="*/ 28026 h 851695"/>
              <a:gd name="connsiteX1" fmla="*/ 63078 w 605106"/>
              <a:gd name="connsiteY1" fmla="*/ 113584 h 851695"/>
              <a:gd name="connsiteX2" fmla="*/ 260931 w 605106"/>
              <a:gd name="connsiteY2" fmla="*/ 514637 h 851695"/>
              <a:gd name="connsiteX3" fmla="*/ 260931 w 605106"/>
              <a:gd name="connsiteY3" fmla="*/ 450468 h 851695"/>
              <a:gd name="connsiteX4" fmla="*/ 501562 w 605106"/>
              <a:gd name="connsiteY4" fmla="*/ 707142 h 851695"/>
              <a:gd name="connsiteX5" fmla="*/ 603162 w 605106"/>
              <a:gd name="connsiteY5" fmla="*/ 851521 h 851695"/>
              <a:gd name="connsiteX6" fmla="*/ 421352 w 605106"/>
              <a:gd name="connsiteY6" fmla="*/ 680405 h 851695"/>
              <a:gd name="connsiteX7" fmla="*/ 186067 w 605106"/>
              <a:gd name="connsiteY7" fmla="*/ 498594 h 851695"/>
              <a:gd name="connsiteX8" fmla="*/ 234194 w 605106"/>
              <a:gd name="connsiteY8" fmla="*/ 536026 h 851695"/>
              <a:gd name="connsiteX9" fmla="*/ 9604 w 605106"/>
              <a:gd name="connsiteY9" fmla="*/ 28026 h 85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106" h="851695">
                <a:moveTo>
                  <a:pt x="9604" y="28026"/>
                </a:moveTo>
                <a:cubicBezTo>
                  <a:pt x="-18915" y="-42381"/>
                  <a:pt x="21190" y="32482"/>
                  <a:pt x="63078" y="113584"/>
                </a:cubicBezTo>
                <a:cubicBezTo>
                  <a:pt x="104966" y="194686"/>
                  <a:pt x="227956" y="458490"/>
                  <a:pt x="260931" y="514637"/>
                </a:cubicBezTo>
                <a:cubicBezTo>
                  <a:pt x="293907" y="570784"/>
                  <a:pt x="220826" y="418384"/>
                  <a:pt x="260931" y="450468"/>
                </a:cubicBezTo>
                <a:cubicBezTo>
                  <a:pt x="301036" y="482552"/>
                  <a:pt x="444524" y="640300"/>
                  <a:pt x="501562" y="707142"/>
                </a:cubicBezTo>
                <a:cubicBezTo>
                  <a:pt x="558601" y="773984"/>
                  <a:pt x="616530" y="855977"/>
                  <a:pt x="603162" y="851521"/>
                </a:cubicBezTo>
                <a:cubicBezTo>
                  <a:pt x="589794" y="847065"/>
                  <a:pt x="490868" y="739226"/>
                  <a:pt x="421352" y="680405"/>
                </a:cubicBezTo>
                <a:cubicBezTo>
                  <a:pt x="351836" y="621584"/>
                  <a:pt x="217260" y="522657"/>
                  <a:pt x="186067" y="498594"/>
                </a:cubicBezTo>
                <a:cubicBezTo>
                  <a:pt x="154874" y="474531"/>
                  <a:pt x="261822" y="609107"/>
                  <a:pt x="234194" y="536026"/>
                </a:cubicBezTo>
                <a:cubicBezTo>
                  <a:pt x="206566" y="462945"/>
                  <a:pt x="38123" y="98433"/>
                  <a:pt x="9604" y="28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BED90D3-71EA-2808-EE59-4C43667B62C3}"/>
              </a:ext>
            </a:extLst>
          </p:cNvPr>
          <p:cNvSpPr/>
          <p:nvPr/>
        </p:nvSpPr>
        <p:spPr>
          <a:xfrm>
            <a:off x="7510468" y="6274038"/>
            <a:ext cx="574796" cy="886153"/>
          </a:xfrm>
          <a:custGeom>
            <a:avLst/>
            <a:gdLst>
              <a:gd name="connsiteX0" fmla="*/ 7932 w 574796"/>
              <a:gd name="connsiteY0" fmla="*/ 35857 h 886153"/>
              <a:gd name="connsiteX1" fmla="*/ 40016 w 574796"/>
              <a:gd name="connsiteY1" fmla="*/ 78636 h 886153"/>
              <a:gd name="connsiteX2" fmla="*/ 275300 w 574796"/>
              <a:gd name="connsiteY2" fmla="*/ 640109 h 886153"/>
              <a:gd name="connsiteX3" fmla="*/ 259258 w 574796"/>
              <a:gd name="connsiteY3" fmla="*/ 624067 h 886153"/>
              <a:gd name="connsiteX4" fmla="*/ 574753 w 574796"/>
              <a:gd name="connsiteY4" fmla="*/ 886088 h 886153"/>
              <a:gd name="connsiteX5" fmla="*/ 280648 w 574796"/>
              <a:gd name="connsiteY5" fmla="*/ 597330 h 886153"/>
              <a:gd name="connsiteX6" fmla="*/ 98837 w 574796"/>
              <a:gd name="connsiteY6" fmla="*/ 297878 h 886153"/>
              <a:gd name="connsiteX7" fmla="*/ 125574 w 574796"/>
              <a:gd name="connsiteY7" fmla="*/ 378088 h 886153"/>
              <a:gd name="connsiteX8" fmla="*/ 7932 w 574796"/>
              <a:gd name="connsiteY8" fmla="*/ 35857 h 88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796" h="886153">
                <a:moveTo>
                  <a:pt x="7932" y="35857"/>
                </a:moveTo>
                <a:cubicBezTo>
                  <a:pt x="-6328" y="-14052"/>
                  <a:pt x="-4545" y="-22073"/>
                  <a:pt x="40016" y="78636"/>
                </a:cubicBezTo>
                <a:cubicBezTo>
                  <a:pt x="84577" y="179345"/>
                  <a:pt x="238760" y="549204"/>
                  <a:pt x="275300" y="640109"/>
                </a:cubicBezTo>
                <a:cubicBezTo>
                  <a:pt x="311840" y="731014"/>
                  <a:pt x="259258" y="624067"/>
                  <a:pt x="259258" y="624067"/>
                </a:cubicBezTo>
                <a:cubicBezTo>
                  <a:pt x="309167" y="665063"/>
                  <a:pt x="571188" y="890544"/>
                  <a:pt x="574753" y="886088"/>
                </a:cubicBezTo>
                <a:cubicBezTo>
                  <a:pt x="578318" y="881632"/>
                  <a:pt x="359967" y="695365"/>
                  <a:pt x="280648" y="597330"/>
                </a:cubicBezTo>
                <a:cubicBezTo>
                  <a:pt x="201329" y="499295"/>
                  <a:pt x="124683" y="334418"/>
                  <a:pt x="98837" y="297878"/>
                </a:cubicBezTo>
                <a:cubicBezTo>
                  <a:pt x="72991" y="261338"/>
                  <a:pt x="138942" y="427105"/>
                  <a:pt x="125574" y="378088"/>
                </a:cubicBezTo>
                <a:cubicBezTo>
                  <a:pt x="112206" y="329071"/>
                  <a:pt x="22192" y="85766"/>
                  <a:pt x="7932" y="35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163D4D66-F382-FF78-F4E0-6A9185DBE017}"/>
              </a:ext>
            </a:extLst>
          </p:cNvPr>
          <p:cNvSpPr/>
          <p:nvPr/>
        </p:nvSpPr>
        <p:spPr>
          <a:xfrm>
            <a:off x="6849913" y="6956657"/>
            <a:ext cx="1236675" cy="1257106"/>
          </a:xfrm>
          <a:custGeom>
            <a:avLst/>
            <a:gdLst>
              <a:gd name="connsiteX0" fmla="*/ 66 w 1236675"/>
              <a:gd name="connsiteY0" fmla="*/ 1256901 h 1257106"/>
              <a:gd name="connsiteX1" fmla="*/ 914466 w 1236675"/>
              <a:gd name="connsiteY1" fmla="*/ 706122 h 1257106"/>
              <a:gd name="connsiteX2" fmla="*/ 887729 w 1236675"/>
              <a:gd name="connsiteY2" fmla="*/ 738206 h 1257106"/>
              <a:gd name="connsiteX3" fmla="*/ 1197876 w 1236675"/>
              <a:gd name="connsiteY3" fmla="*/ 422711 h 1257106"/>
              <a:gd name="connsiteX4" fmla="*/ 1149750 w 1236675"/>
              <a:gd name="connsiteY4" fmla="*/ 497575 h 1257106"/>
              <a:gd name="connsiteX5" fmla="*/ 1235308 w 1236675"/>
              <a:gd name="connsiteY5" fmla="*/ 337154 h 1257106"/>
              <a:gd name="connsiteX6" fmla="*/ 1203224 w 1236675"/>
              <a:gd name="connsiteY6" fmla="*/ 390627 h 1257106"/>
              <a:gd name="connsiteX7" fmla="*/ 1213919 w 1236675"/>
              <a:gd name="connsiteY7" fmla="*/ 269 h 1257106"/>
              <a:gd name="connsiteX8" fmla="*/ 1208571 w 1236675"/>
              <a:gd name="connsiteY8" fmla="*/ 331806 h 1257106"/>
              <a:gd name="connsiteX9" fmla="*/ 1160445 w 1236675"/>
              <a:gd name="connsiteY9" fmla="*/ 486880 h 1257106"/>
              <a:gd name="connsiteX10" fmla="*/ 909119 w 1236675"/>
              <a:gd name="connsiteY10" fmla="*/ 732859 h 1257106"/>
              <a:gd name="connsiteX11" fmla="*/ 866340 w 1236675"/>
              <a:gd name="connsiteY11" fmla="*/ 770290 h 1257106"/>
              <a:gd name="connsiteX12" fmla="*/ 66 w 1236675"/>
              <a:gd name="connsiteY12" fmla="*/ 1256901 h 1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6675" h="1257106">
                <a:moveTo>
                  <a:pt x="66" y="1256901"/>
                </a:moveTo>
                <a:cubicBezTo>
                  <a:pt x="8087" y="1246206"/>
                  <a:pt x="766522" y="792571"/>
                  <a:pt x="914466" y="706122"/>
                </a:cubicBezTo>
                <a:cubicBezTo>
                  <a:pt x="1062410" y="619673"/>
                  <a:pt x="840494" y="785441"/>
                  <a:pt x="887729" y="738206"/>
                </a:cubicBezTo>
                <a:cubicBezTo>
                  <a:pt x="934964" y="690971"/>
                  <a:pt x="1154206" y="462816"/>
                  <a:pt x="1197876" y="422711"/>
                </a:cubicBezTo>
                <a:cubicBezTo>
                  <a:pt x="1241546" y="382606"/>
                  <a:pt x="1143511" y="511834"/>
                  <a:pt x="1149750" y="497575"/>
                </a:cubicBezTo>
                <a:cubicBezTo>
                  <a:pt x="1155989" y="483316"/>
                  <a:pt x="1226396" y="354979"/>
                  <a:pt x="1235308" y="337154"/>
                </a:cubicBezTo>
                <a:cubicBezTo>
                  <a:pt x="1244220" y="319329"/>
                  <a:pt x="1206789" y="446774"/>
                  <a:pt x="1203224" y="390627"/>
                </a:cubicBezTo>
                <a:cubicBezTo>
                  <a:pt x="1199659" y="334480"/>
                  <a:pt x="1213028" y="10072"/>
                  <a:pt x="1213919" y="269"/>
                </a:cubicBezTo>
                <a:cubicBezTo>
                  <a:pt x="1214810" y="-9534"/>
                  <a:pt x="1217483" y="250704"/>
                  <a:pt x="1208571" y="331806"/>
                </a:cubicBezTo>
                <a:cubicBezTo>
                  <a:pt x="1199659" y="412908"/>
                  <a:pt x="1210354" y="420038"/>
                  <a:pt x="1160445" y="486880"/>
                </a:cubicBezTo>
                <a:cubicBezTo>
                  <a:pt x="1110536" y="553722"/>
                  <a:pt x="958136" y="685624"/>
                  <a:pt x="909119" y="732859"/>
                </a:cubicBezTo>
                <a:cubicBezTo>
                  <a:pt x="860102" y="780094"/>
                  <a:pt x="1016958" y="682059"/>
                  <a:pt x="866340" y="770290"/>
                </a:cubicBezTo>
                <a:cubicBezTo>
                  <a:pt x="715722" y="858521"/>
                  <a:pt x="-7955" y="1267596"/>
                  <a:pt x="66" y="1256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37AA501D-2A86-A9E1-8173-1C1DFEDA4063}"/>
              </a:ext>
            </a:extLst>
          </p:cNvPr>
          <p:cNvSpPr/>
          <p:nvPr/>
        </p:nvSpPr>
        <p:spPr>
          <a:xfrm>
            <a:off x="7072221" y="6946029"/>
            <a:ext cx="1190851" cy="1492580"/>
          </a:xfrm>
          <a:custGeom>
            <a:avLst/>
            <a:gdLst>
              <a:gd name="connsiteX0" fmla="*/ 1077168 w 1190851"/>
              <a:gd name="connsiteY0" fmla="*/ 203 h 1492580"/>
              <a:gd name="connsiteX1" fmla="*/ 1157379 w 1190851"/>
              <a:gd name="connsiteY1" fmla="*/ 481466 h 1492580"/>
              <a:gd name="connsiteX2" fmla="*/ 1157379 w 1190851"/>
              <a:gd name="connsiteY2" fmla="*/ 470771 h 1492580"/>
              <a:gd name="connsiteX3" fmla="*/ 1045084 w 1190851"/>
              <a:gd name="connsiteY3" fmla="*/ 818350 h 1492580"/>
              <a:gd name="connsiteX4" fmla="*/ 804453 w 1190851"/>
              <a:gd name="connsiteY4" fmla="*/ 1026897 h 1492580"/>
              <a:gd name="connsiteX5" fmla="*/ 943484 w 1190851"/>
              <a:gd name="connsiteY5" fmla="*/ 962729 h 1492580"/>
              <a:gd name="connsiteX6" fmla="*/ 82558 w 1190851"/>
              <a:gd name="connsiteY6" fmla="*/ 1443992 h 1492580"/>
              <a:gd name="connsiteX7" fmla="*/ 34432 w 1190851"/>
              <a:gd name="connsiteY7" fmla="*/ 1476076 h 1492580"/>
              <a:gd name="connsiteX8" fmla="*/ 1023695 w 1190851"/>
              <a:gd name="connsiteY8" fmla="*/ 909255 h 1492580"/>
              <a:gd name="connsiteX9" fmla="*/ 1184116 w 1190851"/>
              <a:gd name="connsiteY9" fmla="*/ 577718 h 1492580"/>
              <a:gd name="connsiteX10" fmla="*/ 1130642 w 1190851"/>
              <a:gd name="connsiteY10" fmla="*/ 722097 h 1492580"/>
              <a:gd name="connsiteX11" fmla="*/ 1152032 w 1190851"/>
              <a:gd name="connsiteY11" fmla="*/ 283613 h 1492580"/>
              <a:gd name="connsiteX12" fmla="*/ 1189463 w 1190851"/>
              <a:gd name="connsiteY12" fmla="*/ 545634 h 1492580"/>
              <a:gd name="connsiteX13" fmla="*/ 1077168 w 1190851"/>
              <a:gd name="connsiteY13" fmla="*/ 203 h 14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0851" h="1492580">
                <a:moveTo>
                  <a:pt x="1077168" y="203"/>
                </a:moveTo>
                <a:cubicBezTo>
                  <a:pt x="1071821" y="-10492"/>
                  <a:pt x="1144011" y="403038"/>
                  <a:pt x="1157379" y="481466"/>
                </a:cubicBezTo>
                <a:cubicBezTo>
                  <a:pt x="1170748" y="559894"/>
                  <a:pt x="1176095" y="414624"/>
                  <a:pt x="1157379" y="470771"/>
                </a:cubicBezTo>
                <a:cubicBezTo>
                  <a:pt x="1138663" y="526918"/>
                  <a:pt x="1103905" y="725662"/>
                  <a:pt x="1045084" y="818350"/>
                </a:cubicBezTo>
                <a:cubicBezTo>
                  <a:pt x="986263" y="911038"/>
                  <a:pt x="821386" y="1002834"/>
                  <a:pt x="804453" y="1026897"/>
                </a:cubicBezTo>
                <a:cubicBezTo>
                  <a:pt x="787520" y="1050960"/>
                  <a:pt x="1063800" y="893213"/>
                  <a:pt x="943484" y="962729"/>
                </a:cubicBezTo>
                <a:cubicBezTo>
                  <a:pt x="823168" y="1032245"/>
                  <a:pt x="234067" y="1358434"/>
                  <a:pt x="82558" y="1443992"/>
                </a:cubicBezTo>
                <a:cubicBezTo>
                  <a:pt x="-68951" y="1529550"/>
                  <a:pt x="34432" y="1476076"/>
                  <a:pt x="34432" y="1476076"/>
                </a:cubicBezTo>
                <a:cubicBezTo>
                  <a:pt x="191288" y="1386953"/>
                  <a:pt x="832081" y="1058981"/>
                  <a:pt x="1023695" y="909255"/>
                </a:cubicBezTo>
                <a:cubicBezTo>
                  <a:pt x="1215309" y="759529"/>
                  <a:pt x="1166292" y="608911"/>
                  <a:pt x="1184116" y="577718"/>
                </a:cubicBezTo>
                <a:cubicBezTo>
                  <a:pt x="1201940" y="546525"/>
                  <a:pt x="1135989" y="771114"/>
                  <a:pt x="1130642" y="722097"/>
                </a:cubicBezTo>
                <a:cubicBezTo>
                  <a:pt x="1125295" y="673080"/>
                  <a:pt x="1142229" y="313023"/>
                  <a:pt x="1152032" y="283613"/>
                </a:cubicBezTo>
                <a:cubicBezTo>
                  <a:pt x="1161835" y="254203"/>
                  <a:pt x="1198375" y="590195"/>
                  <a:pt x="1189463" y="545634"/>
                </a:cubicBezTo>
                <a:cubicBezTo>
                  <a:pt x="1180551" y="501073"/>
                  <a:pt x="1082515" y="10898"/>
                  <a:pt x="107716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114F536-59C9-5E50-6B3C-AE85D8CA95EC}"/>
              </a:ext>
            </a:extLst>
          </p:cNvPr>
          <p:cNvSpPr/>
          <p:nvPr/>
        </p:nvSpPr>
        <p:spPr>
          <a:xfrm>
            <a:off x="6453248" y="8052218"/>
            <a:ext cx="177960" cy="1115959"/>
          </a:xfrm>
          <a:custGeom>
            <a:avLst/>
            <a:gdLst>
              <a:gd name="connsiteX0" fmla="*/ 177489 w 177960"/>
              <a:gd name="connsiteY0" fmla="*/ 6266 h 1115959"/>
              <a:gd name="connsiteX1" fmla="*/ 1026 w 177960"/>
              <a:gd name="connsiteY1" fmla="*/ 1113171 h 1115959"/>
              <a:gd name="connsiteX2" fmla="*/ 102626 w 177960"/>
              <a:gd name="connsiteY2" fmla="*/ 332456 h 1115959"/>
              <a:gd name="connsiteX3" fmla="*/ 54499 w 177960"/>
              <a:gd name="connsiteY3" fmla="*/ 647950 h 1115959"/>
              <a:gd name="connsiteX4" fmla="*/ 177489 w 177960"/>
              <a:gd name="connsiteY4" fmla="*/ 6266 h 11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960" h="1115959">
                <a:moveTo>
                  <a:pt x="177489" y="6266"/>
                </a:moveTo>
                <a:cubicBezTo>
                  <a:pt x="168577" y="83803"/>
                  <a:pt x="13503" y="1058806"/>
                  <a:pt x="1026" y="1113171"/>
                </a:cubicBezTo>
                <a:cubicBezTo>
                  <a:pt x="-11451" y="1167536"/>
                  <a:pt x="93714" y="409993"/>
                  <a:pt x="102626" y="332456"/>
                </a:cubicBezTo>
                <a:cubicBezTo>
                  <a:pt x="111538" y="254919"/>
                  <a:pt x="42913" y="700533"/>
                  <a:pt x="54499" y="647950"/>
                </a:cubicBezTo>
                <a:cubicBezTo>
                  <a:pt x="66085" y="595368"/>
                  <a:pt x="186401" y="-71271"/>
                  <a:pt x="177489" y="6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A24967B-FA84-61CC-C732-5FD6569A5DEA}"/>
              </a:ext>
            </a:extLst>
          </p:cNvPr>
          <p:cNvSpPr/>
          <p:nvPr/>
        </p:nvSpPr>
        <p:spPr>
          <a:xfrm>
            <a:off x="6773247" y="8159469"/>
            <a:ext cx="361427" cy="1028883"/>
          </a:xfrm>
          <a:custGeom>
            <a:avLst/>
            <a:gdLst>
              <a:gd name="connsiteX0" fmla="*/ 28606 w 361427"/>
              <a:gd name="connsiteY0" fmla="*/ 32699 h 1028883"/>
              <a:gd name="connsiteX1" fmla="*/ 210416 w 361427"/>
              <a:gd name="connsiteY1" fmla="*/ 690426 h 1028883"/>
              <a:gd name="connsiteX2" fmla="*/ 247848 w 361427"/>
              <a:gd name="connsiteY2" fmla="*/ 690426 h 1028883"/>
              <a:gd name="connsiteX3" fmla="*/ 354795 w 361427"/>
              <a:gd name="connsiteY3" fmla="*/ 1016615 h 1028883"/>
              <a:gd name="connsiteX4" fmla="*/ 33953 w 361427"/>
              <a:gd name="connsiteY4" fmla="*/ 198468 h 1028883"/>
              <a:gd name="connsiteX5" fmla="*/ 28606 w 361427"/>
              <a:gd name="connsiteY5" fmla="*/ 32699 h 102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427" h="1028883">
                <a:moveTo>
                  <a:pt x="28606" y="32699"/>
                </a:moveTo>
                <a:cubicBezTo>
                  <a:pt x="58016" y="114692"/>
                  <a:pt x="173876" y="580805"/>
                  <a:pt x="210416" y="690426"/>
                </a:cubicBezTo>
                <a:cubicBezTo>
                  <a:pt x="246956" y="800047"/>
                  <a:pt x="223785" y="636061"/>
                  <a:pt x="247848" y="690426"/>
                </a:cubicBezTo>
                <a:cubicBezTo>
                  <a:pt x="271911" y="744791"/>
                  <a:pt x="390444" y="1098608"/>
                  <a:pt x="354795" y="1016615"/>
                </a:cubicBezTo>
                <a:cubicBezTo>
                  <a:pt x="319146" y="934622"/>
                  <a:pt x="87427" y="367801"/>
                  <a:pt x="33953" y="198468"/>
                </a:cubicBezTo>
                <a:cubicBezTo>
                  <a:pt x="-19521" y="29135"/>
                  <a:pt x="-804" y="-49294"/>
                  <a:pt x="28606" y="32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C217F7F-DB31-1AFF-7140-73E97A0944CD}"/>
              </a:ext>
            </a:extLst>
          </p:cNvPr>
          <p:cNvSpPr/>
          <p:nvPr/>
        </p:nvSpPr>
        <p:spPr>
          <a:xfrm>
            <a:off x="7039424" y="8314653"/>
            <a:ext cx="115876" cy="876474"/>
          </a:xfrm>
          <a:custGeom>
            <a:avLst/>
            <a:gdLst>
              <a:gd name="connsiteX0" fmla="*/ 67229 w 115876"/>
              <a:gd name="connsiteY0" fmla="*/ 505 h 876474"/>
              <a:gd name="connsiteX1" fmla="*/ 61881 w 115876"/>
              <a:gd name="connsiteY1" fmla="*/ 497810 h 876474"/>
              <a:gd name="connsiteX2" fmla="*/ 115355 w 115876"/>
              <a:gd name="connsiteY2" fmla="*/ 872126 h 876474"/>
              <a:gd name="connsiteX3" fmla="*/ 24450 w 115876"/>
              <a:gd name="connsiteY3" fmla="*/ 246484 h 876474"/>
              <a:gd name="connsiteX4" fmla="*/ 3060 w 115876"/>
              <a:gd name="connsiteY4" fmla="*/ 401558 h 876474"/>
              <a:gd name="connsiteX5" fmla="*/ 67229 w 115876"/>
              <a:gd name="connsiteY5" fmla="*/ 505 h 8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876" h="876474">
                <a:moveTo>
                  <a:pt x="67229" y="505"/>
                </a:moveTo>
                <a:cubicBezTo>
                  <a:pt x="77032" y="16547"/>
                  <a:pt x="53860" y="352540"/>
                  <a:pt x="61881" y="497810"/>
                </a:cubicBezTo>
                <a:cubicBezTo>
                  <a:pt x="69902" y="643080"/>
                  <a:pt x="121594" y="914014"/>
                  <a:pt x="115355" y="872126"/>
                </a:cubicBezTo>
                <a:cubicBezTo>
                  <a:pt x="109116" y="830238"/>
                  <a:pt x="43166" y="324912"/>
                  <a:pt x="24450" y="246484"/>
                </a:cubicBezTo>
                <a:cubicBezTo>
                  <a:pt x="5734" y="168056"/>
                  <a:pt x="-5852" y="447902"/>
                  <a:pt x="3060" y="401558"/>
                </a:cubicBezTo>
                <a:cubicBezTo>
                  <a:pt x="11972" y="355214"/>
                  <a:pt x="57426" y="-15537"/>
                  <a:pt x="67229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00F78221-722D-EE28-3B9A-8CE0D52A9AA8}"/>
              </a:ext>
            </a:extLst>
          </p:cNvPr>
          <p:cNvSpPr/>
          <p:nvPr/>
        </p:nvSpPr>
        <p:spPr>
          <a:xfrm>
            <a:off x="5727545" y="403961"/>
            <a:ext cx="635155" cy="2254296"/>
          </a:xfrm>
          <a:custGeom>
            <a:avLst/>
            <a:gdLst>
              <a:gd name="connsiteX0" fmla="*/ 635155 w 635155"/>
              <a:gd name="connsiteY0" fmla="*/ 2439 h 2254296"/>
              <a:gd name="connsiteX1" fmla="*/ 266855 w 635155"/>
              <a:gd name="connsiteY1" fmla="*/ 1450239 h 2254296"/>
              <a:gd name="connsiteX2" fmla="*/ 228755 w 635155"/>
              <a:gd name="connsiteY2" fmla="*/ 1145439 h 2254296"/>
              <a:gd name="connsiteX3" fmla="*/ 155 w 635155"/>
              <a:gd name="connsiteY3" fmla="*/ 2250339 h 2254296"/>
              <a:gd name="connsiteX4" fmla="*/ 266855 w 635155"/>
              <a:gd name="connsiteY4" fmla="*/ 688239 h 2254296"/>
              <a:gd name="connsiteX5" fmla="*/ 266855 w 635155"/>
              <a:gd name="connsiteY5" fmla="*/ 1094639 h 2254296"/>
              <a:gd name="connsiteX6" fmla="*/ 635155 w 635155"/>
              <a:gd name="connsiteY6" fmla="*/ 2439 h 225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55" h="2254296">
                <a:moveTo>
                  <a:pt x="635155" y="2439"/>
                </a:moveTo>
                <a:cubicBezTo>
                  <a:pt x="635155" y="61706"/>
                  <a:pt x="334588" y="1259739"/>
                  <a:pt x="266855" y="1450239"/>
                </a:cubicBezTo>
                <a:cubicBezTo>
                  <a:pt x="199122" y="1640739"/>
                  <a:pt x="273205" y="1012089"/>
                  <a:pt x="228755" y="1145439"/>
                </a:cubicBezTo>
                <a:cubicBezTo>
                  <a:pt x="184305" y="1278789"/>
                  <a:pt x="-6195" y="2326539"/>
                  <a:pt x="155" y="2250339"/>
                </a:cubicBezTo>
                <a:cubicBezTo>
                  <a:pt x="6505" y="2174139"/>
                  <a:pt x="222405" y="880856"/>
                  <a:pt x="266855" y="688239"/>
                </a:cubicBezTo>
                <a:cubicBezTo>
                  <a:pt x="311305" y="495622"/>
                  <a:pt x="205472" y="1206822"/>
                  <a:pt x="266855" y="1094639"/>
                </a:cubicBezTo>
                <a:cubicBezTo>
                  <a:pt x="328238" y="982456"/>
                  <a:pt x="635155" y="-56828"/>
                  <a:pt x="635155" y="2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5241FF7-E1C1-A8DA-4830-CF153A12686F}"/>
              </a:ext>
            </a:extLst>
          </p:cNvPr>
          <p:cNvSpPr/>
          <p:nvPr/>
        </p:nvSpPr>
        <p:spPr>
          <a:xfrm>
            <a:off x="5473227" y="354011"/>
            <a:ext cx="711781" cy="2273182"/>
          </a:xfrm>
          <a:custGeom>
            <a:avLst/>
            <a:gdLst>
              <a:gd name="connsiteX0" fmla="*/ 711673 w 711781"/>
              <a:gd name="connsiteY0" fmla="*/ 1589 h 2273182"/>
              <a:gd name="connsiteX1" fmla="*/ 114773 w 711781"/>
              <a:gd name="connsiteY1" fmla="*/ 827089 h 2273182"/>
              <a:gd name="connsiteX2" fmla="*/ 140173 w 711781"/>
              <a:gd name="connsiteY2" fmla="*/ 712789 h 2273182"/>
              <a:gd name="connsiteX3" fmla="*/ 25873 w 711781"/>
              <a:gd name="connsiteY3" fmla="*/ 2084389 h 2273182"/>
              <a:gd name="connsiteX4" fmla="*/ 25873 w 711781"/>
              <a:gd name="connsiteY4" fmla="*/ 1957389 h 2273182"/>
              <a:gd name="connsiteX5" fmla="*/ 473 w 711781"/>
              <a:gd name="connsiteY5" fmla="*/ 2211389 h 2273182"/>
              <a:gd name="connsiteX6" fmla="*/ 51273 w 711781"/>
              <a:gd name="connsiteY6" fmla="*/ 611189 h 2273182"/>
              <a:gd name="connsiteX7" fmla="*/ 76673 w 711781"/>
              <a:gd name="connsiteY7" fmla="*/ 966789 h 2273182"/>
              <a:gd name="connsiteX8" fmla="*/ 317973 w 711781"/>
              <a:gd name="connsiteY8" fmla="*/ 369889 h 2273182"/>
              <a:gd name="connsiteX9" fmla="*/ 165573 w 711781"/>
              <a:gd name="connsiteY9" fmla="*/ 611189 h 2273182"/>
              <a:gd name="connsiteX10" fmla="*/ 711673 w 711781"/>
              <a:gd name="connsiteY10" fmla="*/ 1589 h 22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781" h="2273182">
                <a:moveTo>
                  <a:pt x="711673" y="1589"/>
                </a:moveTo>
                <a:cubicBezTo>
                  <a:pt x="703206" y="37572"/>
                  <a:pt x="210023" y="708556"/>
                  <a:pt x="114773" y="827089"/>
                </a:cubicBezTo>
                <a:cubicBezTo>
                  <a:pt x="19523" y="945622"/>
                  <a:pt x="154990" y="503239"/>
                  <a:pt x="140173" y="712789"/>
                </a:cubicBezTo>
                <a:cubicBezTo>
                  <a:pt x="125356" y="922339"/>
                  <a:pt x="44923" y="1876956"/>
                  <a:pt x="25873" y="2084389"/>
                </a:cubicBezTo>
                <a:cubicBezTo>
                  <a:pt x="6823" y="2291822"/>
                  <a:pt x="30106" y="1936222"/>
                  <a:pt x="25873" y="1957389"/>
                </a:cubicBezTo>
                <a:cubicBezTo>
                  <a:pt x="21640" y="1978556"/>
                  <a:pt x="-3760" y="2435756"/>
                  <a:pt x="473" y="2211389"/>
                </a:cubicBezTo>
                <a:cubicBezTo>
                  <a:pt x="4706" y="1987022"/>
                  <a:pt x="38573" y="818622"/>
                  <a:pt x="51273" y="611189"/>
                </a:cubicBezTo>
                <a:cubicBezTo>
                  <a:pt x="63973" y="403756"/>
                  <a:pt x="32223" y="1007006"/>
                  <a:pt x="76673" y="966789"/>
                </a:cubicBezTo>
                <a:cubicBezTo>
                  <a:pt x="121123" y="926572"/>
                  <a:pt x="303156" y="429156"/>
                  <a:pt x="317973" y="369889"/>
                </a:cubicBezTo>
                <a:cubicBezTo>
                  <a:pt x="332790" y="310622"/>
                  <a:pt x="102073" y="670456"/>
                  <a:pt x="165573" y="611189"/>
                </a:cubicBezTo>
                <a:cubicBezTo>
                  <a:pt x="229073" y="551922"/>
                  <a:pt x="720140" y="-34394"/>
                  <a:pt x="711673" y="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976D8DA3-E7CD-FFA2-3972-9B1D1CD63FE1}"/>
              </a:ext>
            </a:extLst>
          </p:cNvPr>
          <p:cNvSpPr/>
          <p:nvPr/>
        </p:nvSpPr>
        <p:spPr>
          <a:xfrm>
            <a:off x="4714034" y="362372"/>
            <a:ext cx="1104396" cy="2481178"/>
          </a:xfrm>
          <a:custGeom>
            <a:avLst/>
            <a:gdLst>
              <a:gd name="connsiteX0" fmla="*/ 1102566 w 1104396"/>
              <a:gd name="connsiteY0" fmla="*/ 5928 h 2481178"/>
              <a:gd name="connsiteX1" fmla="*/ 175466 w 1104396"/>
              <a:gd name="connsiteY1" fmla="*/ 1364828 h 2481178"/>
              <a:gd name="connsiteX2" fmla="*/ 48466 w 1104396"/>
              <a:gd name="connsiteY2" fmla="*/ 1987128 h 2481178"/>
              <a:gd name="connsiteX3" fmla="*/ 48466 w 1104396"/>
              <a:gd name="connsiteY3" fmla="*/ 1860128 h 2481178"/>
              <a:gd name="connsiteX4" fmla="*/ 10366 w 1104396"/>
              <a:gd name="connsiteY4" fmla="*/ 2469728 h 2481178"/>
              <a:gd name="connsiteX5" fmla="*/ 35766 w 1104396"/>
              <a:gd name="connsiteY5" fmla="*/ 1237828 h 2481178"/>
              <a:gd name="connsiteX6" fmla="*/ 35766 w 1104396"/>
              <a:gd name="connsiteY6" fmla="*/ 1606128 h 2481178"/>
              <a:gd name="connsiteX7" fmla="*/ 531066 w 1104396"/>
              <a:gd name="connsiteY7" fmla="*/ 564728 h 2481178"/>
              <a:gd name="connsiteX8" fmla="*/ 416766 w 1104396"/>
              <a:gd name="connsiteY8" fmla="*/ 856828 h 2481178"/>
              <a:gd name="connsiteX9" fmla="*/ 1102566 w 1104396"/>
              <a:gd name="connsiteY9" fmla="*/ 5928 h 248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4396" h="2481178">
                <a:moveTo>
                  <a:pt x="1102566" y="5928"/>
                </a:moveTo>
                <a:cubicBezTo>
                  <a:pt x="1062349" y="90595"/>
                  <a:pt x="351149" y="1034628"/>
                  <a:pt x="175466" y="1364828"/>
                </a:cubicBezTo>
                <a:cubicBezTo>
                  <a:pt x="-217" y="1695028"/>
                  <a:pt x="69633" y="1904578"/>
                  <a:pt x="48466" y="1987128"/>
                </a:cubicBezTo>
                <a:cubicBezTo>
                  <a:pt x="27299" y="2069678"/>
                  <a:pt x="54816" y="1779695"/>
                  <a:pt x="48466" y="1860128"/>
                </a:cubicBezTo>
                <a:cubicBezTo>
                  <a:pt x="42116" y="1940561"/>
                  <a:pt x="12483" y="2573445"/>
                  <a:pt x="10366" y="2469728"/>
                </a:cubicBezTo>
                <a:cubicBezTo>
                  <a:pt x="8249" y="2366011"/>
                  <a:pt x="31533" y="1381761"/>
                  <a:pt x="35766" y="1237828"/>
                </a:cubicBezTo>
                <a:cubicBezTo>
                  <a:pt x="39999" y="1093895"/>
                  <a:pt x="-46784" y="1718311"/>
                  <a:pt x="35766" y="1606128"/>
                </a:cubicBezTo>
                <a:cubicBezTo>
                  <a:pt x="118316" y="1493945"/>
                  <a:pt x="467566" y="689611"/>
                  <a:pt x="531066" y="564728"/>
                </a:cubicBezTo>
                <a:cubicBezTo>
                  <a:pt x="594566" y="439845"/>
                  <a:pt x="325749" y="943611"/>
                  <a:pt x="416766" y="856828"/>
                </a:cubicBezTo>
                <a:cubicBezTo>
                  <a:pt x="507783" y="770045"/>
                  <a:pt x="1142783" y="-78739"/>
                  <a:pt x="1102566" y="5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626B500B-170A-5673-3442-213C56344E14}"/>
              </a:ext>
            </a:extLst>
          </p:cNvPr>
          <p:cNvSpPr/>
          <p:nvPr/>
        </p:nvSpPr>
        <p:spPr>
          <a:xfrm>
            <a:off x="4197022" y="343903"/>
            <a:ext cx="1476805" cy="3264415"/>
          </a:xfrm>
          <a:custGeom>
            <a:avLst/>
            <a:gdLst>
              <a:gd name="connsiteX0" fmla="*/ 1467178 w 1476805"/>
              <a:gd name="connsiteY0" fmla="*/ 24397 h 3264415"/>
              <a:gd name="connsiteX1" fmla="*/ 286078 w 1476805"/>
              <a:gd name="connsiteY1" fmla="*/ 1662697 h 3264415"/>
              <a:gd name="connsiteX2" fmla="*/ 209878 w 1476805"/>
              <a:gd name="connsiteY2" fmla="*/ 2767597 h 3264415"/>
              <a:gd name="connsiteX3" fmla="*/ 120978 w 1476805"/>
              <a:gd name="connsiteY3" fmla="*/ 2437397 h 3264415"/>
              <a:gd name="connsiteX4" fmla="*/ 222578 w 1476805"/>
              <a:gd name="connsiteY4" fmla="*/ 3262897 h 3264415"/>
              <a:gd name="connsiteX5" fmla="*/ 159078 w 1476805"/>
              <a:gd name="connsiteY5" fmla="*/ 2615197 h 3264415"/>
              <a:gd name="connsiteX6" fmla="*/ 32078 w 1476805"/>
              <a:gd name="connsiteY6" fmla="*/ 1662697 h 3264415"/>
              <a:gd name="connsiteX7" fmla="*/ 44778 w 1476805"/>
              <a:gd name="connsiteY7" fmla="*/ 2107197 h 3264415"/>
              <a:gd name="connsiteX8" fmla="*/ 514678 w 1476805"/>
              <a:gd name="connsiteY8" fmla="*/ 938797 h 3264415"/>
              <a:gd name="connsiteX9" fmla="*/ 463878 w 1476805"/>
              <a:gd name="connsiteY9" fmla="*/ 1141997 h 3264415"/>
              <a:gd name="connsiteX10" fmla="*/ 1098878 w 1476805"/>
              <a:gd name="connsiteY10" fmla="*/ 392697 h 3264415"/>
              <a:gd name="connsiteX11" fmla="*/ 857578 w 1476805"/>
              <a:gd name="connsiteY11" fmla="*/ 659397 h 3264415"/>
              <a:gd name="connsiteX12" fmla="*/ 1467178 w 1476805"/>
              <a:gd name="connsiteY12" fmla="*/ 24397 h 326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6805" h="3264415">
                <a:moveTo>
                  <a:pt x="1467178" y="24397"/>
                </a:moveTo>
                <a:cubicBezTo>
                  <a:pt x="1371928" y="191614"/>
                  <a:pt x="495628" y="1205497"/>
                  <a:pt x="286078" y="1662697"/>
                </a:cubicBezTo>
                <a:cubicBezTo>
                  <a:pt x="76528" y="2119897"/>
                  <a:pt x="237395" y="2638480"/>
                  <a:pt x="209878" y="2767597"/>
                </a:cubicBezTo>
                <a:cubicBezTo>
                  <a:pt x="182361" y="2896714"/>
                  <a:pt x="118861" y="2354847"/>
                  <a:pt x="120978" y="2437397"/>
                </a:cubicBezTo>
                <a:cubicBezTo>
                  <a:pt x="123095" y="2519947"/>
                  <a:pt x="216228" y="3233264"/>
                  <a:pt x="222578" y="3262897"/>
                </a:cubicBezTo>
                <a:cubicBezTo>
                  <a:pt x="228928" y="3292530"/>
                  <a:pt x="190828" y="2881897"/>
                  <a:pt x="159078" y="2615197"/>
                </a:cubicBezTo>
                <a:cubicBezTo>
                  <a:pt x="127328" y="2348497"/>
                  <a:pt x="51128" y="1747364"/>
                  <a:pt x="32078" y="1662697"/>
                </a:cubicBezTo>
                <a:cubicBezTo>
                  <a:pt x="13028" y="1578030"/>
                  <a:pt x="-35655" y="2227847"/>
                  <a:pt x="44778" y="2107197"/>
                </a:cubicBezTo>
                <a:cubicBezTo>
                  <a:pt x="125211" y="1986547"/>
                  <a:pt x="444828" y="1099664"/>
                  <a:pt x="514678" y="938797"/>
                </a:cubicBezTo>
                <a:cubicBezTo>
                  <a:pt x="584528" y="777930"/>
                  <a:pt x="366511" y="1233014"/>
                  <a:pt x="463878" y="1141997"/>
                </a:cubicBezTo>
                <a:cubicBezTo>
                  <a:pt x="561245" y="1050980"/>
                  <a:pt x="1033261" y="473130"/>
                  <a:pt x="1098878" y="392697"/>
                </a:cubicBezTo>
                <a:cubicBezTo>
                  <a:pt x="1164495" y="312264"/>
                  <a:pt x="794078" y="716547"/>
                  <a:pt x="857578" y="659397"/>
                </a:cubicBezTo>
                <a:cubicBezTo>
                  <a:pt x="921078" y="602247"/>
                  <a:pt x="1562428" y="-142820"/>
                  <a:pt x="1467178" y="24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9535EADE-C91F-242D-FA34-767B96A50A89}"/>
              </a:ext>
            </a:extLst>
          </p:cNvPr>
          <p:cNvSpPr/>
          <p:nvPr/>
        </p:nvSpPr>
        <p:spPr>
          <a:xfrm>
            <a:off x="3013606" y="2566669"/>
            <a:ext cx="1204754" cy="5308596"/>
          </a:xfrm>
          <a:custGeom>
            <a:avLst/>
            <a:gdLst>
              <a:gd name="connsiteX0" fmla="*/ 1202794 w 1204754"/>
              <a:gd name="connsiteY0" fmla="*/ 24131 h 5308596"/>
              <a:gd name="connsiteX1" fmla="*/ 656694 w 1204754"/>
              <a:gd name="connsiteY1" fmla="*/ 3122931 h 5308596"/>
              <a:gd name="connsiteX2" fmla="*/ 821794 w 1204754"/>
              <a:gd name="connsiteY2" fmla="*/ 2716531 h 5308596"/>
              <a:gd name="connsiteX3" fmla="*/ 8994 w 1204754"/>
              <a:gd name="connsiteY3" fmla="*/ 5269231 h 5308596"/>
              <a:gd name="connsiteX4" fmla="*/ 428094 w 1204754"/>
              <a:gd name="connsiteY4" fmla="*/ 3999231 h 5308596"/>
              <a:gd name="connsiteX5" fmla="*/ 1063094 w 1204754"/>
              <a:gd name="connsiteY5" fmla="*/ 506731 h 5308596"/>
              <a:gd name="connsiteX6" fmla="*/ 847194 w 1204754"/>
              <a:gd name="connsiteY6" fmla="*/ 1624331 h 5308596"/>
              <a:gd name="connsiteX7" fmla="*/ 1202794 w 1204754"/>
              <a:gd name="connsiteY7" fmla="*/ 24131 h 530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754" h="5308596">
                <a:moveTo>
                  <a:pt x="1202794" y="24131"/>
                </a:moveTo>
                <a:cubicBezTo>
                  <a:pt x="1171044" y="273898"/>
                  <a:pt x="720194" y="2674198"/>
                  <a:pt x="656694" y="3122931"/>
                </a:cubicBezTo>
                <a:cubicBezTo>
                  <a:pt x="593194" y="3571664"/>
                  <a:pt x="929744" y="2358814"/>
                  <a:pt x="821794" y="2716531"/>
                </a:cubicBezTo>
                <a:cubicBezTo>
                  <a:pt x="713844" y="3074248"/>
                  <a:pt x="74611" y="5055448"/>
                  <a:pt x="8994" y="5269231"/>
                </a:cubicBezTo>
                <a:cubicBezTo>
                  <a:pt x="-56623" y="5483014"/>
                  <a:pt x="252411" y="4792981"/>
                  <a:pt x="428094" y="3999231"/>
                </a:cubicBezTo>
                <a:cubicBezTo>
                  <a:pt x="603777" y="3205481"/>
                  <a:pt x="993244" y="902548"/>
                  <a:pt x="1063094" y="506731"/>
                </a:cubicBezTo>
                <a:cubicBezTo>
                  <a:pt x="1132944" y="110914"/>
                  <a:pt x="823911" y="1704764"/>
                  <a:pt x="847194" y="1624331"/>
                </a:cubicBezTo>
                <a:cubicBezTo>
                  <a:pt x="870477" y="1543898"/>
                  <a:pt x="1234544" y="-225636"/>
                  <a:pt x="1202794" y="24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0045865A-1C90-0EF3-9654-4E97528A6AFE}"/>
              </a:ext>
            </a:extLst>
          </p:cNvPr>
          <p:cNvSpPr/>
          <p:nvPr/>
        </p:nvSpPr>
        <p:spPr>
          <a:xfrm>
            <a:off x="3159973" y="3542204"/>
            <a:ext cx="1059101" cy="4423614"/>
          </a:xfrm>
          <a:custGeom>
            <a:avLst/>
            <a:gdLst>
              <a:gd name="connsiteX0" fmla="*/ 853227 w 1059101"/>
              <a:gd name="connsiteY0" fmla="*/ 1096 h 4423614"/>
              <a:gd name="connsiteX1" fmla="*/ 561127 w 1059101"/>
              <a:gd name="connsiteY1" fmla="*/ 3099896 h 4423614"/>
              <a:gd name="connsiteX2" fmla="*/ 637327 w 1059101"/>
              <a:gd name="connsiteY2" fmla="*/ 2883996 h 4423614"/>
              <a:gd name="connsiteX3" fmla="*/ 2327 w 1059101"/>
              <a:gd name="connsiteY3" fmla="*/ 4407996 h 4423614"/>
              <a:gd name="connsiteX4" fmla="*/ 446827 w 1059101"/>
              <a:gd name="connsiteY4" fmla="*/ 3544396 h 4423614"/>
              <a:gd name="connsiteX5" fmla="*/ 1056427 w 1059101"/>
              <a:gd name="connsiteY5" fmla="*/ 1512396 h 4423614"/>
              <a:gd name="connsiteX6" fmla="*/ 675427 w 1059101"/>
              <a:gd name="connsiteY6" fmla="*/ 2731596 h 4423614"/>
              <a:gd name="connsiteX7" fmla="*/ 853227 w 1059101"/>
              <a:gd name="connsiteY7" fmla="*/ 1096 h 44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101" h="4423614">
                <a:moveTo>
                  <a:pt x="853227" y="1096"/>
                </a:moveTo>
                <a:cubicBezTo>
                  <a:pt x="834177" y="62479"/>
                  <a:pt x="597110" y="2619413"/>
                  <a:pt x="561127" y="3099896"/>
                </a:cubicBezTo>
                <a:cubicBezTo>
                  <a:pt x="525144" y="3580379"/>
                  <a:pt x="730460" y="2665979"/>
                  <a:pt x="637327" y="2883996"/>
                </a:cubicBezTo>
                <a:cubicBezTo>
                  <a:pt x="544194" y="3102013"/>
                  <a:pt x="34077" y="4297929"/>
                  <a:pt x="2327" y="4407996"/>
                </a:cubicBezTo>
                <a:cubicBezTo>
                  <a:pt x="-29423" y="4518063"/>
                  <a:pt x="271144" y="4026996"/>
                  <a:pt x="446827" y="3544396"/>
                </a:cubicBezTo>
                <a:cubicBezTo>
                  <a:pt x="622510" y="3061796"/>
                  <a:pt x="1018327" y="1647863"/>
                  <a:pt x="1056427" y="1512396"/>
                </a:cubicBezTo>
                <a:cubicBezTo>
                  <a:pt x="1094527" y="1376929"/>
                  <a:pt x="713527" y="2987713"/>
                  <a:pt x="675427" y="2731596"/>
                </a:cubicBezTo>
                <a:cubicBezTo>
                  <a:pt x="637327" y="2475479"/>
                  <a:pt x="872277" y="-60287"/>
                  <a:pt x="853227" y="1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0C2E269-739E-8CA4-4573-8DDD78EABB0E}"/>
              </a:ext>
            </a:extLst>
          </p:cNvPr>
          <p:cNvSpPr/>
          <p:nvPr/>
        </p:nvSpPr>
        <p:spPr>
          <a:xfrm>
            <a:off x="3487961" y="4686070"/>
            <a:ext cx="1059715" cy="3235858"/>
          </a:xfrm>
          <a:custGeom>
            <a:avLst/>
            <a:gdLst>
              <a:gd name="connsiteX0" fmla="*/ 1058639 w 1059715"/>
              <a:gd name="connsiteY0" fmla="*/ 230 h 3235858"/>
              <a:gd name="connsiteX1" fmla="*/ 868139 w 1059715"/>
              <a:gd name="connsiteY1" fmla="*/ 1308330 h 3235858"/>
              <a:gd name="connsiteX2" fmla="*/ 322039 w 1059715"/>
              <a:gd name="connsiteY2" fmla="*/ 2679930 h 3235858"/>
              <a:gd name="connsiteX3" fmla="*/ 537939 w 1059715"/>
              <a:gd name="connsiteY3" fmla="*/ 2502130 h 3235858"/>
              <a:gd name="connsiteX4" fmla="*/ 4539 w 1059715"/>
              <a:gd name="connsiteY4" fmla="*/ 3200630 h 3235858"/>
              <a:gd name="connsiteX5" fmla="*/ 893539 w 1059715"/>
              <a:gd name="connsiteY5" fmla="*/ 1219430 h 3235858"/>
              <a:gd name="connsiteX6" fmla="*/ 1058639 w 1059715"/>
              <a:gd name="connsiteY6" fmla="*/ 230 h 323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715" h="3235858">
                <a:moveTo>
                  <a:pt x="1058639" y="230"/>
                </a:moveTo>
                <a:cubicBezTo>
                  <a:pt x="1054406" y="15047"/>
                  <a:pt x="990906" y="861713"/>
                  <a:pt x="868139" y="1308330"/>
                </a:cubicBezTo>
                <a:cubicBezTo>
                  <a:pt x="745372" y="1754947"/>
                  <a:pt x="377072" y="2480963"/>
                  <a:pt x="322039" y="2679930"/>
                </a:cubicBezTo>
                <a:cubicBezTo>
                  <a:pt x="267006" y="2878897"/>
                  <a:pt x="590856" y="2415347"/>
                  <a:pt x="537939" y="2502130"/>
                </a:cubicBezTo>
                <a:cubicBezTo>
                  <a:pt x="485022" y="2588913"/>
                  <a:pt x="-54728" y="3414413"/>
                  <a:pt x="4539" y="3200630"/>
                </a:cubicBezTo>
                <a:cubicBezTo>
                  <a:pt x="63806" y="2986847"/>
                  <a:pt x="724206" y="1750713"/>
                  <a:pt x="893539" y="1219430"/>
                </a:cubicBezTo>
                <a:cubicBezTo>
                  <a:pt x="1062872" y="688147"/>
                  <a:pt x="1062872" y="-14587"/>
                  <a:pt x="1058639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6958EC24-EE68-14DE-3D7E-6F04E7B7DF93}"/>
              </a:ext>
            </a:extLst>
          </p:cNvPr>
          <p:cNvSpPr/>
          <p:nvPr/>
        </p:nvSpPr>
        <p:spPr>
          <a:xfrm>
            <a:off x="6165233" y="406236"/>
            <a:ext cx="452346" cy="2070331"/>
          </a:xfrm>
          <a:custGeom>
            <a:avLst/>
            <a:gdLst>
              <a:gd name="connsiteX0" fmla="*/ 451467 w 452346"/>
              <a:gd name="connsiteY0" fmla="*/ 164 h 2070331"/>
              <a:gd name="connsiteX1" fmla="*/ 121267 w 452346"/>
              <a:gd name="connsiteY1" fmla="*/ 1143164 h 2070331"/>
              <a:gd name="connsiteX2" fmla="*/ 133967 w 452346"/>
              <a:gd name="connsiteY2" fmla="*/ 2070264 h 2070331"/>
              <a:gd name="connsiteX3" fmla="*/ 57767 w 452346"/>
              <a:gd name="connsiteY3" fmla="*/ 1193964 h 2070331"/>
              <a:gd name="connsiteX4" fmla="*/ 32367 w 452346"/>
              <a:gd name="connsiteY4" fmla="*/ 1486064 h 2070331"/>
              <a:gd name="connsiteX5" fmla="*/ 184767 w 452346"/>
              <a:gd name="connsiteY5" fmla="*/ 482764 h 2070331"/>
              <a:gd name="connsiteX6" fmla="*/ 6967 w 452346"/>
              <a:gd name="connsiteY6" fmla="*/ 1054264 h 2070331"/>
              <a:gd name="connsiteX7" fmla="*/ 451467 w 452346"/>
              <a:gd name="connsiteY7" fmla="*/ 164 h 207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346" h="2070331">
                <a:moveTo>
                  <a:pt x="451467" y="164"/>
                </a:moveTo>
                <a:cubicBezTo>
                  <a:pt x="470517" y="14981"/>
                  <a:pt x="174184" y="798147"/>
                  <a:pt x="121267" y="1143164"/>
                </a:cubicBezTo>
                <a:cubicBezTo>
                  <a:pt x="68350" y="1488181"/>
                  <a:pt x="144550" y="2061797"/>
                  <a:pt x="133967" y="2070264"/>
                </a:cubicBezTo>
                <a:cubicBezTo>
                  <a:pt x="123384" y="2078731"/>
                  <a:pt x="74700" y="1291331"/>
                  <a:pt x="57767" y="1193964"/>
                </a:cubicBezTo>
                <a:cubicBezTo>
                  <a:pt x="40834" y="1096597"/>
                  <a:pt x="11200" y="1604597"/>
                  <a:pt x="32367" y="1486064"/>
                </a:cubicBezTo>
                <a:cubicBezTo>
                  <a:pt x="53534" y="1367531"/>
                  <a:pt x="189000" y="554731"/>
                  <a:pt x="184767" y="482764"/>
                </a:cubicBezTo>
                <a:cubicBezTo>
                  <a:pt x="180534" y="410797"/>
                  <a:pt x="-41716" y="1130464"/>
                  <a:pt x="6967" y="1054264"/>
                </a:cubicBezTo>
                <a:cubicBezTo>
                  <a:pt x="55650" y="978064"/>
                  <a:pt x="432417" y="-14653"/>
                  <a:pt x="451467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B3CBB3B3-3FE7-CB26-4F4A-99D87433685D}"/>
              </a:ext>
            </a:extLst>
          </p:cNvPr>
          <p:cNvSpPr/>
          <p:nvPr/>
        </p:nvSpPr>
        <p:spPr>
          <a:xfrm>
            <a:off x="6398057" y="227595"/>
            <a:ext cx="396443" cy="2520517"/>
          </a:xfrm>
          <a:custGeom>
            <a:avLst/>
            <a:gdLst>
              <a:gd name="connsiteX0" fmla="*/ 15443 w 396443"/>
              <a:gd name="connsiteY0" fmla="*/ 140705 h 2520517"/>
              <a:gd name="connsiteX1" fmla="*/ 28143 w 396443"/>
              <a:gd name="connsiteY1" fmla="*/ 191505 h 2520517"/>
              <a:gd name="connsiteX2" fmla="*/ 218643 w 396443"/>
              <a:gd name="connsiteY2" fmla="*/ 1867905 h 2520517"/>
              <a:gd name="connsiteX3" fmla="*/ 218643 w 396443"/>
              <a:gd name="connsiteY3" fmla="*/ 1702805 h 2520517"/>
              <a:gd name="connsiteX4" fmla="*/ 269443 w 396443"/>
              <a:gd name="connsiteY4" fmla="*/ 2388605 h 2520517"/>
              <a:gd name="connsiteX5" fmla="*/ 282143 w 396443"/>
              <a:gd name="connsiteY5" fmla="*/ 2312405 h 2520517"/>
              <a:gd name="connsiteX6" fmla="*/ 396443 w 396443"/>
              <a:gd name="connsiteY6" fmla="*/ 305805 h 2520517"/>
              <a:gd name="connsiteX7" fmla="*/ 282143 w 396443"/>
              <a:gd name="connsiteY7" fmla="*/ 1931405 h 2520517"/>
              <a:gd name="connsiteX8" fmla="*/ 167843 w 396443"/>
              <a:gd name="connsiteY8" fmla="*/ 1118605 h 2520517"/>
              <a:gd name="connsiteX9" fmla="*/ 15443 w 396443"/>
              <a:gd name="connsiteY9" fmla="*/ 140705 h 252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443" h="2520517">
                <a:moveTo>
                  <a:pt x="15443" y="140705"/>
                </a:moveTo>
                <a:cubicBezTo>
                  <a:pt x="-7840" y="-13812"/>
                  <a:pt x="-5724" y="-96362"/>
                  <a:pt x="28143" y="191505"/>
                </a:cubicBezTo>
                <a:cubicBezTo>
                  <a:pt x="62010" y="479372"/>
                  <a:pt x="186893" y="1616022"/>
                  <a:pt x="218643" y="1867905"/>
                </a:cubicBezTo>
                <a:cubicBezTo>
                  <a:pt x="250393" y="2119788"/>
                  <a:pt x="210176" y="1616022"/>
                  <a:pt x="218643" y="1702805"/>
                </a:cubicBezTo>
                <a:cubicBezTo>
                  <a:pt x="227110" y="1789588"/>
                  <a:pt x="269443" y="2388605"/>
                  <a:pt x="269443" y="2388605"/>
                </a:cubicBezTo>
                <a:cubicBezTo>
                  <a:pt x="280026" y="2490205"/>
                  <a:pt x="260976" y="2659538"/>
                  <a:pt x="282143" y="2312405"/>
                </a:cubicBezTo>
                <a:cubicBezTo>
                  <a:pt x="303310" y="1965272"/>
                  <a:pt x="396443" y="369305"/>
                  <a:pt x="396443" y="305805"/>
                </a:cubicBezTo>
                <a:cubicBezTo>
                  <a:pt x="396443" y="242305"/>
                  <a:pt x="320243" y="1795938"/>
                  <a:pt x="282143" y="1931405"/>
                </a:cubicBezTo>
                <a:cubicBezTo>
                  <a:pt x="244043" y="2066872"/>
                  <a:pt x="210176" y="1423405"/>
                  <a:pt x="167843" y="1118605"/>
                </a:cubicBezTo>
                <a:cubicBezTo>
                  <a:pt x="125510" y="813805"/>
                  <a:pt x="38726" y="295222"/>
                  <a:pt x="15443" y="140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3F33237-55D5-9B9B-0328-073F9CB4E2EF}"/>
              </a:ext>
            </a:extLst>
          </p:cNvPr>
          <p:cNvSpPr/>
          <p:nvPr/>
        </p:nvSpPr>
        <p:spPr>
          <a:xfrm>
            <a:off x="6958559" y="467986"/>
            <a:ext cx="310304" cy="2034812"/>
          </a:xfrm>
          <a:custGeom>
            <a:avLst/>
            <a:gdLst>
              <a:gd name="connsiteX0" fmla="*/ 1041 w 310304"/>
              <a:gd name="connsiteY0" fmla="*/ 1914 h 2034812"/>
              <a:gd name="connsiteX1" fmla="*/ 204241 w 310304"/>
              <a:gd name="connsiteY1" fmla="*/ 1360814 h 2034812"/>
              <a:gd name="connsiteX2" fmla="*/ 153441 w 310304"/>
              <a:gd name="connsiteY2" fmla="*/ 2033914 h 2034812"/>
              <a:gd name="connsiteX3" fmla="*/ 204241 w 310304"/>
              <a:gd name="connsiteY3" fmla="*/ 1487814 h 2034812"/>
              <a:gd name="connsiteX4" fmla="*/ 191541 w 310304"/>
              <a:gd name="connsiteY4" fmla="*/ 776614 h 2034812"/>
              <a:gd name="connsiteX5" fmla="*/ 305841 w 310304"/>
              <a:gd name="connsiteY5" fmla="*/ 1056014 h 2034812"/>
              <a:gd name="connsiteX6" fmla="*/ 1041 w 310304"/>
              <a:gd name="connsiteY6" fmla="*/ 1914 h 203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304" h="2034812">
                <a:moveTo>
                  <a:pt x="1041" y="1914"/>
                </a:moveTo>
                <a:cubicBezTo>
                  <a:pt x="-15892" y="52714"/>
                  <a:pt x="178841" y="1022147"/>
                  <a:pt x="204241" y="1360814"/>
                </a:cubicBezTo>
                <a:cubicBezTo>
                  <a:pt x="229641" y="1699481"/>
                  <a:pt x="153441" y="2012747"/>
                  <a:pt x="153441" y="2033914"/>
                </a:cubicBezTo>
                <a:cubicBezTo>
                  <a:pt x="153441" y="2055081"/>
                  <a:pt x="197891" y="1697364"/>
                  <a:pt x="204241" y="1487814"/>
                </a:cubicBezTo>
                <a:cubicBezTo>
                  <a:pt x="210591" y="1278264"/>
                  <a:pt x="174608" y="848581"/>
                  <a:pt x="191541" y="776614"/>
                </a:cubicBezTo>
                <a:cubicBezTo>
                  <a:pt x="208474" y="704647"/>
                  <a:pt x="335474" y="1185131"/>
                  <a:pt x="305841" y="1056014"/>
                </a:cubicBezTo>
                <a:cubicBezTo>
                  <a:pt x="276208" y="926897"/>
                  <a:pt x="17974" y="-48886"/>
                  <a:pt x="1041" y="1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D58E226-3B15-D6E9-1ED9-8E767669FD70}"/>
              </a:ext>
            </a:extLst>
          </p:cNvPr>
          <p:cNvSpPr/>
          <p:nvPr/>
        </p:nvSpPr>
        <p:spPr>
          <a:xfrm>
            <a:off x="7106511" y="352715"/>
            <a:ext cx="1059608" cy="2988131"/>
          </a:xfrm>
          <a:custGeom>
            <a:avLst/>
            <a:gdLst>
              <a:gd name="connsiteX0" fmla="*/ 43589 w 1059608"/>
              <a:gd name="connsiteY0" fmla="*/ 129885 h 2988131"/>
              <a:gd name="connsiteX1" fmla="*/ 81689 w 1059608"/>
              <a:gd name="connsiteY1" fmla="*/ 244185 h 2988131"/>
              <a:gd name="connsiteX2" fmla="*/ 564289 w 1059608"/>
              <a:gd name="connsiteY2" fmla="*/ 1818985 h 2988131"/>
              <a:gd name="connsiteX3" fmla="*/ 576989 w 1059608"/>
              <a:gd name="connsiteY3" fmla="*/ 1730085 h 2988131"/>
              <a:gd name="connsiteX4" fmla="*/ 792889 w 1059608"/>
              <a:gd name="connsiteY4" fmla="*/ 2580985 h 2988131"/>
              <a:gd name="connsiteX5" fmla="*/ 843689 w 1059608"/>
              <a:gd name="connsiteY5" fmla="*/ 2415885 h 2988131"/>
              <a:gd name="connsiteX6" fmla="*/ 1059589 w 1059608"/>
              <a:gd name="connsiteY6" fmla="*/ 2987385 h 2988131"/>
              <a:gd name="connsiteX7" fmla="*/ 830989 w 1059608"/>
              <a:gd name="connsiteY7" fmla="*/ 2504785 h 2988131"/>
              <a:gd name="connsiteX8" fmla="*/ 500789 w 1059608"/>
              <a:gd name="connsiteY8" fmla="*/ 1247485 h 2988131"/>
              <a:gd name="connsiteX9" fmla="*/ 526189 w 1059608"/>
              <a:gd name="connsiteY9" fmla="*/ 1476085 h 2988131"/>
              <a:gd name="connsiteX10" fmla="*/ 43589 w 1059608"/>
              <a:gd name="connsiteY10" fmla="*/ 129885 h 2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608" h="2988131">
                <a:moveTo>
                  <a:pt x="43589" y="129885"/>
                </a:moveTo>
                <a:cubicBezTo>
                  <a:pt x="-30494" y="-75432"/>
                  <a:pt x="-5094" y="-37332"/>
                  <a:pt x="81689" y="244185"/>
                </a:cubicBezTo>
                <a:cubicBezTo>
                  <a:pt x="168472" y="525702"/>
                  <a:pt x="481739" y="1571335"/>
                  <a:pt x="564289" y="1818985"/>
                </a:cubicBezTo>
                <a:cubicBezTo>
                  <a:pt x="646839" y="2066635"/>
                  <a:pt x="538889" y="1603085"/>
                  <a:pt x="576989" y="1730085"/>
                </a:cubicBezTo>
                <a:cubicBezTo>
                  <a:pt x="615089" y="1857085"/>
                  <a:pt x="748439" y="2466685"/>
                  <a:pt x="792889" y="2580985"/>
                </a:cubicBezTo>
                <a:cubicBezTo>
                  <a:pt x="837339" y="2695285"/>
                  <a:pt x="799239" y="2348152"/>
                  <a:pt x="843689" y="2415885"/>
                </a:cubicBezTo>
                <a:cubicBezTo>
                  <a:pt x="888139" y="2483618"/>
                  <a:pt x="1061706" y="2972568"/>
                  <a:pt x="1059589" y="2987385"/>
                </a:cubicBezTo>
                <a:cubicBezTo>
                  <a:pt x="1057472" y="3002202"/>
                  <a:pt x="924122" y="2794768"/>
                  <a:pt x="830989" y="2504785"/>
                </a:cubicBezTo>
                <a:cubicBezTo>
                  <a:pt x="737856" y="2214802"/>
                  <a:pt x="551589" y="1418935"/>
                  <a:pt x="500789" y="1247485"/>
                </a:cubicBezTo>
                <a:cubicBezTo>
                  <a:pt x="449989" y="1076035"/>
                  <a:pt x="604506" y="1660235"/>
                  <a:pt x="526189" y="1476085"/>
                </a:cubicBezTo>
                <a:cubicBezTo>
                  <a:pt x="447872" y="1291935"/>
                  <a:pt x="117672" y="335202"/>
                  <a:pt x="43589" y="129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515342DA-85AE-CDFF-ABA1-C871B5FACB35}"/>
              </a:ext>
            </a:extLst>
          </p:cNvPr>
          <p:cNvSpPr/>
          <p:nvPr/>
        </p:nvSpPr>
        <p:spPr>
          <a:xfrm>
            <a:off x="7664936" y="706600"/>
            <a:ext cx="747981" cy="3395903"/>
          </a:xfrm>
          <a:custGeom>
            <a:avLst/>
            <a:gdLst>
              <a:gd name="connsiteX0" fmla="*/ 5864 w 747981"/>
              <a:gd name="connsiteY0" fmla="*/ 17300 h 3395903"/>
              <a:gd name="connsiteX1" fmla="*/ 691664 w 747981"/>
              <a:gd name="connsiteY1" fmla="*/ 2011200 h 3395903"/>
              <a:gd name="connsiteX2" fmla="*/ 704364 w 747981"/>
              <a:gd name="connsiteY2" fmla="*/ 1782600 h 3395903"/>
              <a:gd name="connsiteX3" fmla="*/ 666264 w 747981"/>
              <a:gd name="connsiteY3" fmla="*/ 2633500 h 3395903"/>
              <a:gd name="connsiteX4" fmla="*/ 729764 w 747981"/>
              <a:gd name="connsiteY4" fmla="*/ 2316000 h 3395903"/>
              <a:gd name="connsiteX5" fmla="*/ 399564 w 747981"/>
              <a:gd name="connsiteY5" fmla="*/ 3395500 h 3395903"/>
              <a:gd name="connsiteX6" fmla="*/ 691664 w 747981"/>
              <a:gd name="connsiteY6" fmla="*/ 2430300 h 3395903"/>
              <a:gd name="connsiteX7" fmla="*/ 412264 w 747981"/>
              <a:gd name="connsiteY7" fmla="*/ 1452400 h 3395903"/>
              <a:gd name="connsiteX8" fmla="*/ 145564 w 747981"/>
              <a:gd name="connsiteY8" fmla="*/ 385600 h 3395903"/>
              <a:gd name="connsiteX9" fmla="*/ 348764 w 747981"/>
              <a:gd name="connsiteY9" fmla="*/ 1007900 h 3395903"/>
              <a:gd name="connsiteX10" fmla="*/ 5864 w 747981"/>
              <a:gd name="connsiteY10" fmla="*/ 17300 h 33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981" h="3395903">
                <a:moveTo>
                  <a:pt x="5864" y="17300"/>
                </a:moveTo>
                <a:cubicBezTo>
                  <a:pt x="63014" y="184517"/>
                  <a:pt x="575247" y="1716983"/>
                  <a:pt x="691664" y="2011200"/>
                </a:cubicBezTo>
                <a:cubicBezTo>
                  <a:pt x="808081" y="2305417"/>
                  <a:pt x="708597" y="1678883"/>
                  <a:pt x="704364" y="1782600"/>
                </a:cubicBezTo>
                <a:cubicBezTo>
                  <a:pt x="700131" y="1886317"/>
                  <a:pt x="662031" y="2544600"/>
                  <a:pt x="666264" y="2633500"/>
                </a:cubicBezTo>
                <a:cubicBezTo>
                  <a:pt x="670497" y="2722400"/>
                  <a:pt x="774214" y="2189000"/>
                  <a:pt x="729764" y="2316000"/>
                </a:cubicBezTo>
                <a:cubicBezTo>
                  <a:pt x="685314" y="2443000"/>
                  <a:pt x="405914" y="3376450"/>
                  <a:pt x="399564" y="3395500"/>
                </a:cubicBezTo>
                <a:cubicBezTo>
                  <a:pt x="393214" y="3414550"/>
                  <a:pt x="689547" y="2754150"/>
                  <a:pt x="691664" y="2430300"/>
                </a:cubicBezTo>
                <a:cubicBezTo>
                  <a:pt x="693781" y="2106450"/>
                  <a:pt x="503281" y="1793183"/>
                  <a:pt x="412264" y="1452400"/>
                </a:cubicBezTo>
                <a:cubicBezTo>
                  <a:pt x="321247" y="1111617"/>
                  <a:pt x="156147" y="459683"/>
                  <a:pt x="145564" y="385600"/>
                </a:cubicBezTo>
                <a:cubicBezTo>
                  <a:pt x="134981" y="311517"/>
                  <a:pt x="369931" y="1067167"/>
                  <a:pt x="348764" y="1007900"/>
                </a:cubicBezTo>
                <a:cubicBezTo>
                  <a:pt x="327597" y="948633"/>
                  <a:pt x="-51286" y="-149917"/>
                  <a:pt x="5864" y="1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25D84A8A-46EA-9B84-7463-42BD0CD3FD39}"/>
              </a:ext>
            </a:extLst>
          </p:cNvPr>
          <p:cNvSpPr/>
          <p:nvPr/>
        </p:nvSpPr>
        <p:spPr>
          <a:xfrm>
            <a:off x="8569065" y="2419166"/>
            <a:ext cx="1324784" cy="6789363"/>
          </a:xfrm>
          <a:custGeom>
            <a:avLst/>
            <a:gdLst>
              <a:gd name="connsiteX0" fmla="*/ 54235 w 1324784"/>
              <a:gd name="connsiteY0" fmla="*/ 451034 h 6789363"/>
              <a:gd name="connsiteX1" fmla="*/ 66935 w 1324784"/>
              <a:gd name="connsiteY1" fmla="*/ 641534 h 6789363"/>
              <a:gd name="connsiteX2" fmla="*/ 549535 w 1324784"/>
              <a:gd name="connsiteY2" fmla="*/ 4959534 h 6789363"/>
              <a:gd name="connsiteX3" fmla="*/ 676535 w 1324784"/>
              <a:gd name="connsiteY3" fmla="*/ 4743634 h 6789363"/>
              <a:gd name="connsiteX4" fmla="*/ 1324235 w 1324784"/>
              <a:gd name="connsiteY4" fmla="*/ 6788334 h 6789363"/>
              <a:gd name="connsiteX5" fmla="*/ 778135 w 1324784"/>
              <a:gd name="connsiteY5" fmla="*/ 4984934 h 6789363"/>
              <a:gd name="connsiteX6" fmla="*/ 219335 w 1324784"/>
              <a:gd name="connsiteY6" fmla="*/ 2610034 h 6789363"/>
              <a:gd name="connsiteX7" fmla="*/ 536835 w 1324784"/>
              <a:gd name="connsiteY7" fmla="*/ 4769034 h 6789363"/>
              <a:gd name="connsiteX8" fmla="*/ 54235 w 1324784"/>
              <a:gd name="connsiteY8" fmla="*/ 451034 h 678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784" h="6789363">
                <a:moveTo>
                  <a:pt x="54235" y="451034"/>
                </a:moveTo>
                <a:cubicBezTo>
                  <a:pt x="-24082" y="-236883"/>
                  <a:pt x="-15615" y="-109883"/>
                  <a:pt x="66935" y="641534"/>
                </a:cubicBezTo>
                <a:cubicBezTo>
                  <a:pt x="149485" y="1392951"/>
                  <a:pt x="447935" y="4275851"/>
                  <a:pt x="549535" y="4959534"/>
                </a:cubicBezTo>
                <a:cubicBezTo>
                  <a:pt x="651135" y="5643217"/>
                  <a:pt x="547418" y="4438834"/>
                  <a:pt x="676535" y="4743634"/>
                </a:cubicBezTo>
                <a:cubicBezTo>
                  <a:pt x="805652" y="5048434"/>
                  <a:pt x="1307302" y="6748117"/>
                  <a:pt x="1324235" y="6788334"/>
                </a:cubicBezTo>
                <a:cubicBezTo>
                  <a:pt x="1341168" y="6828551"/>
                  <a:pt x="962285" y="5681317"/>
                  <a:pt x="778135" y="4984934"/>
                </a:cubicBezTo>
                <a:cubicBezTo>
                  <a:pt x="593985" y="4288551"/>
                  <a:pt x="259552" y="2646017"/>
                  <a:pt x="219335" y="2610034"/>
                </a:cubicBezTo>
                <a:cubicBezTo>
                  <a:pt x="179118" y="2574051"/>
                  <a:pt x="558002" y="5130984"/>
                  <a:pt x="536835" y="4769034"/>
                </a:cubicBezTo>
                <a:cubicBezTo>
                  <a:pt x="515668" y="4407084"/>
                  <a:pt x="132552" y="1138951"/>
                  <a:pt x="54235" y="4510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FE1F9ABD-EF50-B76F-4561-0ABA95B0E6E1}"/>
              </a:ext>
            </a:extLst>
          </p:cNvPr>
          <p:cNvSpPr/>
          <p:nvPr/>
        </p:nvSpPr>
        <p:spPr>
          <a:xfrm>
            <a:off x="8508950" y="3111372"/>
            <a:ext cx="909570" cy="6450296"/>
          </a:xfrm>
          <a:custGeom>
            <a:avLst/>
            <a:gdLst>
              <a:gd name="connsiteX0" fmla="*/ 50 w 909570"/>
              <a:gd name="connsiteY0" fmla="*/ 12828 h 6450296"/>
              <a:gd name="connsiteX1" fmla="*/ 342950 w 909570"/>
              <a:gd name="connsiteY1" fmla="*/ 4991228 h 6450296"/>
              <a:gd name="connsiteX2" fmla="*/ 508050 w 909570"/>
              <a:gd name="connsiteY2" fmla="*/ 5080128 h 6450296"/>
              <a:gd name="connsiteX3" fmla="*/ 901750 w 909570"/>
              <a:gd name="connsiteY3" fmla="*/ 6388228 h 6450296"/>
              <a:gd name="connsiteX4" fmla="*/ 114350 w 909570"/>
              <a:gd name="connsiteY4" fmla="*/ 2819528 h 6450296"/>
              <a:gd name="connsiteX5" fmla="*/ 368350 w 909570"/>
              <a:gd name="connsiteY5" fmla="*/ 3530728 h 6450296"/>
              <a:gd name="connsiteX6" fmla="*/ 50 w 909570"/>
              <a:gd name="connsiteY6" fmla="*/ 12828 h 645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9570" h="6450296">
                <a:moveTo>
                  <a:pt x="50" y="12828"/>
                </a:moveTo>
                <a:cubicBezTo>
                  <a:pt x="-4183" y="256245"/>
                  <a:pt x="258283" y="4146678"/>
                  <a:pt x="342950" y="4991228"/>
                </a:cubicBezTo>
                <a:cubicBezTo>
                  <a:pt x="427617" y="5835778"/>
                  <a:pt x="414917" y="4847295"/>
                  <a:pt x="508050" y="5080128"/>
                </a:cubicBezTo>
                <a:cubicBezTo>
                  <a:pt x="601183" y="5312961"/>
                  <a:pt x="967367" y="6764995"/>
                  <a:pt x="901750" y="6388228"/>
                </a:cubicBezTo>
                <a:cubicBezTo>
                  <a:pt x="836133" y="6011461"/>
                  <a:pt x="203250" y="3295778"/>
                  <a:pt x="114350" y="2819528"/>
                </a:cubicBezTo>
                <a:cubicBezTo>
                  <a:pt x="25450" y="2343278"/>
                  <a:pt x="383167" y="3996395"/>
                  <a:pt x="368350" y="3530728"/>
                </a:cubicBezTo>
                <a:cubicBezTo>
                  <a:pt x="353533" y="3065061"/>
                  <a:pt x="4283" y="-230589"/>
                  <a:pt x="50" y="12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2DE5A791-A288-E765-5B1E-C8854FA7ABB9}"/>
              </a:ext>
            </a:extLst>
          </p:cNvPr>
          <p:cNvSpPr/>
          <p:nvPr/>
        </p:nvSpPr>
        <p:spPr>
          <a:xfrm>
            <a:off x="8254310" y="2867219"/>
            <a:ext cx="335515" cy="5502664"/>
          </a:xfrm>
          <a:custGeom>
            <a:avLst/>
            <a:gdLst>
              <a:gd name="connsiteX0" fmla="*/ 140390 w 335515"/>
              <a:gd name="connsiteY0" fmla="*/ 2981 h 5502664"/>
              <a:gd name="connsiteX1" fmla="*/ 254690 w 335515"/>
              <a:gd name="connsiteY1" fmla="*/ 4041581 h 5502664"/>
              <a:gd name="connsiteX2" fmla="*/ 241990 w 335515"/>
              <a:gd name="connsiteY2" fmla="*/ 3851081 h 5502664"/>
              <a:gd name="connsiteX3" fmla="*/ 330890 w 335515"/>
              <a:gd name="connsiteY3" fmla="*/ 5502081 h 5502664"/>
              <a:gd name="connsiteX4" fmla="*/ 76890 w 335515"/>
              <a:gd name="connsiteY4" fmla="*/ 4041581 h 5502664"/>
              <a:gd name="connsiteX5" fmla="*/ 191190 w 335515"/>
              <a:gd name="connsiteY5" fmla="*/ 4193981 h 5502664"/>
              <a:gd name="connsiteX6" fmla="*/ 690 w 335515"/>
              <a:gd name="connsiteY6" fmla="*/ 2339781 h 5502664"/>
              <a:gd name="connsiteX7" fmla="*/ 127690 w 335515"/>
              <a:gd name="connsiteY7" fmla="*/ 3368481 h 5502664"/>
              <a:gd name="connsiteX8" fmla="*/ 140390 w 335515"/>
              <a:gd name="connsiteY8" fmla="*/ 2981 h 55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515" h="5502664">
                <a:moveTo>
                  <a:pt x="140390" y="2981"/>
                </a:moveTo>
                <a:cubicBezTo>
                  <a:pt x="161557" y="115164"/>
                  <a:pt x="237757" y="3400231"/>
                  <a:pt x="254690" y="4041581"/>
                </a:cubicBezTo>
                <a:cubicBezTo>
                  <a:pt x="271623" y="4682931"/>
                  <a:pt x="229290" y="3607664"/>
                  <a:pt x="241990" y="3851081"/>
                </a:cubicBezTo>
                <a:cubicBezTo>
                  <a:pt x="254690" y="4094498"/>
                  <a:pt x="358407" y="5470331"/>
                  <a:pt x="330890" y="5502081"/>
                </a:cubicBezTo>
                <a:cubicBezTo>
                  <a:pt x="303373" y="5533831"/>
                  <a:pt x="100173" y="4259597"/>
                  <a:pt x="76890" y="4041581"/>
                </a:cubicBezTo>
                <a:cubicBezTo>
                  <a:pt x="53607" y="3823565"/>
                  <a:pt x="203890" y="4477614"/>
                  <a:pt x="191190" y="4193981"/>
                </a:cubicBezTo>
                <a:cubicBezTo>
                  <a:pt x="178490" y="3910348"/>
                  <a:pt x="11273" y="2477364"/>
                  <a:pt x="690" y="2339781"/>
                </a:cubicBezTo>
                <a:cubicBezTo>
                  <a:pt x="-9893" y="2202198"/>
                  <a:pt x="104407" y="3757948"/>
                  <a:pt x="127690" y="3368481"/>
                </a:cubicBezTo>
                <a:cubicBezTo>
                  <a:pt x="150973" y="2979014"/>
                  <a:pt x="119223" y="-109202"/>
                  <a:pt x="140390" y="2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FEF3167-4A7F-E2C2-3403-6E1695521270}"/>
              </a:ext>
            </a:extLst>
          </p:cNvPr>
          <p:cNvSpPr/>
          <p:nvPr/>
        </p:nvSpPr>
        <p:spPr>
          <a:xfrm>
            <a:off x="6086449" y="3819384"/>
            <a:ext cx="228626" cy="197014"/>
          </a:xfrm>
          <a:custGeom>
            <a:avLst/>
            <a:gdLst>
              <a:gd name="connsiteX0" fmla="*/ 26 w 228626"/>
              <a:gd name="connsiteY0" fmla="*/ 141 h 197014"/>
              <a:gd name="connsiteX1" fmla="*/ 155601 w 228626"/>
              <a:gd name="connsiteY1" fmla="*/ 114441 h 197014"/>
              <a:gd name="connsiteX2" fmla="*/ 196876 w 228626"/>
              <a:gd name="connsiteY2" fmla="*/ 149366 h 197014"/>
              <a:gd name="connsiteX3" fmla="*/ 228626 w 228626"/>
              <a:gd name="connsiteY3" fmla="*/ 196991 h 197014"/>
              <a:gd name="connsiteX4" fmla="*/ 196876 w 228626"/>
              <a:gd name="connsiteY4" fmla="*/ 143016 h 197014"/>
              <a:gd name="connsiteX5" fmla="*/ 123851 w 228626"/>
              <a:gd name="connsiteY5" fmla="*/ 50941 h 197014"/>
              <a:gd name="connsiteX6" fmla="*/ 184176 w 228626"/>
              <a:gd name="connsiteY6" fmla="*/ 149366 h 197014"/>
              <a:gd name="connsiteX7" fmla="*/ 168301 w 228626"/>
              <a:gd name="connsiteY7" fmla="*/ 92216 h 197014"/>
              <a:gd name="connsiteX8" fmla="*/ 26 w 228626"/>
              <a:gd name="connsiteY8" fmla="*/ 141 h 19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26" h="197014">
                <a:moveTo>
                  <a:pt x="26" y="141"/>
                </a:moveTo>
                <a:cubicBezTo>
                  <a:pt x="-2091" y="3845"/>
                  <a:pt x="122793" y="89570"/>
                  <a:pt x="155601" y="114441"/>
                </a:cubicBezTo>
                <a:cubicBezTo>
                  <a:pt x="188409" y="139312"/>
                  <a:pt x="184705" y="135608"/>
                  <a:pt x="196876" y="149366"/>
                </a:cubicBezTo>
                <a:cubicBezTo>
                  <a:pt x="209047" y="163124"/>
                  <a:pt x="228626" y="198049"/>
                  <a:pt x="228626" y="196991"/>
                </a:cubicBezTo>
                <a:cubicBezTo>
                  <a:pt x="228626" y="195933"/>
                  <a:pt x="214339" y="167358"/>
                  <a:pt x="196876" y="143016"/>
                </a:cubicBezTo>
                <a:cubicBezTo>
                  <a:pt x="179413" y="118674"/>
                  <a:pt x="125968" y="49883"/>
                  <a:pt x="123851" y="50941"/>
                </a:cubicBezTo>
                <a:cubicBezTo>
                  <a:pt x="121734" y="51999"/>
                  <a:pt x="176768" y="142487"/>
                  <a:pt x="184176" y="149366"/>
                </a:cubicBezTo>
                <a:cubicBezTo>
                  <a:pt x="191584" y="156245"/>
                  <a:pt x="202168" y="118145"/>
                  <a:pt x="168301" y="92216"/>
                </a:cubicBezTo>
                <a:cubicBezTo>
                  <a:pt x="134434" y="66287"/>
                  <a:pt x="2143" y="-3563"/>
                  <a:pt x="26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C582178-8432-A264-9F55-FB9346AC9D0A}"/>
              </a:ext>
            </a:extLst>
          </p:cNvPr>
          <p:cNvSpPr/>
          <p:nvPr/>
        </p:nvSpPr>
        <p:spPr>
          <a:xfrm>
            <a:off x="5901698" y="3702027"/>
            <a:ext cx="35627" cy="184221"/>
          </a:xfrm>
          <a:custGeom>
            <a:avLst/>
            <a:gdLst>
              <a:gd name="connsiteX0" fmla="*/ 35552 w 35627"/>
              <a:gd name="connsiteY0" fmla="*/ 23 h 184221"/>
              <a:gd name="connsiteX1" fmla="*/ 10152 w 35627"/>
              <a:gd name="connsiteY1" fmla="*/ 107973 h 184221"/>
              <a:gd name="connsiteX2" fmla="*/ 16502 w 35627"/>
              <a:gd name="connsiteY2" fmla="*/ 184173 h 184221"/>
              <a:gd name="connsiteX3" fmla="*/ 627 w 35627"/>
              <a:gd name="connsiteY3" fmla="*/ 117498 h 184221"/>
              <a:gd name="connsiteX4" fmla="*/ 35552 w 35627"/>
              <a:gd name="connsiteY4" fmla="*/ 23 h 18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27" h="184221">
                <a:moveTo>
                  <a:pt x="35552" y="23"/>
                </a:moveTo>
                <a:cubicBezTo>
                  <a:pt x="37139" y="-1564"/>
                  <a:pt x="13327" y="77281"/>
                  <a:pt x="10152" y="107973"/>
                </a:cubicBezTo>
                <a:cubicBezTo>
                  <a:pt x="6977" y="138665"/>
                  <a:pt x="18089" y="182586"/>
                  <a:pt x="16502" y="184173"/>
                </a:cubicBezTo>
                <a:cubicBezTo>
                  <a:pt x="14915" y="185760"/>
                  <a:pt x="-3606" y="148190"/>
                  <a:pt x="627" y="117498"/>
                </a:cubicBezTo>
                <a:cubicBezTo>
                  <a:pt x="4860" y="86806"/>
                  <a:pt x="33965" y="1610"/>
                  <a:pt x="3555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0360AAC8-F015-C8C7-F355-DA303D30836F}"/>
              </a:ext>
            </a:extLst>
          </p:cNvPr>
          <p:cNvSpPr/>
          <p:nvPr/>
        </p:nvSpPr>
        <p:spPr>
          <a:xfrm>
            <a:off x="6328544" y="3768685"/>
            <a:ext cx="94531" cy="219617"/>
          </a:xfrm>
          <a:custGeom>
            <a:avLst/>
            <a:gdLst>
              <a:gd name="connsiteX0" fmla="*/ 94481 w 94531"/>
              <a:gd name="connsiteY0" fmla="*/ 40 h 219617"/>
              <a:gd name="connsiteX1" fmla="*/ 18281 w 94531"/>
              <a:gd name="connsiteY1" fmla="*/ 152440 h 219617"/>
              <a:gd name="connsiteX2" fmla="*/ 11931 w 94531"/>
              <a:gd name="connsiteY2" fmla="*/ 219115 h 219617"/>
              <a:gd name="connsiteX3" fmla="*/ 11931 w 94531"/>
              <a:gd name="connsiteY3" fmla="*/ 177840 h 219617"/>
              <a:gd name="connsiteX4" fmla="*/ 8756 w 94531"/>
              <a:gd name="connsiteY4" fmla="*/ 85765 h 219617"/>
              <a:gd name="connsiteX5" fmla="*/ 5581 w 94531"/>
              <a:gd name="connsiteY5" fmla="*/ 136565 h 219617"/>
              <a:gd name="connsiteX6" fmla="*/ 94481 w 94531"/>
              <a:gd name="connsiteY6" fmla="*/ 40 h 21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31" h="219617">
                <a:moveTo>
                  <a:pt x="94481" y="40"/>
                </a:moveTo>
                <a:cubicBezTo>
                  <a:pt x="96598" y="2686"/>
                  <a:pt x="32039" y="115928"/>
                  <a:pt x="18281" y="152440"/>
                </a:cubicBezTo>
                <a:cubicBezTo>
                  <a:pt x="4523" y="188952"/>
                  <a:pt x="12989" y="214882"/>
                  <a:pt x="11931" y="219115"/>
                </a:cubicBezTo>
                <a:cubicBezTo>
                  <a:pt x="10873" y="223348"/>
                  <a:pt x="12460" y="200065"/>
                  <a:pt x="11931" y="177840"/>
                </a:cubicBezTo>
                <a:cubicBezTo>
                  <a:pt x="11402" y="155615"/>
                  <a:pt x="9814" y="92644"/>
                  <a:pt x="8756" y="85765"/>
                </a:cubicBezTo>
                <a:cubicBezTo>
                  <a:pt x="7698" y="78886"/>
                  <a:pt x="-8177" y="148207"/>
                  <a:pt x="5581" y="136565"/>
                </a:cubicBezTo>
                <a:cubicBezTo>
                  <a:pt x="19339" y="124923"/>
                  <a:pt x="92364" y="-2606"/>
                  <a:pt x="9448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4A3159D-EF7B-D3FE-371D-0CEE217CF2F1}"/>
              </a:ext>
            </a:extLst>
          </p:cNvPr>
          <p:cNvSpPr/>
          <p:nvPr/>
        </p:nvSpPr>
        <p:spPr>
          <a:xfrm>
            <a:off x="6607109" y="3732398"/>
            <a:ext cx="149953" cy="223910"/>
          </a:xfrm>
          <a:custGeom>
            <a:avLst/>
            <a:gdLst>
              <a:gd name="connsiteX0" fmla="*/ 66 w 149953"/>
              <a:gd name="connsiteY0" fmla="*/ 223652 h 223910"/>
              <a:gd name="connsiteX1" fmla="*/ 88966 w 149953"/>
              <a:gd name="connsiteY1" fmla="*/ 153802 h 223910"/>
              <a:gd name="connsiteX2" fmla="*/ 85791 w 149953"/>
              <a:gd name="connsiteY2" fmla="*/ 198252 h 223910"/>
              <a:gd name="connsiteX3" fmla="*/ 142941 w 149953"/>
              <a:gd name="connsiteY3" fmla="*/ 112527 h 223910"/>
              <a:gd name="connsiteX4" fmla="*/ 130241 w 149953"/>
              <a:gd name="connsiteY4" fmla="*/ 39502 h 223910"/>
              <a:gd name="connsiteX5" fmla="*/ 101666 w 149953"/>
              <a:gd name="connsiteY5" fmla="*/ 1402 h 223910"/>
              <a:gd name="connsiteX6" fmla="*/ 146116 w 149953"/>
              <a:gd name="connsiteY6" fmla="*/ 87127 h 223910"/>
              <a:gd name="connsiteX7" fmla="*/ 142941 w 149953"/>
              <a:gd name="connsiteY7" fmla="*/ 141102 h 223910"/>
              <a:gd name="connsiteX8" fmla="*/ 104841 w 149953"/>
              <a:gd name="connsiteY8" fmla="*/ 176027 h 223910"/>
              <a:gd name="connsiteX9" fmla="*/ 66 w 149953"/>
              <a:gd name="connsiteY9" fmla="*/ 223652 h 2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953" h="223910">
                <a:moveTo>
                  <a:pt x="66" y="223652"/>
                </a:moveTo>
                <a:cubicBezTo>
                  <a:pt x="-2580" y="219948"/>
                  <a:pt x="74679" y="158035"/>
                  <a:pt x="88966" y="153802"/>
                </a:cubicBezTo>
                <a:cubicBezTo>
                  <a:pt x="103253" y="149569"/>
                  <a:pt x="76795" y="205131"/>
                  <a:pt x="85791" y="198252"/>
                </a:cubicBezTo>
                <a:cubicBezTo>
                  <a:pt x="94787" y="191373"/>
                  <a:pt x="135533" y="138985"/>
                  <a:pt x="142941" y="112527"/>
                </a:cubicBezTo>
                <a:cubicBezTo>
                  <a:pt x="150349" y="86069"/>
                  <a:pt x="137120" y="58023"/>
                  <a:pt x="130241" y="39502"/>
                </a:cubicBezTo>
                <a:cubicBezTo>
                  <a:pt x="123362" y="20981"/>
                  <a:pt x="99020" y="-6535"/>
                  <a:pt x="101666" y="1402"/>
                </a:cubicBezTo>
                <a:cubicBezTo>
                  <a:pt x="104312" y="9339"/>
                  <a:pt x="139237" y="63844"/>
                  <a:pt x="146116" y="87127"/>
                </a:cubicBezTo>
                <a:cubicBezTo>
                  <a:pt x="152995" y="110410"/>
                  <a:pt x="149820" y="126285"/>
                  <a:pt x="142941" y="141102"/>
                </a:cubicBezTo>
                <a:cubicBezTo>
                  <a:pt x="136062" y="155919"/>
                  <a:pt x="129712" y="161739"/>
                  <a:pt x="104841" y="176027"/>
                </a:cubicBezTo>
                <a:cubicBezTo>
                  <a:pt x="79970" y="190314"/>
                  <a:pt x="2712" y="227356"/>
                  <a:pt x="66" y="223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864E9890-7280-6698-573D-FD13F42B6AA0}"/>
              </a:ext>
            </a:extLst>
          </p:cNvPr>
          <p:cNvSpPr/>
          <p:nvPr/>
        </p:nvSpPr>
        <p:spPr>
          <a:xfrm>
            <a:off x="6127611" y="3923903"/>
            <a:ext cx="143654" cy="104229"/>
          </a:xfrm>
          <a:custGeom>
            <a:avLst/>
            <a:gdLst>
              <a:gd name="connsiteX0" fmla="*/ 139 w 143654"/>
              <a:gd name="connsiteY0" fmla="*/ 397 h 104229"/>
              <a:gd name="connsiteX1" fmla="*/ 136664 w 143654"/>
              <a:gd name="connsiteY1" fmla="*/ 101997 h 104229"/>
              <a:gd name="connsiteX2" fmla="*/ 111264 w 143654"/>
              <a:gd name="connsiteY2" fmla="*/ 67072 h 104229"/>
              <a:gd name="connsiteX3" fmla="*/ 139 w 143654"/>
              <a:gd name="connsiteY3" fmla="*/ 397 h 10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54" h="104229">
                <a:moveTo>
                  <a:pt x="139" y="397"/>
                </a:moveTo>
                <a:cubicBezTo>
                  <a:pt x="4372" y="6218"/>
                  <a:pt x="118143" y="90885"/>
                  <a:pt x="136664" y="101997"/>
                </a:cubicBezTo>
                <a:cubicBezTo>
                  <a:pt x="155185" y="113110"/>
                  <a:pt x="133489" y="79772"/>
                  <a:pt x="111264" y="67072"/>
                </a:cubicBezTo>
                <a:cubicBezTo>
                  <a:pt x="89039" y="54372"/>
                  <a:pt x="-4094" y="-5424"/>
                  <a:pt x="139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B409350-F4D5-937D-8895-CA0F0974BFB1}"/>
              </a:ext>
            </a:extLst>
          </p:cNvPr>
          <p:cNvSpPr/>
          <p:nvPr/>
        </p:nvSpPr>
        <p:spPr>
          <a:xfrm>
            <a:off x="6511890" y="3793725"/>
            <a:ext cx="133500" cy="149639"/>
          </a:xfrm>
          <a:custGeom>
            <a:avLst/>
            <a:gdLst>
              <a:gd name="connsiteX0" fmla="*/ 35 w 133500"/>
              <a:gd name="connsiteY0" fmla="*/ 136925 h 149639"/>
              <a:gd name="connsiteX1" fmla="*/ 107985 w 133500"/>
              <a:gd name="connsiteY1" fmla="*/ 108350 h 149639"/>
              <a:gd name="connsiteX2" fmla="*/ 107985 w 133500"/>
              <a:gd name="connsiteY2" fmla="*/ 149625 h 149639"/>
              <a:gd name="connsiteX3" fmla="*/ 133385 w 133500"/>
              <a:gd name="connsiteY3" fmla="*/ 111525 h 149639"/>
              <a:gd name="connsiteX4" fmla="*/ 117510 w 133500"/>
              <a:gd name="connsiteY4" fmla="*/ 400 h 149639"/>
              <a:gd name="connsiteX5" fmla="*/ 120685 w 133500"/>
              <a:gd name="connsiteY5" fmla="*/ 76600 h 149639"/>
              <a:gd name="connsiteX6" fmla="*/ 35 w 133500"/>
              <a:gd name="connsiteY6" fmla="*/ 136925 h 14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00" h="149639">
                <a:moveTo>
                  <a:pt x="35" y="136925"/>
                </a:moveTo>
                <a:cubicBezTo>
                  <a:pt x="-2082" y="142217"/>
                  <a:pt x="89993" y="106233"/>
                  <a:pt x="107985" y="108350"/>
                </a:cubicBezTo>
                <a:cubicBezTo>
                  <a:pt x="125977" y="110467"/>
                  <a:pt x="103752" y="149096"/>
                  <a:pt x="107985" y="149625"/>
                </a:cubicBezTo>
                <a:cubicBezTo>
                  <a:pt x="112218" y="150154"/>
                  <a:pt x="131798" y="136396"/>
                  <a:pt x="133385" y="111525"/>
                </a:cubicBezTo>
                <a:cubicBezTo>
                  <a:pt x="134973" y="86654"/>
                  <a:pt x="119627" y="6221"/>
                  <a:pt x="117510" y="400"/>
                </a:cubicBezTo>
                <a:cubicBezTo>
                  <a:pt x="115393" y="-5421"/>
                  <a:pt x="134973" y="53846"/>
                  <a:pt x="120685" y="76600"/>
                </a:cubicBezTo>
                <a:cubicBezTo>
                  <a:pt x="106398" y="99354"/>
                  <a:pt x="2152" y="131633"/>
                  <a:pt x="35" y="136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EF293011-9D8B-17D6-98EE-FCA7693B2A93}"/>
              </a:ext>
            </a:extLst>
          </p:cNvPr>
          <p:cNvSpPr/>
          <p:nvPr/>
        </p:nvSpPr>
        <p:spPr>
          <a:xfrm>
            <a:off x="5775411" y="3875847"/>
            <a:ext cx="426504" cy="171239"/>
          </a:xfrm>
          <a:custGeom>
            <a:avLst/>
            <a:gdLst>
              <a:gd name="connsiteX0" fmla="*/ 57 w 426504"/>
              <a:gd name="connsiteY0" fmla="*/ 29 h 171239"/>
              <a:gd name="connsiteX1" fmla="*/ 306824 w 426504"/>
              <a:gd name="connsiteY1" fmla="*/ 135714 h 171239"/>
              <a:gd name="connsiteX2" fmla="*/ 277327 w 426504"/>
              <a:gd name="connsiteY2" fmla="*/ 112117 h 171239"/>
              <a:gd name="connsiteX3" fmla="*/ 424811 w 426504"/>
              <a:gd name="connsiteY3" fmla="*/ 171110 h 171239"/>
              <a:gd name="connsiteX4" fmla="*/ 336321 w 426504"/>
              <a:gd name="connsiteY4" fmla="*/ 123916 h 171239"/>
              <a:gd name="connsiteX5" fmla="*/ 57 w 426504"/>
              <a:gd name="connsiteY5" fmla="*/ 29 h 17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504" h="171239">
                <a:moveTo>
                  <a:pt x="57" y="29"/>
                </a:moveTo>
                <a:cubicBezTo>
                  <a:pt x="-4859" y="1995"/>
                  <a:pt x="306824" y="135714"/>
                  <a:pt x="306824" y="135714"/>
                </a:cubicBezTo>
                <a:cubicBezTo>
                  <a:pt x="353036" y="154395"/>
                  <a:pt x="257662" y="106218"/>
                  <a:pt x="277327" y="112117"/>
                </a:cubicBezTo>
                <a:cubicBezTo>
                  <a:pt x="296992" y="118016"/>
                  <a:pt x="414979" y="169144"/>
                  <a:pt x="424811" y="171110"/>
                </a:cubicBezTo>
                <a:cubicBezTo>
                  <a:pt x="434643" y="173077"/>
                  <a:pt x="401214" y="152429"/>
                  <a:pt x="336321" y="123916"/>
                </a:cubicBezTo>
                <a:cubicBezTo>
                  <a:pt x="271428" y="95403"/>
                  <a:pt x="4973" y="-1937"/>
                  <a:pt x="57" y="2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8153B700-59FA-28A9-86C3-23DC4D878649}"/>
              </a:ext>
            </a:extLst>
          </p:cNvPr>
          <p:cNvSpPr/>
          <p:nvPr/>
        </p:nvSpPr>
        <p:spPr>
          <a:xfrm>
            <a:off x="6340562" y="3920823"/>
            <a:ext cx="336527" cy="96730"/>
          </a:xfrm>
          <a:custGeom>
            <a:avLst/>
            <a:gdLst>
              <a:gd name="connsiteX0" fmla="*/ 1244 w 336527"/>
              <a:gd name="connsiteY0" fmla="*/ 96638 h 96730"/>
              <a:gd name="connsiteX1" fmla="*/ 178225 w 336527"/>
              <a:gd name="connsiteY1" fmla="*/ 19946 h 96730"/>
              <a:gd name="connsiteX2" fmla="*/ 331608 w 336527"/>
              <a:gd name="connsiteY2" fmla="*/ 31745 h 96730"/>
              <a:gd name="connsiteX3" fmla="*/ 272615 w 336527"/>
              <a:gd name="connsiteY3" fmla="*/ 2248 h 96730"/>
              <a:gd name="connsiteX4" fmla="*/ 1244 w 336527"/>
              <a:gd name="connsiteY4" fmla="*/ 96638 h 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27" h="96730">
                <a:moveTo>
                  <a:pt x="1244" y="96638"/>
                </a:moveTo>
                <a:cubicBezTo>
                  <a:pt x="-14488" y="99588"/>
                  <a:pt x="123164" y="30762"/>
                  <a:pt x="178225" y="19946"/>
                </a:cubicBezTo>
                <a:cubicBezTo>
                  <a:pt x="233286" y="9130"/>
                  <a:pt x="315876" y="34695"/>
                  <a:pt x="331608" y="31745"/>
                </a:cubicBezTo>
                <a:cubicBezTo>
                  <a:pt x="347340" y="28795"/>
                  <a:pt x="324726" y="-9551"/>
                  <a:pt x="272615" y="2248"/>
                </a:cubicBezTo>
                <a:cubicBezTo>
                  <a:pt x="220504" y="14047"/>
                  <a:pt x="16976" y="93688"/>
                  <a:pt x="1244" y="9663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68056508-C265-6B4A-4277-E44BC2AD9964}"/>
              </a:ext>
            </a:extLst>
          </p:cNvPr>
          <p:cNvSpPr/>
          <p:nvPr/>
        </p:nvSpPr>
        <p:spPr>
          <a:xfrm>
            <a:off x="6347824" y="3885542"/>
            <a:ext cx="171053" cy="139842"/>
          </a:xfrm>
          <a:custGeom>
            <a:avLst/>
            <a:gdLst>
              <a:gd name="connsiteX0" fmla="*/ 23479 w 171053"/>
              <a:gd name="connsiteY0" fmla="*/ 78824 h 139842"/>
              <a:gd name="connsiteX1" fmla="*/ 117869 w 171053"/>
              <a:gd name="connsiteY1" fmla="*/ 13932 h 139842"/>
              <a:gd name="connsiteX2" fmla="*/ 170963 w 171053"/>
              <a:gd name="connsiteY2" fmla="*/ 13932 h 139842"/>
              <a:gd name="connsiteX3" fmla="*/ 106070 w 171053"/>
              <a:gd name="connsiteY3" fmla="*/ 8032 h 139842"/>
              <a:gd name="connsiteX4" fmla="*/ 5781 w 171053"/>
              <a:gd name="connsiteY4" fmla="*/ 137818 h 139842"/>
              <a:gd name="connsiteX5" fmla="*/ 23479 w 171053"/>
              <a:gd name="connsiteY5" fmla="*/ 78824 h 13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53" h="139842">
                <a:moveTo>
                  <a:pt x="23479" y="78824"/>
                </a:moveTo>
                <a:cubicBezTo>
                  <a:pt x="42160" y="58176"/>
                  <a:pt x="93288" y="24747"/>
                  <a:pt x="117869" y="13932"/>
                </a:cubicBezTo>
                <a:cubicBezTo>
                  <a:pt x="142450" y="3117"/>
                  <a:pt x="172929" y="14915"/>
                  <a:pt x="170963" y="13932"/>
                </a:cubicBezTo>
                <a:cubicBezTo>
                  <a:pt x="168997" y="12949"/>
                  <a:pt x="133600" y="-12616"/>
                  <a:pt x="106070" y="8032"/>
                </a:cubicBezTo>
                <a:cubicBezTo>
                  <a:pt x="78540" y="28680"/>
                  <a:pt x="19546" y="125036"/>
                  <a:pt x="5781" y="137818"/>
                </a:cubicBezTo>
                <a:cubicBezTo>
                  <a:pt x="-7984" y="150600"/>
                  <a:pt x="4798" y="99472"/>
                  <a:pt x="23479" y="78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0724EA2-026B-F8AA-5B23-3059BB2BF17B}"/>
              </a:ext>
            </a:extLst>
          </p:cNvPr>
          <p:cNvSpPr/>
          <p:nvPr/>
        </p:nvSpPr>
        <p:spPr>
          <a:xfrm>
            <a:off x="6451598" y="3781340"/>
            <a:ext cx="168282" cy="90893"/>
          </a:xfrm>
          <a:custGeom>
            <a:avLst/>
            <a:gdLst>
              <a:gd name="connsiteX0" fmla="*/ 2 w 168282"/>
              <a:gd name="connsiteY0" fmla="*/ 85810 h 90893"/>
              <a:gd name="connsiteX1" fmla="*/ 101602 w 168282"/>
              <a:gd name="connsiteY1" fmla="*/ 85 h 90893"/>
              <a:gd name="connsiteX2" fmla="*/ 168277 w 168282"/>
              <a:gd name="connsiteY2" fmla="*/ 69935 h 90893"/>
              <a:gd name="connsiteX3" fmla="*/ 104777 w 168282"/>
              <a:gd name="connsiteY3" fmla="*/ 79460 h 90893"/>
              <a:gd name="connsiteX4" fmla="*/ 2 w 168282"/>
              <a:gd name="connsiteY4" fmla="*/ 85810 h 9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82" h="90893">
                <a:moveTo>
                  <a:pt x="2" y="85810"/>
                </a:moveTo>
                <a:cubicBezTo>
                  <a:pt x="-527" y="72581"/>
                  <a:pt x="73556" y="2731"/>
                  <a:pt x="101602" y="85"/>
                </a:cubicBezTo>
                <a:cubicBezTo>
                  <a:pt x="129648" y="-2561"/>
                  <a:pt x="167748" y="56706"/>
                  <a:pt x="168277" y="69935"/>
                </a:cubicBezTo>
                <a:cubicBezTo>
                  <a:pt x="168806" y="83164"/>
                  <a:pt x="129119" y="76285"/>
                  <a:pt x="104777" y="79460"/>
                </a:cubicBezTo>
                <a:cubicBezTo>
                  <a:pt x="80435" y="82635"/>
                  <a:pt x="531" y="99039"/>
                  <a:pt x="2" y="858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1B99CE5F-A5A0-38F3-8FBA-46EBAC68880F}"/>
              </a:ext>
            </a:extLst>
          </p:cNvPr>
          <p:cNvSpPr/>
          <p:nvPr/>
        </p:nvSpPr>
        <p:spPr>
          <a:xfrm>
            <a:off x="5995487" y="3759187"/>
            <a:ext cx="146820" cy="108029"/>
          </a:xfrm>
          <a:custGeom>
            <a:avLst/>
            <a:gdLst>
              <a:gd name="connsiteX0" fmla="*/ 11613 w 146820"/>
              <a:gd name="connsiteY0" fmla="*/ 13 h 108029"/>
              <a:gd name="connsiteX1" fmla="*/ 144963 w 146820"/>
              <a:gd name="connsiteY1" fmla="*/ 79388 h 108029"/>
              <a:gd name="connsiteX2" fmla="*/ 84638 w 146820"/>
              <a:gd name="connsiteY2" fmla="*/ 107963 h 108029"/>
              <a:gd name="connsiteX3" fmla="*/ 14788 w 146820"/>
              <a:gd name="connsiteY3" fmla="*/ 73038 h 108029"/>
              <a:gd name="connsiteX4" fmla="*/ 11613 w 146820"/>
              <a:gd name="connsiteY4" fmla="*/ 13 h 10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20" h="108029">
                <a:moveTo>
                  <a:pt x="11613" y="13"/>
                </a:moveTo>
                <a:cubicBezTo>
                  <a:pt x="33309" y="1071"/>
                  <a:pt x="132792" y="61396"/>
                  <a:pt x="144963" y="79388"/>
                </a:cubicBezTo>
                <a:cubicBezTo>
                  <a:pt x="157134" y="97380"/>
                  <a:pt x="106334" y="109021"/>
                  <a:pt x="84638" y="107963"/>
                </a:cubicBezTo>
                <a:cubicBezTo>
                  <a:pt x="62942" y="106905"/>
                  <a:pt x="26430" y="86796"/>
                  <a:pt x="14788" y="73038"/>
                </a:cubicBezTo>
                <a:cubicBezTo>
                  <a:pt x="3146" y="59280"/>
                  <a:pt x="-10083" y="-1045"/>
                  <a:pt x="11613" y="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8AD05BA7-9D25-A00A-3BA9-B7999FCCE07C}"/>
              </a:ext>
            </a:extLst>
          </p:cNvPr>
          <p:cNvSpPr/>
          <p:nvPr/>
        </p:nvSpPr>
        <p:spPr>
          <a:xfrm>
            <a:off x="5987101" y="3819494"/>
            <a:ext cx="185107" cy="96010"/>
          </a:xfrm>
          <a:custGeom>
            <a:avLst/>
            <a:gdLst>
              <a:gd name="connsiteX0" fmla="*/ 4124 w 185107"/>
              <a:gd name="connsiteY0" fmla="*/ 63531 h 96010"/>
              <a:gd name="connsiteX1" fmla="*/ 99374 w 185107"/>
              <a:gd name="connsiteY1" fmla="*/ 41306 h 96010"/>
              <a:gd name="connsiteX2" fmla="*/ 150174 w 185107"/>
              <a:gd name="connsiteY2" fmla="*/ 92106 h 96010"/>
              <a:gd name="connsiteX3" fmla="*/ 156524 w 185107"/>
              <a:gd name="connsiteY3" fmla="*/ 79406 h 96010"/>
              <a:gd name="connsiteX4" fmla="*/ 185099 w 185107"/>
              <a:gd name="connsiteY4" fmla="*/ 95281 h 96010"/>
              <a:gd name="connsiteX5" fmla="*/ 153349 w 185107"/>
              <a:gd name="connsiteY5" fmla="*/ 50831 h 96010"/>
              <a:gd name="connsiteX6" fmla="*/ 73974 w 185107"/>
              <a:gd name="connsiteY6" fmla="*/ 41306 h 96010"/>
              <a:gd name="connsiteX7" fmla="*/ 19999 w 185107"/>
              <a:gd name="connsiteY7" fmla="*/ 31 h 96010"/>
              <a:gd name="connsiteX8" fmla="*/ 4124 w 185107"/>
              <a:gd name="connsiteY8" fmla="*/ 63531 h 9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07" h="96010">
                <a:moveTo>
                  <a:pt x="4124" y="63531"/>
                </a:moveTo>
                <a:cubicBezTo>
                  <a:pt x="17353" y="70410"/>
                  <a:pt x="75032" y="36544"/>
                  <a:pt x="99374" y="41306"/>
                </a:cubicBezTo>
                <a:cubicBezTo>
                  <a:pt x="123716" y="46068"/>
                  <a:pt x="140649" y="85756"/>
                  <a:pt x="150174" y="92106"/>
                </a:cubicBezTo>
                <a:cubicBezTo>
                  <a:pt x="159699" y="98456"/>
                  <a:pt x="150703" y="78877"/>
                  <a:pt x="156524" y="79406"/>
                </a:cubicBezTo>
                <a:cubicBezTo>
                  <a:pt x="162345" y="79935"/>
                  <a:pt x="185628" y="100044"/>
                  <a:pt x="185099" y="95281"/>
                </a:cubicBezTo>
                <a:cubicBezTo>
                  <a:pt x="184570" y="90519"/>
                  <a:pt x="171870" y="59827"/>
                  <a:pt x="153349" y="50831"/>
                </a:cubicBezTo>
                <a:cubicBezTo>
                  <a:pt x="134828" y="41835"/>
                  <a:pt x="96199" y="49773"/>
                  <a:pt x="73974" y="41306"/>
                </a:cubicBezTo>
                <a:cubicBezTo>
                  <a:pt x="51749" y="32839"/>
                  <a:pt x="26878" y="1618"/>
                  <a:pt x="19999" y="31"/>
                </a:cubicBezTo>
                <a:cubicBezTo>
                  <a:pt x="13120" y="-1556"/>
                  <a:pt x="-9105" y="56652"/>
                  <a:pt x="4124" y="63531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308C7A4F-E288-D636-1896-113C2FDC3F5C}"/>
              </a:ext>
            </a:extLst>
          </p:cNvPr>
          <p:cNvSpPr/>
          <p:nvPr/>
        </p:nvSpPr>
        <p:spPr>
          <a:xfrm>
            <a:off x="6327759" y="3780638"/>
            <a:ext cx="190347" cy="172279"/>
          </a:xfrm>
          <a:custGeom>
            <a:avLst/>
            <a:gdLst>
              <a:gd name="connsiteX0" fmla="*/ 16 w 190347"/>
              <a:gd name="connsiteY0" fmla="*/ 172237 h 172279"/>
              <a:gd name="connsiteX1" fmla="*/ 73041 w 190347"/>
              <a:gd name="connsiteY1" fmla="*/ 67462 h 172279"/>
              <a:gd name="connsiteX2" fmla="*/ 187341 w 190347"/>
              <a:gd name="connsiteY2" fmla="*/ 787 h 172279"/>
              <a:gd name="connsiteX3" fmla="*/ 152416 w 190347"/>
              <a:gd name="connsiteY3" fmla="*/ 32537 h 172279"/>
              <a:gd name="connsiteX4" fmla="*/ 101616 w 190347"/>
              <a:gd name="connsiteY4" fmla="*/ 57937 h 172279"/>
              <a:gd name="connsiteX5" fmla="*/ 66691 w 190347"/>
              <a:gd name="connsiteY5" fmla="*/ 80162 h 172279"/>
              <a:gd name="connsiteX6" fmla="*/ 16 w 190347"/>
              <a:gd name="connsiteY6" fmla="*/ 172237 h 17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7" h="172279">
                <a:moveTo>
                  <a:pt x="16" y="172237"/>
                </a:moveTo>
                <a:cubicBezTo>
                  <a:pt x="1074" y="170120"/>
                  <a:pt x="41820" y="96037"/>
                  <a:pt x="73041" y="67462"/>
                </a:cubicBezTo>
                <a:cubicBezTo>
                  <a:pt x="104262" y="38887"/>
                  <a:pt x="174112" y="6608"/>
                  <a:pt x="187341" y="787"/>
                </a:cubicBezTo>
                <a:cubicBezTo>
                  <a:pt x="200570" y="-5034"/>
                  <a:pt x="166703" y="23012"/>
                  <a:pt x="152416" y="32537"/>
                </a:cubicBezTo>
                <a:cubicBezTo>
                  <a:pt x="138129" y="42062"/>
                  <a:pt x="115903" y="50000"/>
                  <a:pt x="101616" y="57937"/>
                </a:cubicBezTo>
                <a:cubicBezTo>
                  <a:pt x="87329" y="65874"/>
                  <a:pt x="83095" y="63229"/>
                  <a:pt x="66691" y="80162"/>
                </a:cubicBezTo>
                <a:cubicBezTo>
                  <a:pt x="50287" y="97095"/>
                  <a:pt x="-1042" y="174354"/>
                  <a:pt x="16" y="172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290F349D-4FF4-36DA-F4EA-A495C8A47735}"/>
              </a:ext>
            </a:extLst>
          </p:cNvPr>
          <p:cNvSpPr/>
          <p:nvPr/>
        </p:nvSpPr>
        <p:spPr>
          <a:xfrm>
            <a:off x="6019760" y="3759030"/>
            <a:ext cx="111340" cy="92244"/>
          </a:xfrm>
          <a:custGeom>
            <a:avLst/>
            <a:gdLst>
              <a:gd name="connsiteX0" fmla="*/ 40 w 111340"/>
              <a:gd name="connsiteY0" fmla="*/ 170 h 92244"/>
              <a:gd name="connsiteX1" fmla="*/ 104815 w 111340"/>
              <a:gd name="connsiteY1" fmla="*/ 89070 h 92244"/>
              <a:gd name="connsiteX2" fmla="*/ 92115 w 111340"/>
              <a:gd name="connsiteY2" fmla="*/ 66845 h 92244"/>
              <a:gd name="connsiteX3" fmla="*/ 40 w 111340"/>
              <a:gd name="connsiteY3" fmla="*/ 170 h 9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40" h="92244">
                <a:moveTo>
                  <a:pt x="40" y="170"/>
                </a:moveTo>
                <a:cubicBezTo>
                  <a:pt x="2157" y="3874"/>
                  <a:pt x="89469" y="77958"/>
                  <a:pt x="104815" y="89070"/>
                </a:cubicBezTo>
                <a:cubicBezTo>
                  <a:pt x="120161" y="100182"/>
                  <a:pt x="105344" y="79545"/>
                  <a:pt x="92115" y="66845"/>
                </a:cubicBezTo>
                <a:cubicBezTo>
                  <a:pt x="78886" y="54145"/>
                  <a:pt x="-2077" y="-3534"/>
                  <a:pt x="4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B3F774BA-8719-BF04-5728-370E37F05644}"/>
              </a:ext>
            </a:extLst>
          </p:cNvPr>
          <p:cNvSpPr/>
          <p:nvPr/>
        </p:nvSpPr>
        <p:spPr>
          <a:xfrm>
            <a:off x="5968978" y="3781419"/>
            <a:ext cx="47926" cy="82564"/>
          </a:xfrm>
          <a:custGeom>
            <a:avLst/>
            <a:gdLst>
              <a:gd name="connsiteX0" fmla="*/ 22 w 47926"/>
              <a:gd name="connsiteY0" fmla="*/ 6 h 82564"/>
              <a:gd name="connsiteX1" fmla="*/ 41297 w 47926"/>
              <a:gd name="connsiteY1" fmla="*/ 44456 h 82564"/>
              <a:gd name="connsiteX2" fmla="*/ 38122 w 47926"/>
              <a:gd name="connsiteY2" fmla="*/ 82556 h 82564"/>
              <a:gd name="connsiteX3" fmla="*/ 47647 w 47926"/>
              <a:gd name="connsiteY3" fmla="*/ 41281 h 82564"/>
              <a:gd name="connsiteX4" fmla="*/ 22 w 47926"/>
              <a:gd name="connsiteY4" fmla="*/ 6 h 8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6" h="82564">
                <a:moveTo>
                  <a:pt x="22" y="6"/>
                </a:moveTo>
                <a:cubicBezTo>
                  <a:pt x="-1036" y="535"/>
                  <a:pt x="34947" y="30698"/>
                  <a:pt x="41297" y="44456"/>
                </a:cubicBezTo>
                <a:cubicBezTo>
                  <a:pt x="47647" y="58214"/>
                  <a:pt x="37064" y="83085"/>
                  <a:pt x="38122" y="82556"/>
                </a:cubicBezTo>
                <a:cubicBezTo>
                  <a:pt x="39180" y="82027"/>
                  <a:pt x="49764" y="53452"/>
                  <a:pt x="47647" y="41281"/>
                </a:cubicBezTo>
                <a:cubicBezTo>
                  <a:pt x="45530" y="29110"/>
                  <a:pt x="1080" y="-523"/>
                  <a:pt x="2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304A19B-989E-9DB2-152D-E2DBD6E26963}"/>
              </a:ext>
            </a:extLst>
          </p:cNvPr>
          <p:cNvSpPr/>
          <p:nvPr/>
        </p:nvSpPr>
        <p:spPr>
          <a:xfrm>
            <a:off x="6521446" y="3793357"/>
            <a:ext cx="88941" cy="67521"/>
          </a:xfrm>
          <a:custGeom>
            <a:avLst/>
            <a:gdLst>
              <a:gd name="connsiteX0" fmla="*/ 4 w 88941"/>
              <a:gd name="connsiteY0" fmla="*/ 67443 h 67521"/>
              <a:gd name="connsiteX1" fmla="*/ 57154 w 88941"/>
              <a:gd name="connsiteY1" fmla="*/ 22993 h 67521"/>
              <a:gd name="connsiteX2" fmla="*/ 88904 w 88941"/>
              <a:gd name="connsiteY2" fmla="*/ 64268 h 67521"/>
              <a:gd name="connsiteX3" fmla="*/ 63504 w 88941"/>
              <a:gd name="connsiteY3" fmla="*/ 768 h 67521"/>
              <a:gd name="connsiteX4" fmla="*/ 60329 w 88941"/>
              <a:gd name="connsiteY4" fmla="*/ 32518 h 67521"/>
              <a:gd name="connsiteX5" fmla="*/ 4 w 88941"/>
              <a:gd name="connsiteY5" fmla="*/ 67443 h 6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41" h="67521">
                <a:moveTo>
                  <a:pt x="4" y="67443"/>
                </a:moveTo>
                <a:cubicBezTo>
                  <a:pt x="-525" y="65856"/>
                  <a:pt x="42337" y="23522"/>
                  <a:pt x="57154" y="22993"/>
                </a:cubicBezTo>
                <a:cubicBezTo>
                  <a:pt x="71971" y="22464"/>
                  <a:pt x="87846" y="67972"/>
                  <a:pt x="88904" y="64268"/>
                </a:cubicBezTo>
                <a:cubicBezTo>
                  <a:pt x="89962" y="60564"/>
                  <a:pt x="68267" y="6060"/>
                  <a:pt x="63504" y="768"/>
                </a:cubicBezTo>
                <a:cubicBezTo>
                  <a:pt x="58742" y="-4524"/>
                  <a:pt x="78321" y="18760"/>
                  <a:pt x="60329" y="32518"/>
                </a:cubicBezTo>
                <a:cubicBezTo>
                  <a:pt x="42337" y="46276"/>
                  <a:pt x="533" y="69030"/>
                  <a:pt x="4" y="67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21749825-6815-F285-1CDE-B48333624E54}"/>
              </a:ext>
            </a:extLst>
          </p:cNvPr>
          <p:cNvSpPr/>
          <p:nvPr/>
        </p:nvSpPr>
        <p:spPr>
          <a:xfrm>
            <a:off x="4441888" y="3743072"/>
            <a:ext cx="1420241" cy="1884685"/>
          </a:xfrm>
          <a:custGeom>
            <a:avLst/>
            <a:gdLst>
              <a:gd name="connsiteX0" fmla="*/ 0 w 1420241"/>
              <a:gd name="connsiteY0" fmla="*/ 12112 h 1884685"/>
              <a:gd name="connsiteX1" fmla="*/ 379494 w 1420241"/>
              <a:gd name="connsiteY1" fmla="*/ 1096381 h 1884685"/>
              <a:gd name="connsiteX2" fmla="*/ 375880 w 1420241"/>
              <a:gd name="connsiteY2" fmla="*/ 1067467 h 1884685"/>
              <a:gd name="connsiteX3" fmla="*/ 820430 w 1420241"/>
              <a:gd name="connsiteY3" fmla="*/ 1493946 h 1884685"/>
              <a:gd name="connsiteX4" fmla="*/ 878257 w 1420241"/>
              <a:gd name="connsiteY4" fmla="*/ 1544545 h 1884685"/>
              <a:gd name="connsiteX5" fmla="*/ 1416778 w 1420241"/>
              <a:gd name="connsiteY5" fmla="*/ 1884283 h 1884685"/>
              <a:gd name="connsiteX6" fmla="*/ 1087883 w 1420241"/>
              <a:gd name="connsiteY6" fmla="*/ 1602373 h 1884685"/>
              <a:gd name="connsiteX7" fmla="*/ 661404 w 1420241"/>
              <a:gd name="connsiteY7" fmla="*/ 1128909 h 1884685"/>
              <a:gd name="connsiteX8" fmla="*/ 881872 w 1420241"/>
              <a:gd name="connsiteY8" fmla="*/ 1367448 h 1884685"/>
              <a:gd name="connsiteX9" fmla="*/ 336123 w 1420241"/>
              <a:gd name="connsiteY9" fmla="*/ 547018 h 1884685"/>
              <a:gd name="connsiteX10" fmla="*/ 469850 w 1420241"/>
              <a:gd name="connsiteY10" fmla="*/ 785557 h 1884685"/>
              <a:gd name="connsiteX11" fmla="*/ 310823 w 1420241"/>
              <a:gd name="connsiteY11" fmla="*/ 181981 h 1884685"/>
              <a:gd name="connsiteX12" fmla="*/ 375880 w 1420241"/>
              <a:gd name="connsiteY12" fmla="*/ 492805 h 1884685"/>
              <a:gd name="connsiteX13" fmla="*/ 0 w 1420241"/>
              <a:gd name="connsiteY13" fmla="*/ 12112 h 188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0241" h="1884685">
                <a:moveTo>
                  <a:pt x="0" y="12112"/>
                </a:moveTo>
                <a:cubicBezTo>
                  <a:pt x="602" y="112708"/>
                  <a:pt x="316847" y="920489"/>
                  <a:pt x="379494" y="1096381"/>
                </a:cubicBezTo>
                <a:cubicBezTo>
                  <a:pt x="442141" y="1272273"/>
                  <a:pt x="302391" y="1001206"/>
                  <a:pt x="375880" y="1067467"/>
                </a:cubicBezTo>
                <a:cubicBezTo>
                  <a:pt x="449369" y="1133728"/>
                  <a:pt x="736701" y="1414433"/>
                  <a:pt x="820430" y="1493946"/>
                </a:cubicBezTo>
                <a:cubicBezTo>
                  <a:pt x="904160" y="1573459"/>
                  <a:pt x="778866" y="1479489"/>
                  <a:pt x="878257" y="1544545"/>
                </a:cubicBezTo>
                <a:cubicBezTo>
                  <a:pt x="977648" y="1609601"/>
                  <a:pt x="1381840" y="1874645"/>
                  <a:pt x="1416778" y="1884283"/>
                </a:cubicBezTo>
                <a:cubicBezTo>
                  <a:pt x="1451716" y="1893921"/>
                  <a:pt x="1213779" y="1728269"/>
                  <a:pt x="1087883" y="1602373"/>
                </a:cubicBezTo>
                <a:cubicBezTo>
                  <a:pt x="961987" y="1476477"/>
                  <a:pt x="695739" y="1168063"/>
                  <a:pt x="661404" y="1128909"/>
                </a:cubicBezTo>
                <a:cubicBezTo>
                  <a:pt x="627069" y="1089755"/>
                  <a:pt x="936085" y="1464430"/>
                  <a:pt x="881872" y="1367448"/>
                </a:cubicBezTo>
                <a:cubicBezTo>
                  <a:pt x="827659" y="1270466"/>
                  <a:pt x="404793" y="644000"/>
                  <a:pt x="336123" y="547018"/>
                </a:cubicBezTo>
                <a:cubicBezTo>
                  <a:pt x="267453" y="450036"/>
                  <a:pt x="474067" y="846397"/>
                  <a:pt x="469850" y="785557"/>
                </a:cubicBezTo>
                <a:cubicBezTo>
                  <a:pt x="465633" y="724718"/>
                  <a:pt x="326485" y="230773"/>
                  <a:pt x="310823" y="181981"/>
                </a:cubicBezTo>
                <a:cubicBezTo>
                  <a:pt x="295161" y="133189"/>
                  <a:pt x="427082" y="515695"/>
                  <a:pt x="375880" y="492805"/>
                </a:cubicBezTo>
                <a:cubicBezTo>
                  <a:pt x="324678" y="469915"/>
                  <a:pt x="-602" y="-88484"/>
                  <a:pt x="0" y="1211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0FACD6C4-E2B3-1ED9-25BB-BFD6E9B8B9EF}"/>
              </a:ext>
            </a:extLst>
          </p:cNvPr>
          <p:cNvSpPr/>
          <p:nvPr/>
        </p:nvSpPr>
        <p:spPr>
          <a:xfrm>
            <a:off x="5375155" y="3983814"/>
            <a:ext cx="448891" cy="750627"/>
          </a:xfrm>
          <a:custGeom>
            <a:avLst/>
            <a:gdLst>
              <a:gd name="connsiteX0" fmla="*/ 104895 w 448891"/>
              <a:gd name="connsiteY0" fmla="*/ 89711 h 750627"/>
              <a:gd name="connsiteX1" fmla="*/ 120 w 448891"/>
              <a:gd name="connsiteY1" fmla="*/ 289736 h 750627"/>
              <a:gd name="connsiteX2" fmla="*/ 85845 w 448891"/>
              <a:gd name="connsiteY2" fmla="*/ 362761 h 750627"/>
              <a:gd name="connsiteX3" fmla="*/ 171570 w 448891"/>
              <a:gd name="connsiteY3" fmla="*/ 543736 h 750627"/>
              <a:gd name="connsiteX4" fmla="*/ 308095 w 448891"/>
              <a:gd name="connsiteY4" fmla="*/ 635811 h 750627"/>
              <a:gd name="connsiteX5" fmla="*/ 142995 w 448891"/>
              <a:gd name="connsiteY5" fmla="*/ 750111 h 750627"/>
              <a:gd name="connsiteX6" fmla="*/ 438270 w 448891"/>
              <a:gd name="connsiteY6" fmla="*/ 670736 h 750627"/>
              <a:gd name="connsiteX7" fmla="*/ 311270 w 448891"/>
              <a:gd name="connsiteY7" fmla="*/ 505636 h 750627"/>
              <a:gd name="connsiteX8" fmla="*/ 174745 w 448891"/>
              <a:gd name="connsiteY8" fmla="*/ 426261 h 750627"/>
              <a:gd name="connsiteX9" fmla="*/ 447795 w 448891"/>
              <a:gd name="connsiteY9" fmla="*/ 83361 h 750627"/>
              <a:gd name="connsiteX10" fmla="*/ 263645 w 448891"/>
              <a:gd name="connsiteY10" fmla="*/ 273861 h 750627"/>
              <a:gd name="connsiteX11" fmla="*/ 89020 w 448891"/>
              <a:gd name="connsiteY11" fmla="*/ 270686 h 750627"/>
              <a:gd name="connsiteX12" fmla="*/ 298570 w 448891"/>
              <a:gd name="connsiteY12" fmla="*/ 811 h 750627"/>
              <a:gd name="connsiteX13" fmla="*/ 101720 w 448891"/>
              <a:gd name="connsiteY13" fmla="*/ 184961 h 750627"/>
              <a:gd name="connsiteX14" fmla="*/ 104895 w 448891"/>
              <a:gd name="connsiteY14" fmla="*/ 89711 h 75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8891" h="750627">
                <a:moveTo>
                  <a:pt x="104895" y="89711"/>
                </a:moveTo>
                <a:cubicBezTo>
                  <a:pt x="87962" y="107173"/>
                  <a:pt x="3295" y="244228"/>
                  <a:pt x="120" y="289736"/>
                </a:cubicBezTo>
                <a:cubicBezTo>
                  <a:pt x="-3055" y="335244"/>
                  <a:pt x="57270" y="320428"/>
                  <a:pt x="85845" y="362761"/>
                </a:cubicBezTo>
                <a:cubicBezTo>
                  <a:pt x="114420" y="405094"/>
                  <a:pt x="134528" y="498228"/>
                  <a:pt x="171570" y="543736"/>
                </a:cubicBezTo>
                <a:cubicBezTo>
                  <a:pt x="208612" y="589244"/>
                  <a:pt x="312857" y="601415"/>
                  <a:pt x="308095" y="635811"/>
                </a:cubicBezTo>
                <a:cubicBezTo>
                  <a:pt x="303333" y="670207"/>
                  <a:pt x="121299" y="744290"/>
                  <a:pt x="142995" y="750111"/>
                </a:cubicBezTo>
                <a:cubicBezTo>
                  <a:pt x="164691" y="755932"/>
                  <a:pt x="410224" y="711482"/>
                  <a:pt x="438270" y="670736"/>
                </a:cubicBezTo>
                <a:cubicBezTo>
                  <a:pt x="466316" y="629990"/>
                  <a:pt x="355191" y="546382"/>
                  <a:pt x="311270" y="505636"/>
                </a:cubicBezTo>
                <a:cubicBezTo>
                  <a:pt x="267349" y="464890"/>
                  <a:pt x="151991" y="496640"/>
                  <a:pt x="174745" y="426261"/>
                </a:cubicBezTo>
                <a:cubicBezTo>
                  <a:pt x="197499" y="355882"/>
                  <a:pt x="432978" y="108761"/>
                  <a:pt x="447795" y="83361"/>
                </a:cubicBezTo>
                <a:cubicBezTo>
                  <a:pt x="462612" y="57961"/>
                  <a:pt x="323441" y="242640"/>
                  <a:pt x="263645" y="273861"/>
                </a:cubicBezTo>
                <a:cubicBezTo>
                  <a:pt x="203849" y="305082"/>
                  <a:pt x="83199" y="316194"/>
                  <a:pt x="89020" y="270686"/>
                </a:cubicBezTo>
                <a:cubicBezTo>
                  <a:pt x="94841" y="225178"/>
                  <a:pt x="296453" y="15098"/>
                  <a:pt x="298570" y="811"/>
                </a:cubicBezTo>
                <a:cubicBezTo>
                  <a:pt x="300687" y="-13477"/>
                  <a:pt x="133999" y="165382"/>
                  <a:pt x="101720" y="184961"/>
                </a:cubicBezTo>
                <a:cubicBezTo>
                  <a:pt x="69441" y="204540"/>
                  <a:pt x="121828" y="72249"/>
                  <a:pt x="104895" y="89711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C9452776-CF94-71D6-34C7-FE83C938ACC6}"/>
              </a:ext>
            </a:extLst>
          </p:cNvPr>
          <p:cNvSpPr/>
          <p:nvPr/>
        </p:nvSpPr>
        <p:spPr>
          <a:xfrm>
            <a:off x="5505359" y="4438250"/>
            <a:ext cx="1627314" cy="525589"/>
          </a:xfrm>
          <a:custGeom>
            <a:avLst/>
            <a:gdLst>
              <a:gd name="connsiteX0" fmla="*/ 228691 w 1627314"/>
              <a:gd name="connsiteY0" fmla="*/ 114700 h 525589"/>
              <a:gd name="connsiteX1" fmla="*/ 765266 w 1627314"/>
              <a:gd name="connsiteY1" fmla="*/ 244875 h 525589"/>
              <a:gd name="connsiteX2" fmla="*/ 638266 w 1627314"/>
              <a:gd name="connsiteY2" fmla="*/ 248050 h 525589"/>
              <a:gd name="connsiteX3" fmla="*/ 1136741 w 1627314"/>
              <a:gd name="connsiteY3" fmla="*/ 155975 h 525589"/>
              <a:gd name="connsiteX4" fmla="*/ 1063716 w 1627314"/>
              <a:gd name="connsiteY4" fmla="*/ 209950 h 525589"/>
              <a:gd name="connsiteX5" fmla="*/ 1622516 w 1627314"/>
              <a:gd name="connsiteY5" fmla="*/ 400 h 525589"/>
              <a:gd name="connsiteX6" fmla="*/ 1346291 w 1627314"/>
              <a:gd name="connsiteY6" fmla="*/ 155975 h 525589"/>
              <a:gd name="connsiteX7" fmla="*/ 1571716 w 1627314"/>
              <a:gd name="connsiteY7" fmla="*/ 114700 h 525589"/>
              <a:gd name="connsiteX8" fmla="*/ 1092291 w 1627314"/>
              <a:gd name="connsiteY8" fmla="*/ 324250 h 525589"/>
              <a:gd name="connsiteX9" fmla="*/ 1320891 w 1627314"/>
              <a:gd name="connsiteY9" fmla="*/ 359175 h 525589"/>
              <a:gd name="connsiteX10" fmla="*/ 349341 w 1627314"/>
              <a:gd name="connsiteY10" fmla="*/ 521100 h 525589"/>
              <a:gd name="connsiteX11" fmla="*/ 679541 w 1627314"/>
              <a:gd name="connsiteY11" fmla="*/ 463950 h 525589"/>
              <a:gd name="connsiteX12" fmla="*/ 327116 w 1627314"/>
              <a:gd name="connsiteY12" fmla="*/ 292500 h 525589"/>
              <a:gd name="connsiteX13" fmla="*/ 431891 w 1627314"/>
              <a:gd name="connsiteY13" fmla="*/ 333775 h 525589"/>
              <a:gd name="connsiteX14" fmla="*/ 91 w 1627314"/>
              <a:gd name="connsiteY14" fmla="*/ 108350 h 525589"/>
              <a:gd name="connsiteX15" fmla="*/ 473166 w 1627314"/>
              <a:gd name="connsiteY15" fmla="*/ 267100 h 525589"/>
              <a:gd name="connsiteX16" fmla="*/ 228691 w 1627314"/>
              <a:gd name="connsiteY16" fmla="*/ 114700 h 52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7314" h="525589">
                <a:moveTo>
                  <a:pt x="228691" y="114700"/>
                </a:moveTo>
                <a:cubicBezTo>
                  <a:pt x="277374" y="110996"/>
                  <a:pt x="697004" y="222650"/>
                  <a:pt x="765266" y="244875"/>
                </a:cubicBezTo>
                <a:cubicBezTo>
                  <a:pt x="833528" y="267100"/>
                  <a:pt x="576354" y="262867"/>
                  <a:pt x="638266" y="248050"/>
                </a:cubicBezTo>
                <a:cubicBezTo>
                  <a:pt x="700178" y="233233"/>
                  <a:pt x="1065833" y="162325"/>
                  <a:pt x="1136741" y="155975"/>
                </a:cubicBezTo>
                <a:cubicBezTo>
                  <a:pt x="1207649" y="149625"/>
                  <a:pt x="982754" y="235879"/>
                  <a:pt x="1063716" y="209950"/>
                </a:cubicBezTo>
                <a:cubicBezTo>
                  <a:pt x="1144678" y="184021"/>
                  <a:pt x="1575420" y="9396"/>
                  <a:pt x="1622516" y="400"/>
                </a:cubicBezTo>
                <a:cubicBezTo>
                  <a:pt x="1669612" y="-8596"/>
                  <a:pt x="1354758" y="136925"/>
                  <a:pt x="1346291" y="155975"/>
                </a:cubicBezTo>
                <a:cubicBezTo>
                  <a:pt x="1337824" y="175025"/>
                  <a:pt x="1614049" y="86654"/>
                  <a:pt x="1571716" y="114700"/>
                </a:cubicBezTo>
                <a:cubicBezTo>
                  <a:pt x="1529383" y="142746"/>
                  <a:pt x="1134095" y="283504"/>
                  <a:pt x="1092291" y="324250"/>
                </a:cubicBezTo>
                <a:cubicBezTo>
                  <a:pt x="1050487" y="364996"/>
                  <a:pt x="1444716" y="326367"/>
                  <a:pt x="1320891" y="359175"/>
                </a:cubicBezTo>
                <a:cubicBezTo>
                  <a:pt x="1197066" y="391983"/>
                  <a:pt x="349341" y="521100"/>
                  <a:pt x="349341" y="521100"/>
                </a:cubicBezTo>
                <a:cubicBezTo>
                  <a:pt x="242449" y="538562"/>
                  <a:pt x="683245" y="502050"/>
                  <a:pt x="679541" y="463950"/>
                </a:cubicBezTo>
                <a:cubicBezTo>
                  <a:pt x="675837" y="425850"/>
                  <a:pt x="368391" y="314196"/>
                  <a:pt x="327116" y="292500"/>
                </a:cubicBezTo>
                <a:cubicBezTo>
                  <a:pt x="285841" y="270804"/>
                  <a:pt x="486395" y="364467"/>
                  <a:pt x="431891" y="333775"/>
                </a:cubicBezTo>
                <a:cubicBezTo>
                  <a:pt x="377387" y="303083"/>
                  <a:pt x="-6788" y="119462"/>
                  <a:pt x="91" y="108350"/>
                </a:cubicBezTo>
                <a:cubicBezTo>
                  <a:pt x="6970" y="97238"/>
                  <a:pt x="432949" y="264454"/>
                  <a:pt x="473166" y="267100"/>
                </a:cubicBezTo>
                <a:cubicBezTo>
                  <a:pt x="513383" y="269746"/>
                  <a:pt x="180008" y="118404"/>
                  <a:pt x="228691" y="114700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F3ED4F70-6F80-78E2-F1A8-5F94911DAF7A}"/>
              </a:ext>
            </a:extLst>
          </p:cNvPr>
          <p:cNvSpPr/>
          <p:nvPr/>
        </p:nvSpPr>
        <p:spPr>
          <a:xfrm>
            <a:off x="6723790" y="4336914"/>
            <a:ext cx="423267" cy="220510"/>
          </a:xfrm>
          <a:custGeom>
            <a:avLst/>
            <a:gdLst>
              <a:gd name="connsiteX0" fmla="*/ 73885 w 423267"/>
              <a:gd name="connsiteY0" fmla="*/ 3311 h 220510"/>
              <a:gd name="connsiteX1" fmla="*/ 331060 w 423267"/>
              <a:gd name="connsiteY1" fmla="*/ 16011 h 220510"/>
              <a:gd name="connsiteX2" fmla="*/ 302485 w 423267"/>
              <a:gd name="connsiteY2" fmla="*/ 25536 h 220510"/>
              <a:gd name="connsiteX3" fmla="*/ 423135 w 423267"/>
              <a:gd name="connsiteY3" fmla="*/ 219211 h 220510"/>
              <a:gd name="connsiteX4" fmla="*/ 318360 w 423267"/>
              <a:gd name="connsiteY4" fmla="*/ 108086 h 220510"/>
              <a:gd name="connsiteX5" fmla="*/ 860 w 423267"/>
              <a:gd name="connsiteY5" fmla="*/ 66811 h 220510"/>
              <a:gd name="connsiteX6" fmla="*/ 219935 w 423267"/>
              <a:gd name="connsiteY6" fmla="*/ 82686 h 220510"/>
              <a:gd name="connsiteX7" fmla="*/ 73885 w 423267"/>
              <a:gd name="connsiteY7" fmla="*/ 3311 h 22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267" h="220510">
                <a:moveTo>
                  <a:pt x="73885" y="3311"/>
                </a:moveTo>
                <a:cubicBezTo>
                  <a:pt x="92406" y="-7802"/>
                  <a:pt x="292960" y="12307"/>
                  <a:pt x="331060" y="16011"/>
                </a:cubicBezTo>
                <a:cubicBezTo>
                  <a:pt x="369160" y="19715"/>
                  <a:pt x="287139" y="-8331"/>
                  <a:pt x="302485" y="25536"/>
                </a:cubicBezTo>
                <a:cubicBezTo>
                  <a:pt x="317831" y="59403"/>
                  <a:pt x="420489" y="205453"/>
                  <a:pt x="423135" y="219211"/>
                </a:cubicBezTo>
                <a:cubicBezTo>
                  <a:pt x="425781" y="232969"/>
                  <a:pt x="388739" y="133486"/>
                  <a:pt x="318360" y="108086"/>
                </a:cubicBezTo>
                <a:cubicBezTo>
                  <a:pt x="247981" y="82686"/>
                  <a:pt x="17264" y="71044"/>
                  <a:pt x="860" y="66811"/>
                </a:cubicBezTo>
                <a:cubicBezTo>
                  <a:pt x="-15544" y="62578"/>
                  <a:pt x="207764" y="90094"/>
                  <a:pt x="219935" y="82686"/>
                </a:cubicBezTo>
                <a:cubicBezTo>
                  <a:pt x="232106" y="75278"/>
                  <a:pt x="55364" y="14424"/>
                  <a:pt x="73885" y="331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2401AD48-5F27-DBFB-0AB5-E9C3FEEAFEA5}"/>
              </a:ext>
            </a:extLst>
          </p:cNvPr>
          <p:cNvSpPr/>
          <p:nvPr/>
        </p:nvSpPr>
        <p:spPr>
          <a:xfrm>
            <a:off x="6414185" y="3254241"/>
            <a:ext cx="407144" cy="750523"/>
          </a:xfrm>
          <a:custGeom>
            <a:avLst/>
            <a:gdLst>
              <a:gd name="connsiteX0" fmla="*/ 8840 w 407144"/>
              <a:gd name="connsiteY0" fmla="*/ 134 h 750523"/>
              <a:gd name="connsiteX1" fmla="*/ 40590 w 407144"/>
              <a:gd name="connsiteY1" fmla="*/ 279534 h 750523"/>
              <a:gd name="connsiteX2" fmla="*/ 202515 w 407144"/>
              <a:gd name="connsiteY2" fmla="*/ 397009 h 750523"/>
              <a:gd name="connsiteX3" fmla="*/ 189815 w 407144"/>
              <a:gd name="connsiteY3" fmla="*/ 435109 h 750523"/>
              <a:gd name="connsiteX4" fmla="*/ 310465 w 407144"/>
              <a:gd name="connsiteY4" fmla="*/ 679584 h 750523"/>
              <a:gd name="connsiteX5" fmla="*/ 215215 w 407144"/>
              <a:gd name="connsiteY5" fmla="*/ 749434 h 750523"/>
              <a:gd name="connsiteX6" fmla="*/ 243790 w 407144"/>
              <a:gd name="connsiteY6" fmla="*/ 724034 h 750523"/>
              <a:gd name="connsiteX7" fmla="*/ 405715 w 407144"/>
              <a:gd name="connsiteY7" fmla="*/ 574809 h 750523"/>
              <a:gd name="connsiteX8" fmla="*/ 139015 w 407144"/>
              <a:gd name="connsiteY8" fmla="*/ 31884 h 750523"/>
              <a:gd name="connsiteX9" fmla="*/ 288240 w 407144"/>
              <a:gd name="connsiteY9" fmla="*/ 387484 h 750523"/>
              <a:gd name="connsiteX10" fmla="*/ 132665 w 407144"/>
              <a:gd name="connsiteY10" fmla="*/ 216034 h 750523"/>
              <a:gd name="connsiteX11" fmla="*/ 170765 w 407144"/>
              <a:gd name="connsiteY11" fmla="*/ 317634 h 750523"/>
              <a:gd name="connsiteX12" fmla="*/ 8840 w 407144"/>
              <a:gd name="connsiteY12" fmla="*/ 134 h 75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144" h="750523">
                <a:moveTo>
                  <a:pt x="8840" y="134"/>
                </a:moveTo>
                <a:cubicBezTo>
                  <a:pt x="-12856" y="-6216"/>
                  <a:pt x="8311" y="213388"/>
                  <a:pt x="40590" y="279534"/>
                </a:cubicBezTo>
                <a:cubicBezTo>
                  <a:pt x="72869" y="345680"/>
                  <a:pt x="177644" y="371080"/>
                  <a:pt x="202515" y="397009"/>
                </a:cubicBezTo>
                <a:cubicBezTo>
                  <a:pt x="227386" y="422938"/>
                  <a:pt x="171823" y="388013"/>
                  <a:pt x="189815" y="435109"/>
                </a:cubicBezTo>
                <a:cubicBezTo>
                  <a:pt x="207807" y="482205"/>
                  <a:pt x="306232" y="627197"/>
                  <a:pt x="310465" y="679584"/>
                </a:cubicBezTo>
                <a:cubicBezTo>
                  <a:pt x="314698" y="731971"/>
                  <a:pt x="226328" y="742026"/>
                  <a:pt x="215215" y="749434"/>
                </a:cubicBezTo>
                <a:cubicBezTo>
                  <a:pt x="204103" y="756842"/>
                  <a:pt x="243790" y="724034"/>
                  <a:pt x="243790" y="724034"/>
                </a:cubicBezTo>
                <a:cubicBezTo>
                  <a:pt x="275540" y="694930"/>
                  <a:pt x="423177" y="690167"/>
                  <a:pt x="405715" y="574809"/>
                </a:cubicBezTo>
                <a:cubicBezTo>
                  <a:pt x="388253" y="459451"/>
                  <a:pt x="158594" y="63105"/>
                  <a:pt x="139015" y="31884"/>
                </a:cubicBezTo>
                <a:cubicBezTo>
                  <a:pt x="119436" y="663"/>
                  <a:pt x="289298" y="356792"/>
                  <a:pt x="288240" y="387484"/>
                </a:cubicBezTo>
                <a:cubicBezTo>
                  <a:pt x="287182" y="418176"/>
                  <a:pt x="152244" y="227676"/>
                  <a:pt x="132665" y="216034"/>
                </a:cubicBezTo>
                <a:cubicBezTo>
                  <a:pt x="113086" y="204392"/>
                  <a:pt x="190873" y="346209"/>
                  <a:pt x="170765" y="317634"/>
                </a:cubicBezTo>
                <a:cubicBezTo>
                  <a:pt x="150657" y="289059"/>
                  <a:pt x="30536" y="6484"/>
                  <a:pt x="8840" y="1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8D71E-CC09-CB2C-668C-9E94C65A3DBA}"/>
              </a:ext>
            </a:extLst>
          </p:cNvPr>
          <p:cNvSpPr/>
          <p:nvPr/>
        </p:nvSpPr>
        <p:spPr>
          <a:xfrm>
            <a:off x="6606056" y="3394329"/>
            <a:ext cx="217922" cy="626126"/>
          </a:xfrm>
          <a:custGeom>
            <a:avLst/>
            <a:gdLst>
              <a:gd name="connsiteX0" fmla="*/ 20169 w 217922"/>
              <a:gd name="connsiteY0" fmla="*/ 2921 h 626126"/>
              <a:gd name="connsiteX1" fmla="*/ 197969 w 217922"/>
              <a:gd name="connsiteY1" fmla="*/ 393446 h 626126"/>
              <a:gd name="connsiteX2" fmla="*/ 191619 w 217922"/>
              <a:gd name="connsiteY2" fmla="*/ 520446 h 626126"/>
              <a:gd name="connsiteX3" fmla="*/ 1119 w 217922"/>
              <a:gd name="connsiteY3" fmla="*/ 625221 h 626126"/>
              <a:gd name="connsiteX4" fmla="*/ 109069 w 217922"/>
              <a:gd name="connsiteY4" fmla="*/ 460121 h 626126"/>
              <a:gd name="connsiteX5" fmla="*/ 26519 w 217922"/>
              <a:gd name="connsiteY5" fmla="*/ 180721 h 626126"/>
              <a:gd name="connsiteX6" fmla="*/ 80494 w 217922"/>
              <a:gd name="connsiteY6" fmla="*/ 212471 h 626126"/>
              <a:gd name="connsiteX7" fmla="*/ 20169 w 217922"/>
              <a:gd name="connsiteY7" fmla="*/ 2921 h 6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922" h="626126">
                <a:moveTo>
                  <a:pt x="20169" y="2921"/>
                </a:moveTo>
                <a:cubicBezTo>
                  <a:pt x="39748" y="33084"/>
                  <a:pt x="169394" y="307192"/>
                  <a:pt x="197969" y="393446"/>
                </a:cubicBezTo>
                <a:cubicBezTo>
                  <a:pt x="226544" y="479700"/>
                  <a:pt x="224427" y="481817"/>
                  <a:pt x="191619" y="520446"/>
                </a:cubicBezTo>
                <a:cubicBezTo>
                  <a:pt x="158811" y="559075"/>
                  <a:pt x="14877" y="635275"/>
                  <a:pt x="1119" y="625221"/>
                </a:cubicBezTo>
                <a:cubicBezTo>
                  <a:pt x="-12639" y="615167"/>
                  <a:pt x="104836" y="534204"/>
                  <a:pt x="109069" y="460121"/>
                </a:cubicBezTo>
                <a:cubicBezTo>
                  <a:pt x="113302" y="386038"/>
                  <a:pt x="31281" y="221996"/>
                  <a:pt x="26519" y="180721"/>
                </a:cubicBezTo>
                <a:cubicBezTo>
                  <a:pt x="21757" y="139446"/>
                  <a:pt x="81552" y="239458"/>
                  <a:pt x="80494" y="212471"/>
                </a:cubicBezTo>
                <a:cubicBezTo>
                  <a:pt x="79436" y="185484"/>
                  <a:pt x="590" y="-27242"/>
                  <a:pt x="20169" y="29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2ACB3894-5ACD-27CC-545F-76B403F11864}"/>
              </a:ext>
            </a:extLst>
          </p:cNvPr>
          <p:cNvSpPr/>
          <p:nvPr/>
        </p:nvSpPr>
        <p:spPr>
          <a:xfrm>
            <a:off x="6210009" y="3978260"/>
            <a:ext cx="222361" cy="334346"/>
          </a:xfrm>
          <a:custGeom>
            <a:avLst/>
            <a:gdLst>
              <a:gd name="connsiteX0" fmla="*/ 82841 w 222361"/>
              <a:gd name="connsiteY0" fmla="*/ 15 h 334346"/>
              <a:gd name="connsiteX1" fmla="*/ 291 w 222361"/>
              <a:gd name="connsiteY1" fmla="*/ 238140 h 334346"/>
              <a:gd name="connsiteX2" fmla="*/ 54266 w 222361"/>
              <a:gd name="connsiteY2" fmla="*/ 317515 h 334346"/>
              <a:gd name="connsiteX3" fmla="*/ 22516 w 222361"/>
              <a:gd name="connsiteY3" fmla="*/ 330215 h 334346"/>
              <a:gd name="connsiteX4" fmla="*/ 216191 w 222361"/>
              <a:gd name="connsiteY4" fmla="*/ 263540 h 334346"/>
              <a:gd name="connsiteX5" fmla="*/ 174916 w 222361"/>
              <a:gd name="connsiteY5" fmla="*/ 95265 h 334346"/>
              <a:gd name="connsiteX6" fmla="*/ 181266 w 222361"/>
              <a:gd name="connsiteY6" fmla="*/ 212740 h 334346"/>
              <a:gd name="connsiteX7" fmla="*/ 174916 w 222361"/>
              <a:gd name="connsiteY7" fmla="*/ 139715 h 334346"/>
              <a:gd name="connsiteX8" fmla="*/ 124116 w 222361"/>
              <a:gd name="connsiteY8" fmla="*/ 200040 h 334346"/>
              <a:gd name="connsiteX9" fmla="*/ 130466 w 222361"/>
              <a:gd name="connsiteY9" fmla="*/ 76215 h 334346"/>
              <a:gd name="connsiteX10" fmla="*/ 76491 w 222361"/>
              <a:gd name="connsiteY10" fmla="*/ 225440 h 334346"/>
              <a:gd name="connsiteX11" fmla="*/ 82841 w 222361"/>
              <a:gd name="connsiteY11" fmla="*/ 15 h 33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61" h="334346">
                <a:moveTo>
                  <a:pt x="82841" y="15"/>
                </a:moveTo>
                <a:cubicBezTo>
                  <a:pt x="70141" y="2132"/>
                  <a:pt x="5053" y="185223"/>
                  <a:pt x="291" y="238140"/>
                </a:cubicBezTo>
                <a:cubicBezTo>
                  <a:pt x="-4471" y="291057"/>
                  <a:pt x="50562" y="302169"/>
                  <a:pt x="54266" y="317515"/>
                </a:cubicBezTo>
                <a:cubicBezTo>
                  <a:pt x="57970" y="332861"/>
                  <a:pt x="-4471" y="339211"/>
                  <a:pt x="22516" y="330215"/>
                </a:cubicBezTo>
                <a:cubicBezTo>
                  <a:pt x="49503" y="321219"/>
                  <a:pt x="190791" y="302698"/>
                  <a:pt x="216191" y="263540"/>
                </a:cubicBezTo>
                <a:cubicBezTo>
                  <a:pt x="241591" y="224382"/>
                  <a:pt x="180737" y="103732"/>
                  <a:pt x="174916" y="95265"/>
                </a:cubicBezTo>
                <a:cubicBezTo>
                  <a:pt x="169095" y="86798"/>
                  <a:pt x="181266" y="205332"/>
                  <a:pt x="181266" y="212740"/>
                </a:cubicBezTo>
                <a:cubicBezTo>
                  <a:pt x="181266" y="220148"/>
                  <a:pt x="184441" y="141832"/>
                  <a:pt x="174916" y="139715"/>
                </a:cubicBezTo>
                <a:cubicBezTo>
                  <a:pt x="165391" y="137598"/>
                  <a:pt x="131524" y="210623"/>
                  <a:pt x="124116" y="200040"/>
                </a:cubicBezTo>
                <a:cubicBezTo>
                  <a:pt x="116708" y="189457"/>
                  <a:pt x="138403" y="71982"/>
                  <a:pt x="130466" y="76215"/>
                </a:cubicBezTo>
                <a:cubicBezTo>
                  <a:pt x="122529" y="80448"/>
                  <a:pt x="83370" y="236023"/>
                  <a:pt x="76491" y="225440"/>
                </a:cubicBezTo>
                <a:cubicBezTo>
                  <a:pt x="69612" y="214857"/>
                  <a:pt x="95541" y="-2102"/>
                  <a:pt x="82841" y="1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99B02B1B-2277-0125-868F-C1D8DE783F9B}"/>
              </a:ext>
            </a:extLst>
          </p:cNvPr>
          <p:cNvSpPr/>
          <p:nvPr/>
        </p:nvSpPr>
        <p:spPr>
          <a:xfrm>
            <a:off x="4992441" y="2579746"/>
            <a:ext cx="961695" cy="485743"/>
          </a:xfrm>
          <a:custGeom>
            <a:avLst/>
            <a:gdLst>
              <a:gd name="connsiteX0" fmla="*/ 51749 w 961695"/>
              <a:gd name="connsiteY0" fmla="*/ 54775 h 485743"/>
              <a:gd name="connsiteX1" fmla="*/ 10526 w 961695"/>
              <a:gd name="connsiteY1" fmla="*/ 275880 h 485743"/>
              <a:gd name="connsiteX2" fmla="*/ 257864 w 961695"/>
              <a:gd name="connsiteY2" fmla="*/ 377064 h 485743"/>
              <a:gd name="connsiteX3" fmla="*/ 152933 w 961695"/>
              <a:gd name="connsiteY3" fmla="*/ 437024 h 485743"/>
              <a:gd name="connsiteX4" fmla="*/ 508949 w 961695"/>
              <a:gd name="connsiteY4" fmla="*/ 429529 h 485743"/>
              <a:gd name="connsiteX5" fmla="*/ 265359 w 961695"/>
              <a:gd name="connsiteY5" fmla="*/ 485743 h 485743"/>
              <a:gd name="connsiteX6" fmla="*/ 868713 w 961695"/>
              <a:gd name="connsiteY6" fmla="*/ 350831 h 485743"/>
              <a:gd name="connsiteX7" fmla="*/ 902441 w 961695"/>
              <a:gd name="connsiteY7" fmla="*/ 178444 h 485743"/>
              <a:gd name="connsiteX8" fmla="*/ 958654 w 961695"/>
              <a:gd name="connsiteY8" fmla="*/ 13552 h 485743"/>
              <a:gd name="connsiteX9" fmla="*/ 801257 w 961695"/>
              <a:gd name="connsiteY9" fmla="*/ 39785 h 485743"/>
              <a:gd name="connsiteX10" fmla="*/ 849975 w 961695"/>
              <a:gd name="connsiteY10" fmla="*/ 279628 h 485743"/>
              <a:gd name="connsiteX11" fmla="*/ 501454 w 961695"/>
              <a:gd name="connsiteY11" fmla="*/ 320851 h 485743"/>
              <a:gd name="connsiteX12" fmla="*/ 257864 w 961695"/>
              <a:gd name="connsiteY12" fmla="*/ 339588 h 485743"/>
              <a:gd name="connsiteX13" fmla="*/ 239126 w 961695"/>
              <a:gd name="connsiteY13" fmla="*/ 125979 h 485743"/>
              <a:gd name="connsiteX14" fmla="*/ 231631 w 961695"/>
              <a:gd name="connsiteY14" fmla="*/ 204677 h 485743"/>
              <a:gd name="connsiteX15" fmla="*/ 194156 w 961695"/>
              <a:gd name="connsiteY15" fmla="*/ 62270 h 485743"/>
              <a:gd name="connsiteX16" fmla="*/ 107962 w 961695"/>
              <a:gd name="connsiteY16" fmla="*/ 185939 h 485743"/>
              <a:gd name="connsiteX17" fmla="*/ 51749 w 961695"/>
              <a:gd name="connsiteY17" fmla="*/ 54775 h 48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1695" h="485743">
                <a:moveTo>
                  <a:pt x="51749" y="54775"/>
                </a:moveTo>
                <a:cubicBezTo>
                  <a:pt x="35510" y="69765"/>
                  <a:pt x="-23827" y="222165"/>
                  <a:pt x="10526" y="275880"/>
                </a:cubicBezTo>
                <a:cubicBezTo>
                  <a:pt x="44878" y="329595"/>
                  <a:pt x="234130" y="350207"/>
                  <a:pt x="257864" y="377064"/>
                </a:cubicBezTo>
                <a:cubicBezTo>
                  <a:pt x="281598" y="403921"/>
                  <a:pt x="111086" y="428280"/>
                  <a:pt x="152933" y="437024"/>
                </a:cubicBezTo>
                <a:cubicBezTo>
                  <a:pt x="194780" y="445768"/>
                  <a:pt x="490211" y="421409"/>
                  <a:pt x="508949" y="429529"/>
                </a:cubicBezTo>
                <a:cubicBezTo>
                  <a:pt x="527687" y="437649"/>
                  <a:pt x="265359" y="485743"/>
                  <a:pt x="265359" y="485743"/>
                </a:cubicBezTo>
                <a:cubicBezTo>
                  <a:pt x="325320" y="472627"/>
                  <a:pt x="762533" y="402047"/>
                  <a:pt x="868713" y="350831"/>
                </a:cubicBezTo>
                <a:cubicBezTo>
                  <a:pt x="974893" y="299615"/>
                  <a:pt x="887451" y="234657"/>
                  <a:pt x="902441" y="178444"/>
                </a:cubicBezTo>
                <a:cubicBezTo>
                  <a:pt x="917431" y="122231"/>
                  <a:pt x="975518" y="36662"/>
                  <a:pt x="958654" y="13552"/>
                </a:cubicBezTo>
                <a:cubicBezTo>
                  <a:pt x="941790" y="-9558"/>
                  <a:pt x="819370" y="-4561"/>
                  <a:pt x="801257" y="39785"/>
                </a:cubicBezTo>
                <a:cubicBezTo>
                  <a:pt x="783144" y="84131"/>
                  <a:pt x="899942" y="232784"/>
                  <a:pt x="849975" y="279628"/>
                </a:cubicBezTo>
                <a:cubicBezTo>
                  <a:pt x="800008" y="326472"/>
                  <a:pt x="600139" y="310858"/>
                  <a:pt x="501454" y="320851"/>
                </a:cubicBezTo>
                <a:cubicBezTo>
                  <a:pt x="402769" y="330844"/>
                  <a:pt x="301585" y="372067"/>
                  <a:pt x="257864" y="339588"/>
                </a:cubicBezTo>
                <a:cubicBezTo>
                  <a:pt x="214143" y="307109"/>
                  <a:pt x="243498" y="148464"/>
                  <a:pt x="239126" y="125979"/>
                </a:cubicBezTo>
                <a:cubicBezTo>
                  <a:pt x="234754" y="103494"/>
                  <a:pt x="239126" y="215295"/>
                  <a:pt x="231631" y="204677"/>
                </a:cubicBezTo>
                <a:cubicBezTo>
                  <a:pt x="224136" y="194059"/>
                  <a:pt x="214767" y="65393"/>
                  <a:pt x="194156" y="62270"/>
                </a:cubicBezTo>
                <a:cubicBezTo>
                  <a:pt x="173545" y="59147"/>
                  <a:pt x="129198" y="182191"/>
                  <a:pt x="107962" y="185939"/>
                </a:cubicBezTo>
                <a:cubicBezTo>
                  <a:pt x="86726" y="189687"/>
                  <a:pt x="67988" y="39785"/>
                  <a:pt x="51749" y="547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9DAD02B5-1C04-4616-5D84-2B88A2564F1C}"/>
              </a:ext>
            </a:extLst>
          </p:cNvPr>
          <p:cNvSpPr/>
          <p:nvPr/>
        </p:nvSpPr>
        <p:spPr>
          <a:xfrm>
            <a:off x="6467809" y="2557437"/>
            <a:ext cx="1329726" cy="488221"/>
          </a:xfrm>
          <a:custGeom>
            <a:avLst/>
            <a:gdLst>
              <a:gd name="connsiteX0" fmla="*/ 4194 w 1329726"/>
              <a:gd name="connsiteY0" fmla="*/ 20871 h 488221"/>
              <a:gd name="connsiteX1" fmla="*/ 607548 w 1329726"/>
              <a:gd name="connsiteY1" fmla="*/ 9629 h 488221"/>
              <a:gd name="connsiteX2" fmla="*/ 408929 w 1329726"/>
              <a:gd name="connsiteY2" fmla="*/ 133297 h 488221"/>
              <a:gd name="connsiteX3" fmla="*/ 289007 w 1329726"/>
              <a:gd name="connsiteY3" fmla="*/ 305684 h 488221"/>
              <a:gd name="connsiteX4" fmla="*/ 719975 w 1329726"/>
              <a:gd name="connsiteY4" fmla="*/ 335665 h 488221"/>
              <a:gd name="connsiteX5" fmla="*/ 615043 w 1329726"/>
              <a:gd name="connsiteY5" fmla="*/ 403120 h 488221"/>
              <a:gd name="connsiteX6" fmla="*/ 1109719 w 1329726"/>
              <a:gd name="connsiteY6" fmla="*/ 298189 h 488221"/>
              <a:gd name="connsiteX7" fmla="*/ 1297096 w 1329726"/>
              <a:gd name="connsiteY7" fmla="*/ 485566 h 488221"/>
              <a:gd name="connsiteX8" fmla="*/ 1255873 w 1329726"/>
              <a:gd name="connsiteY8" fmla="*/ 399373 h 488221"/>
              <a:gd name="connsiteX9" fmla="*/ 592558 w 1329726"/>
              <a:gd name="connsiteY9" fmla="*/ 459333 h 488221"/>
              <a:gd name="connsiteX10" fmla="*/ 367706 w 1329726"/>
              <a:gd name="connsiteY10" fmla="*/ 485566 h 488221"/>
              <a:gd name="connsiteX11" fmla="*/ 472637 w 1329726"/>
              <a:gd name="connsiteY11" fmla="*/ 481819 h 488221"/>
              <a:gd name="connsiteX12" fmla="*/ 262775 w 1329726"/>
              <a:gd name="connsiteY12" fmla="*/ 436848 h 488221"/>
              <a:gd name="connsiteX13" fmla="*/ 330230 w 1329726"/>
              <a:gd name="connsiteY13" fmla="*/ 197006 h 488221"/>
              <a:gd name="connsiteX14" fmla="*/ 221552 w 1329726"/>
              <a:gd name="connsiteY14" fmla="*/ 43356 h 488221"/>
              <a:gd name="connsiteX15" fmla="*/ 333978 w 1329726"/>
              <a:gd name="connsiteY15" fmla="*/ 122055 h 488221"/>
              <a:gd name="connsiteX16" fmla="*/ 4194 w 1329726"/>
              <a:gd name="connsiteY16" fmla="*/ 20871 h 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9726" h="488221">
                <a:moveTo>
                  <a:pt x="4194" y="20871"/>
                </a:moveTo>
                <a:cubicBezTo>
                  <a:pt x="49789" y="2133"/>
                  <a:pt x="540092" y="-9109"/>
                  <a:pt x="607548" y="9629"/>
                </a:cubicBezTo>
                <a:cubicBezTo>
                  <a:pt x="675004" y="28367"/>
                  <a:pt x="462019" y="83955"/>
                  <a:pt x="408929" y="133297"/>
                </a:cubicBezTo>
                <a:cubicBezTo>
                  <a:pt x="355839" y="182640"/>
                  <a:pt x="237166" y="271956"/>
                  <a:pt x="289007" y="305684"/>
                </a:cubicBezTo>
                <a:cubicBezTo>
                  <a:pt x="340848" y="339412"/>
                  <a:pt x="665636" y="319426"/>
                  <a:pt x="719975" y="335665"/>
                </a:cubicBezTo>
                <a:cubicBezTo>
                  <a:pt x="774314" y="351904"/>
                  <a:pt x="550086" y="409366"/>
                  <a:pt x="615043" y="403120"/>
                </a:cubicBezTo>
                <a:cubicBezTo>
                  <a:pt x="680000" y="396874"/>
                  <a:pt x="996044" y="284448"/>
                  <a:pt x="1109719" y="298189"/>
                </a:cubicBezTo>
                <a:cubicBezTo>
                  <a:pt x="1223394" y="311930"/>
                  <a:pt x="1272737" y="468702"/>
                  <a:pt x="1297096" y="485566"/>
                </a:cubicBezTo>
                <a:cubicBezTo>
                  <a:pt x="1321455" y="502430"/>
                  <a:pt x="1373296" y="403745"/>
                  <a:pt x="1255873" y="399373"/>
                </a:cubicBezTo>
                <a:cubicBezTo>
                  <a:pt x="1138450" y="395001"/>
                  <a:pt x="740586" y="444968"/>
                  <a:pt x="592558" y="459333"/>
                </a:cubicBezTo>
                <a:cubicBezTo>
                  <a:pt x="444530" y="473699"/>
                  <a:pt x="387693" y="481818"/>
                  <a:pt x="367706" y="485566"/>
                </a:cubicBezTo>
                <a:cubicBezTo>
                  <a:pt x="347719" y="489314"/>
                  <a:pt x="490125" y="489939"/>
                  <a:pt x="472637" y="481819"/>
                </a:cubicBezTo>
                <a:cubicBezTo>
                  <a:pt x="455149" y="473699"/>
                  <a:pt x="286510" y="484317"/>
                  <a:pt x="262775" y="436848"/>
                </a:cubicBezTo>
                <a:cubicBezTo>
                  <a:pt x="239041" y="389379"/>
                  <a:pt x="337100" y="262588"/>
                  <a:pt x="330230" y="197006"/>
                </a:cubicBezTo>
                <a:cubicBezTo>
                  <a:pt x="323360" y="131424"/>
                  <a:pt x="220927" y="55848"/>
                  <a:pt x="221552" y="43356"/>
                </a:cubicBezTo>
                <a:cubicBezTo>
                  <a:pt x="222177" y="30864"/>
                  <a:pt x="368955" y="123304"/>
                  <a:pt x="333978" y="122055"/>
                </a:cubicBezTo>
                <a:cubicBezTo>
                  <a:pt x="299001" y="120806"/>
                  <a:pt x="-41401" y="39609"/>
                  <a:pt x="4194" y="208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2DC79AA-325D-2A0E-BE73-060F3008A51F}"/>
              </a:ext>
            </a:extLst>
          </p:cNvPr>
          <p:cNvSpPr/>
          <p:nvPr/>
        </p:nvSpPr>
        <p:spPr>
          <a:xfrm>
            <a:off x="6620209" y="2709837"/>
            <a:ext cx="1329726" cy="488221"/>
          </a:xfrm>
          <a:custGeom>
            <a:avLst/>
            <a:gdLst>
              <a:gd name="connsiteX0" fmla="*/ 4194 w 1329726"/>
              <a:gd name="connsiteY0" fmla="*/ 20871 h 488221"/>
              <a:gd name="connsiteX1" fmla="*/ 607548 w 1329726"/>
              <a:gd name="connsiteY1" fmla="*/ 9629 h 488221"/>
              <a:gd name="connsiteX2" fmla="*/ 408929 w 1329726"/>
              <a:gd name="connsiteY2" fmla="*/ 133297 h 488221"/>
              <a:gd name="connsiteX3" fmla="*/ 289007 w 1329726"/>
              <a:gd name="connsiteY3" fmla="*/ 305684 h 488221"/>
              <a:gd name="connsiteX4" fmla="*/ 719975 w 1329726"/>
              <a:gd name="connsiteY4" fmla="*/ 335665 h 488221"/>
              <a:gd name="connsiteX5" fmla="*/ 615043 w 1329726"/>
              <a:gd name="connsiteY5" fmla="*/ 403120 h 488221"/>
              <a:gd name="connsiteX6" fmla="*/ 1109719 w 1329726"/>
              <a:gd name="connsiteY6" fmla="*/ 298189 h 488221"/>
              <a:gd name="connsiteX7" fmla="*/ 1297096 w 1329726"/>
              <a:gd name="connsiteY7" fmla="*/ 485566 h 488221"/>
              <a:gd name="connsiteX8" fmla="*/ 1255873 w 1329726"/>
              <a:gd name="connsiteY8" fmla="*/ 399373 h 488221"/>
              <a:gd name="connsiteX9" fmla="*/ 592558 w 1329726"/>
              <a:gd name="connsiteY9" fmla="*/ 459333 h 488221"/>
              <a:gd name="connsiteX10" fmla="*/ 367706 w 1329726"/>
              <a:gd name="connsiteY10" fmla="*/ 485566 h 488221"/>
              <a:gd name="connsiteX11" fmla="*/ 472637 w 1329726"/>
              <a:gd name="connsiteY11" fmla="*/ 481819 h 488221"/>
              <a:gd name="connsiteX12" fmla="*/ 262775 w 1329726"/>
              <a:gd name="connsiteY12" fmla="*/ 436848 h 488221"/>
              <a:gd name="connsiteX13" fmla="*/ 330230 w 1329726"/>
              <a:gd name="connsiteY13" fmla="*/ 197006 h 488221"/>
              <a:gd name="connsiteX14" fmla="*/ 221552 w 1329726"/>
              <a:gd name="connsiteY14" fmla="*/ 43356 h 488221"/>
              <a:gd name="connsiteX15" fmla="*/ 333978 w 1329726"/>
              <a:gd name="connsiteY15" fmla="*/ 122055 h 488221"/>
              <a:gd name="connsiteX16" fmla="*/ 4194 w 1329726"/>
              <a:gd name="connsiteY16" fmla="*/ 20871 h 48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9726" h="488221">
                <a:moveTo>
                  <a:pt x="4194" y="20871"/>
                </a:moveTo>
                <a:cubicBezTo>
                  <a:pt x="49789" y="2133"/>
                  <a:pt x="540092" y="-9109"/>
                  <a:pt x="607548" y="9629"/>
                </a:cubicBezTo>
                <a:cubicBezTo>
                  <a:pt x="675004" y="28367"/>
                  <a:pt x="462019" y="83955"/>
                  <a:pt x="408929" y="133297"/>
                </a:cubicBezTo>
                <a:cubicBezTo>
                  <a:pt x="355839" y="182640"/>
                  <a:pt x="237166" y="271956"/>
                  <a:pt x="289007" y="305684"/>
                </a:cubicBezTo>
                <a:cubicBezTo>
                  <a:pt x="340848" y="339412"/>
                  <a:pt x="665636" y="319426"/>
                  <a:pt x="719975" y="335665"/>
                </a:cubicBezTo>
                <a:cubicBezTo>
                  <a:pt x="774314" y="351904"/>
                  <a:pt x="550086" y="409366"/>
                  <a:pt x="615043" y="403120"/>
                </a:cubicBezTo>
                <a:cubicBezTo>
                  <a:pt x="680000" y="396874"/>
                  <a:pt x="996044" y="284448"/>
                  <a:pt x="1109719" y="298189"/>
                </a:cubicBezTo>
                <a:cubicBezTo>
                  <a:pt x="1223394" y="311930"/>
                  <a:pt x="1272737" y="468702"/>
                  <a:pt x="1297096" y="485566"/>
                </a:cubicBezTo>
                <a:cubicBezTo>
                  <a:pt x="1321455" y="502430"/>
                  <a:pt x="1373296" y="403745"/>
                  <a:pt x="1255873" y="399373"/>
                </a:cubicBezTo>
                <a:cubicBezTo>
                  <a:pt x="1138450" y="395001"/>
                  <a:pt x="740586" y="444968"/>
                  <a:pt x="592558" y="459333"/>
                </a:cubicBezTo>
                <a:cubicBezTo>
                  <a:pt x="444530" y="473699"/>
                  <a:pt x="387693" y="481818"/>
                  <a:pt x="367706" y="485566"/>
                </a:cubicBezTo>
                <a:cubicBezTo>
                  <a:pt x="347719" y="489314"/>
                  <a:pt x="490125" y="489939"/>
                  <a:pt x="472637" y="481819"/>
                </a:cubicBezTo>
                <a:cubicBezTo>
                  <a:pt x="455149" y="473699"/>
                  <a:pt x="286510" y="484317"/>
                  <a:pt x="262775" y="436848"/>
                </a:cubicBezTo>
                <a:cubicBezTo>
                  <a:pt x="239041" y="389379"/>
                  <a:pt x="337100" y="262588"/>
                  <a:pt x="330230" y="197006"/>
                </a:cubicBezTo>
                <a:cubicBezTo>
                  <a:pt x="323360" y="131424"/>
                  <a:pt x="220927" y="55848"/>
                  <a:pt x="221552" y="43356"/>
                </a:cubicBezTo>
                <a:cubicBezTo>
                  <a:pt x="222177" y="30864"/>
                  <a:pt x="368955" y="123304"/>
                  <a:pt x="333978" y="122055"/>
                </a:cubicBezTo>
                <a:cubicBezTo>
                  <a:pt x="299001" y="120806"/>
                  <a:pt x="-41401" y="39609"/>
                  <a:pt x="4194" y="2087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CDB1AAE-F680-03D3-B870-5FF392958053}"/>
              </a:ext>
            </a:extLst>
          </p:cNvPr>
          <p:cNvSpPr/>
          <p:nvPr/>
        </p:nvSpPr>
        <p:spPr>
          <a:xfrm>
            <a:off x="5804921" y="2543447"/>
            <a:ext cx="533011" cy="942807"/>
          </a:xfrm>
          <a:custGeom>
            <a:avLst/>
            <a:gdLst>
              <a:gd name="connsiteX0" fmla="*/ 307318 w 533011"/>
              <a:gd name="connsiteY0" fmla="*/ 4881 h 942807"/>
              <a:gd name="connsiteX1" fmla="*/ 206135 w 533011"/>
              <a:gd name="connsiteY1" fmla="*/ 360897 h 942807"/>
              <a:gd name="connsiteX2" fmla="*/ 269843 w 533011"/>
              <a:gd name="connsiteY2" fmla="*/ 285946 h 942807"/>
              <a:gd name="connsiteX3" fmla="*/ 172407 w 533011"/>
              <a:gd name="connsiteY3" fmla="*/ 492061 h 942807"/>
              <a:gd name="connsiteX4" fmla="*/ 30000 w 533011"/>
              <a:gd name="connsiteY4" fmla="*/ 746894 h 942807"/>
              <a:gd name="connsiteX5" fmla="*/ 149922 w 533011"/>
              <a:gd name="connsiteY5" fmla="*/ 638215 h 942807"/>
              <a:gd name="connsiteX6" fmla="*/ 3768 w 533011"/>
              <a:gd name="connsiteY6" fmla="*/ 941766 h 942807"/>
              <a:gd name="connsiteX7" fmla="*/ 337299 w 533011"/>
              <a:gd name="connsiteY7" fmla="*/ 514546 h 942807"/>
              <a:gd name="connsiteX8" fmla="*/ 532171 w 533011"/>
              <a:gd name="connsiteY8" fmla="*/ 510799 h 942807"/>
              <a:gd name="connsiteX9" fmla="*/ 408502 w 533011"/>
              <a:gd name="connsiteY9" fmla="*/ 417110 h 942807"/>
              <a:gd name="connsiteX10" fmla="*/ 423492 w 533011"/>
              <a:gd name="connsiteY10" fmla="*/ 117307 h 942807"/>
              <a:gd name="connsiteX11" fmla="*/ 363531 w 533011"/>
              <a:gd name="connsiteY11" fmla="*/ 237228 h 942807"/>
              <a:gd name="connsiteX12" fmla="*/ 457220 w 533011"/>
              <a:gd name="connsiteY12" fmla="*/ 12376 h 942807"/>
              <a:gd name="connsiteX13" fmla="*/ 352289 w 533011"/>
              <a:gd name="connsiteY13" fmla="*/ 143540 h 942807"/>
              <a:gd name="connsiteX14" fmla="*/ 307318 w 533011"/>
              <a:gd name="connsiteY14" fmla="*/ 4881 h 94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011" h="942807">
                <a:moveTo>
                  <a:pt x="307318" y="4881"/>
                </a:moveTo>
                <a:cubicBezTo>
                  <a:pt x="282959" y="41107"/>
                  <a:pt x="212381" y="314053"/>
                  <a:pt x="206135" y="360897"/>
                </a:cubicBezTo>
                <a:cubicBezTo>
                  <a:pt x="199889" y="407741"/>
                  <a:pt x="275464" y="264085"/>
                  <a:pt x="269843" y="285946"/>
                </a:cubicBezTo>
                <a:cubicBezTo>
                  <a:pt x="264222" y="307807"/>
                  <a:pt x="212381" y="415236"/>
                  <a:pt x="172407" y="492061"/>
                </a:cubicBezTo>
                <a:cubicBezTo>
                  <a:pt x="132433" y="568886"/>
                  <a:pt x="33747" y="722535"/>
                  <a:pt x="30000" y="746894"/>
                </a:cubicBezTo>
                <a:cubicBezTo>
                  <a:pt x="26253" y="771253"/>
                  <a:pt x="154294" y="605736"/>
                  <a:pt x="149922" y="638215"/>
                </a:cubicBezTo>
                <a:cubicBezTo>
                  <a:pt x="145550" y="670694"/>
                  <a:pt x="-27462" y="962378"/>
                  <a:pt x="3768" y="941766"/>
                </a:cubicBezTo>
                <a:cubicBezTo>
                  <a:pt x="34997" y="921155"/>
                  <a:pt x="249232" y="586374"/>
                  <a:pt x="337299" y="514546"/>
                </a:cubicBezTo>
                <a:cubicBezTo>
                  <a:pt x="425366" y="442718"/>
                  <a:pt x="520304" y="527038"/>
                  <a:pt x="532171" y="510799"/>
                </a:cubicBezTo>
                <a:cubicBezTo>
                  <a:pt x="544038" y="494560"/>
                  <a:pt x="426615" y="482692"/>
                  <a:pt x="408502" y="417110"/>
                </a:cubicBezTo>
                <a:cubicBezTo>
                  <a:pt x="390389" y="351528"/>
                  <a:pt x="430987" y="147287"/>
                  <a:pt x="423492" y="117307"/>
                </a:cubicBezTo>
                <a:cubicBezTo>
                  <a:pt x="415997" y="87327"/>
                  <a:pt x="357910" y="254717"/>
                  <a:pt x="363531" y="237228"/>
                </a:cubicBezTo>
                <a:cubicBezTo>
                  <a:pt x="369152" y="219740"/>
                  <a:pt x="459094" y="27991"/>
                  <a:pt x="457220" y="12376"/>
                </a:cubicBezTo>
                <a:cubicBezTo>
                  <a:pt x="455346" y="-3239"/>
                  <a:pt x="372901" y="141042"/>
                  <a:pt x="352289" y="143540"/>
                </a:cubicBezTo>
                <a:cubicBezTo>
                  <a:pt x="331677" y="146038"/>
                  <a:pt x="331677" y="-31345"/>
                  <a:pt x="307318" y="48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76E00F4E-01D6-B795-93D2-C7C6C472EDE1}"/>
              </a:ext>
            </a:extLst>
          </p:cNvPr>
          <p:cNvSpPr/>
          <p:nvPr/>
        </p:nvSpPr>
        <p:spPr>
          <a:xfrm>
            <a:off x="5254185" y="4360264"/>
            <a:ext cx="2649491" cy="1393598"/>
          </a:xfrm>
          <a:custGeom>
            <a:avLst/>
            <a:gdLst>
              <a:gd name="connsiteX0" fmla="*/ 239443 w 2649491"/>
              <a:gd name="connsiteY0" fmla="*/ 920125 h 1393598"/>
              <a:gd name="connsiteX1" fmla="*/ 1081559 w 2649491"/>
              <a:gd name="connsiteY1" fmla="*/ 1140593 h 1393598"/>
              <a:gd name="connsiteX2" fmla="*/ 1030960 w 2649491"/>
              <a:gd name="connsiteY2" fmla="*/ 1162278 h 1393598"/>
              <a:gd name="connsiteX3" fmla="*/ 1826090 w 2649491"/>
              <a:gd name="connsiteY3" fmla="*/ 645444 h 1393598"/>
              <a:gd name="connsiteX4" fmla="*/ 1659836 w 2649491"/>
              <a:gd name="connsiteY4" fmla="*/ 836998 h 1393598"/>
              <a:gd name="connsiteX5" fmla="*/ 2357382 w 2649491"/>
              <a:gd name="connsiteY5" fmla="*/ 132223 h 1393598"/>
              <a:gd name="connsiteX6" fmla="*/ 2165828 w 2649491"/>
              <a:gd name="connsiteY6" fmla="*/ 421361 h 1393598"/>
              <a:gd name="connsiteX7" fmla="*/ 2639292 w 2649491"/>
              <a:gd name="connsiteY7" fmla="*/ 2111 h 1393598"/>
              <a:gd name="connsiteX8" fmla="*/ 2476651 w 2649491"/>
              <a:gd name="connsiteY8" fmla="*/ 280406 h 1393598"/>
              <a:gd name="connsiteX9" fmla="*/ 2310397 w 2649491"/>
              <a:gd name="connsiteY9" fmla="*/ 746642 h 1393598"/>
              <a:gd name="connsiteX10" fmla="*/ 1706821 w 2649491"/>
              <a:gd name="connsiteY10" fmla="*/ 1169507 h 1393598"/>
              <a:gd name="connsiteX11" fmla="*/ 1638150 w 2649491"/>
              <a:gd name="connsiteY11" fmla="*/ 1270705 h 1393598"/>
              <a:gd name="connsiteX12" fmla="*/ 994817 w 2649491"/>
              <a:gd name="connsiteY12" fmla="*/ 1379132 h 1393598"/>
              <a:gd name="connsiteX13" fmla="*/ 1128544 w 2649491"/>
              <a:gd name="connsiteY13" fmla="*/ 1364675 h 1393598"/>
              <a:gd name="connsiteX14" fmla="*/ 275586 w 2649491"/>
              <a:gd name="connsiteY14" fmla="*/ 1126136 h 1393598"/>
              <a:gd name="connsiteX15" fmla="*/ 568338 w 2649491"/>
              <a:gd name="connsiteY15" fmla="*/ 1234563 h 1393598"/>
              <a:gd name="connsiteX16" fmla="*/ 105717 w 2649491"/>
              <a:gd name="connsiteY16" fmla="*/ 959881 h 1393598"/>
              <a:gd name="connsiteX17" fmla="*/ 26204 w 2649491"/>
              <a:gd name="connsiteY17" fmla="*/ 869526 h 1393598"/>
              <a:gd name="connsiteX18" fmla="*/ 463526 w 2649491"/>
              <a:gd name="connsiteY18" fmla="*/ 1046623 h 1393598"/>
              <a:gd name="connsiteX19" fmla="*/ 239443 w 2649491"/>
              <a:gd name="connsiteY19" fmla="*/ 920125 h 139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49491" h="1393598">
                <a:moveTo>
                  <a:pt x="239443" y="920125"/>
                </a:moveTo>
                <a:cubicBezTo>
                  <a:pt x="342449" y="935787"/>
                  <a:pt x="949640" y="1100234"/>
                  <a:pt x="1081559" y="1140593"/>
                </a:cubicBezTo>
                <a:cubicBezTo>
                  <a:pt x="1213478" y="1180952"/>
                  <a:pt x="906872" y="1244803"/>
                  <a:pt x="1030960" y="1162278"/>
                </a:cubicBezTo>
                <a:cubicBezTo>
                  <a:pt x="1155049" y="1079753"/>
                  <a:pt x="1721277" y="699657"/>
                  <a:pt x="1826090" y="645444"/>
                </a:cubicBezTo>
                <a:cubicBezTo>
                  <a:pt x="1930903" y="591231"/>
                  <a:pt x="1571287" y="922535"/>
                  <a:pt x="1659836" y="836998"/>
                </a:cubicBezTo>
                <a:cubicBezTo>
                  <a:pt x="1748385" y="751461"/>
                  <a:pt x="2273050" y="201496"/>
                  <a:pt x="2357382" y="132223"/>
                </a:cubicBezTo>
                <a:cubicBezTo>
                  <a:pt x="2441714" y="62950"/>
                  <a:pt x="2118843" y="443046"/>
                  <a:pt x="2165828" y="421361"/>
                </a:cubicBezTo>
                <a:cubicBezTo>
                  <a:pt x="2212813" y="399676"/>
                  <a:pt x="2587488" y="25603"/>
                  <a:pt x="2639292" y="2111"/>
                </a:cubicBezTo>
                <a:cubicBezTo>
                  <a:pt x="2691096" y="-21382"/>
                  <a:pt x="2531467" y="156318"/>
                  <a:pt x="2476651" y="280406"/>
                </a:cubicBezTo>
                <a:cubicBezTo>
                  <a:pt x="2421835" y="404494"/>
                  <a:pt x="2438702" y="598458"/>
                  <a:pt x="2310397" y="746642"/>
                </a:cubicBezTo>
                <a:cubicBezTo>
                  <a:pt x="2182092" y="894825"/>
                  <a:pt x="1818862" y="1082163"/>
                  <a:pt x="1706821" y="1169507"/>
                </a:cubicBezTo>
                <a:cubicBezTo>
                  <a:pt x="1594780" y="1256851"/>
                  <a:pt x="1756817" y="1235768"/>
                  <a:pt x="1638150" y="1270705"/>
                </a:cubicBezTo>
                <a:cubicBezTo>
                  <a:pt x="1519483" y="1305643"/>
                  <a:pt x="1079751" y="1363470"/>
                  <a:pt x="994817" y="1379132"/>
                </a:cubicBezTo>
                <a:cubicBezTo>
                  <a:pt x="909883" y="1394794"/>
                  <a:pt x="1248416" y="1406841"/>
                  <a:pt x="1128544" y="1364675"/>
                </a:cubicBezTo>
                <a:cubicBezTo>
                  <a:pt x="1008672" y="1322509"/>
                  <a:pt x="368954" y="1147821"/>
                  <a:pt x="275586" y="1126136"/>
                </a:cubicBezTo>
                <a:cubicBezTo>
                  <a:pt x="182218" y="1104451"/>
                  <a:pt x="596649" y="1262272"/>
                  <a:pt x="568338" y="1234563"/>
                </a:cubicBezTo>
                <a:cubicBezTo>
                  <a:pt x="540027" y="1206854"/>
                  <a:pt x="196073" y="1020721"/>
                  <a:pt x="105717" y="959881"/>
                </a:cubicBezTo>
                <a:cubicBezTo>
                  <a:pt x="15361" y="899041"/>
                  <a:pt x="-33431" y="855069"/>
                  <a:pt x="26204" y="869526"/>
                </a:cubicBezTo>
                <a:cubicBezTo>
                  <a:pt x="85839" y="883983"/>
                  <a:pt x="422565" y="1038190"/>
                  <a:pt x="463526" y="1046623"/>
                </a:cubicBezTo>
                <a:cubicBezTo>
                  <a:pt x="504487" y="1055056"/>
                  <a:pt x="136437" y="904463"/>
                  <a:pt x="239443" y="9201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7E9A497-C5E9-7C35-DB9C-1BFCC76BA445}"/>
              </a:ext>
            </a:extLst>
          </p:cNvPr>
          <p:cNvSpPr/>
          <p:nvPr/>
        </p:nvSpPr>
        <p:spPr>
          <a:xfrm>
            <a:off x="7678599" y="2726110"/>
            <a:ext cx="759166" cy="1916319"/>
          </a:xfrm>
          <a:custGeom>
            <a:avLst/>
            <a:gdLst>
              <a:gd name="connsiteX0" fmla="*/ 157050 w 759166"/>
              <a:gd name="connsiteY0" fmla="*/ 233944 h 1916319"/>
              <a:gd name="connsiteX1" fmla="*/ 157050 w 759166"/>
              <a:gd name="connsiteY1" fmla="*/ 1282070 h 1916319"/>
              <a:gd name="connsiteX2" fmla="*/ 1638 w 759166"/>
              <a:gd name="connsiteY2" fmla="*/ 1755534 h 1916319"/>
              <a:gd name="connsiteX3" fmla="*/ 73923 w 759166"/>
              <a:gd name="connsiteY3" fmla="*/ 1686864 h 1916319"/>
              <a:gd name="connsiteX4" fmla="*/ 48623 w 759166"/>
              <a:gd name="connsiteY4" fmla="*/ 1849504 h 1916319"/>
              <a:gd name="connsiteX5" fmla="*/ 728098 w 759166"/>
              <a:gd name="connsiteY5" fmla="*/ 414655 h 1916319"/>
              <a:gd name="connsiteX6" fmla="*/ 619671 w 759166"/>
              <a:gd name="connsiteY6" fmla="*/ 736322 h 1916319"/>
              <a:gd name="connsiteX7" fmla="*/ 399203 w 759166"/>
              <a:gd name="connsiteY7" fmla="*/ 309843 h 1916319"/>
              <a:gd name="connsiteX8" fmla="*/ 442574 w 759166"/>
              <a:gd name="connsiteY8" fmla="*/ 570067 h 1916319"/>
              <a:gd name="connsiteX9" fmla="*/ 63080 w 759166"/>
              <a:gd name="connsiteY9" fmla="*/ 17090 h 1916319"/>
              <a:gd name="connsiteX10" fmla="*/ 157050 w 759166"/>
              <a:gd name="connsiteY10" fmla="*/ 233944 h 191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166" h="1916319">
                <a:moveTo>
                  <a:pt x="157050" y="233944"/>
                </a:moveTo>
                <a:cubicBezTo>
                  <a:pt x="172712" y="444774"/>
                  <a:pt x="182952" y="1028472"/>
                  <a:pt x="157050" y="1282070"/>
                </a:cubicBezTo>
                <a:cubicBezTo>
                  <a:pt x="131148" y="1535668"/>
                  <a:pt x="15492" y="1688068"/>
                  <a:pt x="1638" y="1755534"/>
                </a:cubicBezTo>
                <a:cubicBezTo>
                  <a:pt x="-12216" y="1823000"/>
                  <a:pt x="66092" y="1671202"/>
                  <a:pt x="73923" y="1686864"/>
                </a:cubicBezTo>
                <a:cubicBezTo>
                  <a:pt x="81754" y="1702526"/>
                  <a:pt x="-60406" y="2061539"/>
                  <a:pt x="48623" y="1849504"/>
                </a:cubicBezTo>
                <a:cubicBezTo>
                  <a:pt x="157652" y="1637469"/>
                  <a:pt x="632923" y="600185"/>
                  <a:pt x="728098" y="414655"/>
                </a:cubicBezTo>
                <a:cubicBezTo>
                  <a:pt x="823273" y="229125"/>
                  <a:pt x="674487" y="753791"/>
                  <a:pt x="619671" y="736322"/>
                </a:cubicBezTo>
                <a:cubicBezTo>
                  <a:pt x="564855" y="718853"/>
                  <a:pt x="428719" y="337552"/>
                  <a:pt x="399203" y="309843"/>
                </a:cubicBezTo>
                <a:cubicBezTo>
                  <a:pt x="369687" y="282134"/>
                  <a:pt x="498594" y="618859"/>
                  <a:pt x="442574" y="570067"/>
                </a:cubicBezTo>
                <a:cubicBezTo>
                  <a:pt x="386554" y="521275"/>
                  <a:pt x="110667" y="67087"/>
                  <a:pt x="63080" y="17090"/>
                </a:cubicBezTo>
                <a:cubicBezTo>
                  <a:pt x="15493" y="-32907"/>
                  <a:pt x="141388" y="23114"/>
                  <a:pt x="157050" y="233944"/>
                </a:cubicBezTo>
                <a:close/>
              </a:path>
            </a:pathLst>
          </a:custGeom>
          <a:solidFill>
            <a:schemeClr val="accent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11B08C5-98E1-96B9-A97E-08845CD89FA7}"/>
              </a:ext>
            </a:extLst>
          </p:cNvPr>
          <p:cNvSpPr/>
          <p:nvPr/>
        </p:nvSpPr>
        <p:spPr>
          <a:xfrm>
            <a:off x="4320186" y="2895081"/>
            <a:ext cx="439307" cy="1814452"/>
          </a:xfrm>
          <a:custGeom>
            <a:avLst/>
            <a:gdLst>
              <a:gd name="connsiteX0" fmla="*/ 334941 w 439307"/>
              <a:gd name="connsiteY0" fmla="*/ 43287 h 1814452"/>
              <a:gd name="connsiteX1" fmla="*/ 378312 w 439307"/>
              <a:gd name="connsiteY1" fmla="*/ 1246826 h 1814452"/>
              <a:gd name="connsiteX2" fmla="*/ 432525 w 439307"/>
              <a:gd name="connsiteY2" fmla="*/ 1431151 h 1814452"/>
              <a:gd name="connsiteX3" fmla="*/ 428911 w 439307"/>
              <a:gd name="connsiteY3" fmla="*/ 1814260 h 1814452"/>
              <a:gd name="connsiteX4" fmla="*/ 345784 w 439307"/>
              <a:gd name="connsiteY4" fmla="*/ 1467294 h 1814452"/>
              <a:gd name="connsiteX5" fmla="*/ 13275 w 439307"/>
              <a:gd name="connsiteY5" fmla="*/ 513137 h 1814452"/>
              <a:gd name="connsiteX6" fmla="*/ 67488 w 439307"/>
              <a:gd name="connsiteY6" fmla="*/ 610721 h 1814452"/>
              <a:gd name="connsiteX7" fmla="*/ 81945 w 439307"/>
              <a:gd name="connsiteY7" fmla="*/ 21602 h 1814452"/>
              <a:gd name="connsiteX8" fmla="*/ 157844 w 439307"/>
              <a:gd name="connsiteY8" fmla="*/ 242070 h 1814452"/>
              <a:gd name="connsiteX9" fmla="*/ 197601 w 439307"/>
              <a:gd name="connsiteY9" fmla="*/ 10759 h 1814452"/>
              <a:gd name="connsiteX10" fmla="*/ 204829 w 439307"/>
              <a:gd name="connsiteY10" fmla="*/ 242070 h 1814452"/>
              <a:gd name="connsiteX11" fmla="*/ 334941 w 439307"/>
              <a:gd name="connsiteY11" fmla="*/ 43287 h 181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307" h="1814452">
                <a:moveTo>
                  <a:pt x="334941" y="43287"/>
                </a:moveTo>
                <a:cubicBezTo>
                  <a:pt x="363855" y="210746"/>
                  <a:pt x="362048" y="1015515"/>
                  <a:pt x="378312" y="1246826"/>
                </a:cubicBezTo>
                <a:cubicBezTo>
                  <a:pt x="394576" y="1478137"/>
                  <a:pt x="424092" y="1336579"/>
                  <a:pt x="432525" y="1431151"/>
                </a:cubicBezTo>
                <a:cubicBezTo>
                  <a:pt x="440958" y="1525723"/>
                  <a:pt x="443368" y="1808236"/>
                  <a:pt x="428911" y="1814260"/>
                </a:cubicBezTo>
                <a:cubicBezTo>
                  <a:pt x="414454" y="1820284"/>
                  <a:pt x="415057" y="1684148"/>
                  <a:pt x="345784" y="1467294"/>
                </a:cubicBezTo>
                <a:cubicBezTo>
                  <a:pt x="276511" y="1250440"/>
                  <a:pt x="59658" y="655899"/>
                  <a:pt x="13275" y="513137"/>
                </a:cubicBezTo>
                <a:cubicBezTo>
                  <a:pt x="-33108" y="370375"/>
                  <a:pt x="56043" y="692643"/>
                  <a:pt x="67488" y="610721"/>
                </a:cubicBezTo>
                <a:cubicBezTo>
                  <a:pt x="78933" y="528799"/>
                  <a:pt x="66886" y="83044"/>
                  <a:pt x="81945" y="21602"/>
                </a:cubicBezTo>
                <a:cubicBezTo>
                  <a:pt x="97004" y="-39840"/>
                  <a:pt x="138568" y="243877"/>
                  <a:pt x="157844" y="242070"/>
                </a:cubicBezTo>
                <a:cubicBezTo>
                  <a:pt x="177120" y="240263"/>
                  <a:pt x="189770" y="10759"/>
                  <a:pt x="197601" y="10759"/>
                </a:cubicBezTo>
                <a:cubicBezTo>
                  <a:pt x="205432" y="10759"/>
                  <a:pt x="183746" y="235444"/>
                  <a:pt x="204829" y="242070"/>
                </a:cubicBezTo>
                <a:cubicBezTo>
                  <a:pt x="225912" y="248696"/>
                  <a:pt x="306027" y="-124172"/>
                  <a:pt x="334941" y="4328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5FD1D086-E15B-D9C6-5D84-BAC2A948EFDA}"/>
              </a:ext>
            </a:extLst>
          </p:cNvPr>
          <p:cNvSpPr/>
          <p:nvPr/>
        </p:nvSpPr>
        <p:spPr>
          <a:xfrm>
            <a:off x="5742435" y="3641315"/>
            <a:ext cx="627822" cy="387873"/>
          </a:xfrm>
          <a:custGeom>
            <a:avLst/>
            <a:gdLst>
              <a:gd name="connsiteX0" fmla="*/ 26540 w 627822"/>
              <a:gd name="connsiteY0" fmla="*/ 410 h 387873"/>
              <a:gd name="connsiteX1" fmla="*/ 242440 w 627822"/>
              <a:gd name="connsiteY1" fmla="*/ 330610 h 387873"/>
              <a:gd name="connsiteX2" fmla="*/ 251965 w 627822"/>
              <a:gd name="connsiteY2" fmla="*/ 279810 h 387873"/>
              <a:gd name="connsiteX3" fmla="*/ 324990 w 627822"/>
              <a:gd name="connsiteY3" fmla="*/ 276635 h 387873"/>
              <a:gd name="connsiteX4" fmla="*/ 328165 w 627822"/>
              <a:gd name="connsiteY4" fmla="*/ 130585 h 387873"/>
              <a:gd name="connsiteX5" fmla="*/ 429765 w 627822"/>
              <a:gd name="connsiteY5" fmla="*/ 305210 h 387873"/>
              <a:gd name="connsiteX6" fmla="*/ 588515 w 627822"/>
              <a:gd name="connsiteY6" fmla="*/ 368710 h 387873"/>
              <a:gd name="connsiteX7" fmla="*/ 607565 w 627822"/>
              <a:gd name="connsiteY7" fmla="*/ 387760 h 387873"/>
              <a:gd name="connsiteX8" fmla="*/ 337690 w 627822"/>
              <a:gd name="connsiteY8" fmla="*/ 362360 h 387873"/>
              <a:gd name="connsiteX9" fmla="*/ 207515 w 627822"/>
              <a:gd name="connsiteY9" fmla="*/ 336960 h 387873"/>
              <a:gd name="connsiteX10" fmla="*/ 96390 w 627822"/>
              <a:gd name="connsiteY10" fmla="*/ 371885 h 387873"/>
              <a:gd name="connsiteX11" fmla="*/ 1140 w 627822"/>
              <a:gd name="connsiteY11" fmla="*/ 222660 h 387873"/>
              <a:gd name="connsiteX12" fmla="*/ 42415 w 627822"/>
              <a:gd name="connsiteY12" fmla="*/ 260760 h 387873"/>
              <a:gd name="connsiteX13" fmla="*/ 26540 w 627822"/>
              <a:gd name="connsiteY13" fmla="*/ 410 h 38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7822" h="387873">
                <a:moveTo>
                  <a:pt x="26540" y="410"/>
                </a:moveTo>
                <a:cubicBezTo>
                  <a:pt x="59877" y="12052"/>
                  <a:pt x="204869" y="284043"/>
                  <a:pt x="242440" y="330610"/>
                </a:cubicBezTo>
                <a:cubicBezTo>
                  <a:pt x="280011" y="377177"/>
                  <a:pt x="238207" y="288806"/>
                  <a:pt x="251965" y="279810"/>
                </a:cubicBezTo>
                <a:cubicBezTo>
                  <a:pt x="265723" y="270814"/>
                  <a:pt x="312290" y="301506"/>
                  <a:pt x="324990" y="276635"/>
                </a:cubicBezTo>
                <a:cubicBezTo>
                  <a:pt x="337690" y="251764"/>
                  <a:pt x="310702" y="125822"/>
                  <a:pt x="328165" y="130585"/>
                </a:cubicBezTo>
                <a:cubicBezTo>
                  <a:pt x="345628" y="135348"/>
                  <a:pt x="386373" y="265523"/>
                  <a:pt x="429765" y="305210"/>
                </a:cubicBezTo>
                <a:cubicBezTo>
                  <a:pt x="473157" y="344898"/>
                  <a:pt x="558882" y="354952"/>
                  <a:pt x="588515" y="368710"/>
                </a:cubicBezTo>
                <a:cubicBezTo>
                  <a:pt x="618148" y="382468"/>
                  <a:pt x="649369" y="388818"/>
                  <a:pt x="607565" y="387760"/>
                </a:cubicBezTo>
                <a:cubicBezTo>
                  <a:pt x="565761" y="386702"/>
                  <a:pt x="404365" y="370827"/>
                  <a:pt x="337690" y="362360"/>
                </a:cubicBezTo>
                <a:cubicBezTo>
                  <a:pt x="271015" y="353893"/>
                  <a:pt x="247732" y="335372"/>
                  <a:pt x="207515" y="336960"/>
                </a:cubicBezTo>
                <a:cubicBezTo>
                  <a:pt x="167298" y="338548"/>
                  <a:pt x="130786" y="390935"/>
                  <a:pt x="96390" y="371885"/>
                </a:cubicBezTo>
                <a:cubicBezTo>
                  <a:pt x="61994" y="352835"/>
                  <a:pt x="10136" y="241181"/>
                  <a:pt x="1140" y="222660"/>
                </a:cubicBezTo>
                <a:cubicBezTo>
                  <a:pt x="-7856" y="204139"/>
                  <a:pt x="39240" y="293039"/>
                  <a:pt x="42415" y="260760"/>
                </a:cubicBezTo>
                <a:cubicBezTo>
                  <a:pt x="45590" y="228481"/>
                  <a:pt x="-6797" y="-11232"/>
                  <a:pt x="26540" y="41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D7D2130F-B706-C575-1E33-E6BABD262D90}"/>
              </a:ext>
            </a:extLst>
          </p:cNvPr>
          <p:cNvSpPr/>
          <p:nvPr/>
        </p:nvSpPr>
        <p:spPr>
          <a:xfrm>
            <a:off x="4920692" y="4794098"/>
            <a:ext cx="2879883" cy="1380177"/>
          </a:xfrm>
          <a:custGeom>
            <a:avLst/>
            <a:gdLst>
              <a:gd name="connsiteX0" fmla="*/ 17068 w 2879883"/>
              <a:gd name="connsiteY0" fmla="*/ 153822 h 1380177"/>
              <a:gd name="connsiteX1" fmla="*/ 78028 w 2879883"/>
              <a:gd name="connsiteY1" fmla="*/ 194462 h 1380177"/>
              <a:gd name="connsiteX2" fmla="*/ 1114348 w 2879883"/>
              <a:gd name="connsiteY2" fmla="*/ 753262 h 1380177"/>
              <a:gd name="connsiteX3" fmla="*/ 1078788 w 2879883"/>
              <a:gd name="connsiteY3" fmla="*/ 763422 h 1380177"/>
              <a:gd name="connsiteX4" fmla="*/ 1861108 w 2879883"/>
              <a:gd name="connsiteY4" fmla="*/ 570382 h 1380177"/>
              <a:gd name="connsiteX5" fmla="*/ 1825548 w 2879883"/>
              <a:gd name="connsiteY5" fmla="*/ 626262 h 1380177"/>
              <a:gd name="connsiteX6" fmla="*/ 2638348 w 2879883"/>
              <a:gd name="connsiteY6" fmla="*/ 235102 h 1380177"/>
              <a:gd name="connsiteX7" fmla="*/ 2480868 w 2879883"/>
              <a:gd name="connsiteY7" fmla="*/ 362102 h 1380177"/>
              <a:gd name="connsiteX8" fmla="*/ 2877108 w 2879883"/>
              <a:gd name="connsiteY8" fmla="*/ 1422 h 1380177"/>
              <a:gd name="connsiteX9" fmla="*/ 2658668 w 2879883"/>
              <a:gd name="connsiteY9" fmla="*/ 240182 h 1380177"/>
              <a:gd name="connsiteX10" fmla="*/ 2689148 w 2879883"/>
              <a:gd name="connsiteY10" fmla="*/ 336702 h 1380177"/>
              <a:gd name="connsiteX11" fmla="*/ 2170988 w 2879883"/>
              <a:gd name="connsiteY11" fmla="*/ 773582 h 1380177"/>
              <a:gd name="connsiteX12" fmla="*/ 2186228 w 2879883"/>
              <a:gd name="connsiteY12" fmla="*/ 788822 h 1380177"/>
              <a:gd name="connsiteX13" fmla="*/ 1525828 w 2879883"/>
              <a:gd name="connsiteY13" fmla="*/ 1357782 h 1380177"/>
              <a:gd name="connsiteX14" fmla="*/ 1556308 w 2879883"/>
              <a:gd name="connsiteY14" fmla="*/ 1261262 h 1380177"/>
              <a:gd name="connsiteX15" fmla="*/ 1281988 w 2879883"/>
              <a:gd name="connsiteY15" fmla="*/ 1220622 h 1380177"/>
              <a:gd name="connsiteX16" fmla="*/ 337108 w 2879883"/>
              <a:gd name="connsiteY16" fmla="*/ 590702 h 1380177"/>
              <a:gd name="connsiteX17" fmla="*/ 474268 w 2879883"/>
              <a:gd name="connsiteY17" fmla="*/ 605942 h 1380177"/>
              <a:gd name="connsiteX18" fmla="*/ 149148 w 2879883"/>
              <a:gd name="connsiteY18" fmla="*/ 357022 h 1380177"/>
              <a:gd name="connsiteX19" fmla="*/ 17068 w 2879883"/>
              <a:gd name="connsiteY19" fmla="*/ 153822 h 138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79883" h="1380177">
                <a:moveTo>
                  <a:pt x="17068" y="153822"/>
                </a:moveTo>
                <a:cubicBezTo>
                  <a:pt x="-43892" y="124188"/>
                  <a:pt x="78028" y="194462"/>
                  <a:pt x="78028" y="194462"/>
                </a:cubicBezTo>
                <a:lnTo>
                  <a:pt x="1114348" y="753262"/>
                </a:lnTo>
                <a:cubicBezTo>
                  <a:pt x="1281141" y="848089"/>
                  <a:pt x="1078788" y="763422"/>
                  <a:pt x="1078788" y="763422"/>
                </a:cubicBezTo>
                <a:cubicBezTo>
                  <a:pt x="1203248" y="732942"/>
                  <a:pt x="1736648" y="593242"/>
                  <a:pt x="1861108" y="570382"/>
                </a:cubicBezTo>
                <a:cubicBezTo>
                  <a:pt x="1985568" y="547522"/>
                  <a:pt x="1696008" y="682142"/>
                  <a:pt x="1825548" y="626262"/>
                </a:cubicBezTo>
                <a:cubicBezTo>
                  <a:pt x="1955088" y="570382"/>
                  <a:pt x="2529128" y="279129"/>
                  <a:pt x="2638348" y="235102"/>
                </a:cubicBezTo>
                <a:cubicBezTo>
                  <a:pt x="2747568" y="191075"/>
                  <a:pt x="2441075" y="401049"/>
                  <a:pt x="2480868" y="362102"/>
                </a:cubicBezTo>
                <a:cubicBezTo>
                  <a:pt x="2520661" y="323155"/>
                  <a:pt x="2847475" y="21742"/>
                  <a:pt x="2877108" y="1422"/>
                </a:cubicBezTo>
                <a:cubicBezTo>
                  <a:pt x="2906741" y="-18898"/>
                  <a:pt x="2689995" y="184302"/>
                  <a:pt x="2658668" y="240182"/>
                </a:cubicBezTo>
                <a:cubicBezTo>
                  <a:pt x="2627341" y="296062"/>
                  <a:pt x="2770428" y="247802"/>
                  <a:pt x="2689148" y="336702"/>
                </a:cubicBezTo>
                <a:cubicBezTo>
                  <a:pt x="2607868" y="425602"/>
                  <a:pt x="2254808" y="698229"/>
                  <a:pt x="2170988" y="773582"/>
                </a:cubicBezTo>
                <a:cubicBezTo>
                  <a:pt x="2087168" y="848935"/>
                  <a:pt x="2293755" y="691455"/>
                  <a:pt x="2186228" y="788822"/>
                </a:cubicBezTo>
                <a:cubicBezTo>
                  <a:pt x="2078701" y="886189"/>
                  <a:pt x="1630815" y="1279042"/>
                  <a:pt x="1525828" y="1357782"/>
                </a:cubicBezTo>
                <a:cubicBezTo>
                  <a:pt x="1420841" y="1436522"/>
                  <a:pt x="1596948" y="1284122"/>
                  <a:pt x="1556308" y="1261262"/>
                </a:cubicBezTo>
                <a:cubicBezTo>
                  <a:pt x="1515668" y="1238402"/>
                  <a:pt x="1485188" y="1332382"/>
                  <a:pt x="1281988" y="1220622"/>
                </a:cubicBezTo>
                <a:cubicBezTo>
                  <a:pt x="1078788" y="1108862"/>
                  <a:pt x="471728" y="693149"/>
                  <a:pt x="337108" y="590702"/>
                </a:cubicBezTo>
                <a:cubicBezTo>
                  <a:pt x="202488" y="488255"/>
                  <a:pt x="505595" y="644889"/>
                  <a:pt x="474268" y="605942"/>
                </a:cubicBezTo>
                <a:cubicBezTo>
                  <a:pt x="442941" y="566995"/>
                  <a:pt x="225348" y="429835"/>
                  <a:pt x="149148" y="357022"/>
                </a:cubicBezTo>
                <a:cubicBezTo>
                  <a:pt x="72948" y="284209"/>
                  <a:pt x="45008" y="226635"/>
                  <a:pt x="17068" y="1538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48360D56-07B7-31F8-04E5-64210C7BDB4D}"/>
              </a:ext>
            </a:extLst>
          </p:cNvPr>
          <p:cNvSpPr/>
          <p:nvPr/>
        </p:nvSpPr>
        <p:spPr>
          <a:xfrm>
            <a:off x="6701445" y="5071403"/>
            <a:ext cx="884271" cy="2025778"/>
          </a:xfrm>
          <a:custGeom>
            <a:avLst/>
            <a:gdLst>
              <a:gd name="connsiteX0" fmla="*/ 882995 w 884271"/>
              <a:gd name="connsiteY0" fmla="*/ 3517 h 2025778"/>
              <a:gd name="connsiteX1" fmla="*/ 425795 w 884271"/>
              <a:gd name="connsiteY1" fmla="*/ 755357 h 2025778"/>
              <a:gd name="connsiteX2" fmla="*/ 151475 w 884271"/>
              <a:gd name="connsiteY2" fmla="*/ 1644357 h 2025778"/>
              <a:gd name="connsiteX3" fmla="*/ 192115 w 884271"/>
              <a:gd name="connsiteY3" fmla="*/ 1370037 h 2025778"/>
              <a:gd name="connsiteX4" fmla="*/ 75275 w 884271"/>
              <a:gd name="connsiteY4" fmla="*/ 2020277 h 2025778"/>
              <a:gd name="connsiteX5" fmla="*/ 49875 w 884271"/>
              <a:gd name="connsiteY5" fmla="*/ 1634197 h 2025778"/>
              <a:gd name="connsiteX6" fmla="*/ 34635 w 884271"/>
              <a:gd name="connsiteY6" fmla="*/ 811237 h 2025778"/>
              <a:gd name="connsiteX7" fmla="*/ 4155 w 884271"/>
              <a:gd name="connsiteY7" fmla="*/ 1319237 h 2025778"/>
              <a:gd name="connsiteX8" fmla="*/ 136235 w 884271"/>
              <a:gd name="connsiteY8" fmla="*/ 486117 h 2025778"/>
              <a:gd name="connsiteX9" fmla="*/ 65115 w 884271"/>
              <a:gd name="connsiteY9" fmla="*/ 785837 h 2025778"/>
              <a:gd name="connsiteX10" fmla="*/ 496915 w 884271"/>
              <a:gd name="connsiteY10" fmla="*/ 145757 h 2025778"/>
              <a:gd name="connsiteX11" fmla="*/ 273395 w 884271"/>
              <a:gd name="connsiteY11" fmla="*/ 460717 h 2025778"/>
              <a:gd name="connsiteX12" fmla="*/ 882995 w 884271"/>
              <a:gd name="connsiteY12" fmla="*/ 3517 h 20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4271" h="2025778">
                <a:moveTo>
                  <a:pt x="882995" y="3517"/>
                </a:moveTo>
                <a:cubicBezTo>
                  <a:pt x="908395" y="52624"/>
                  <a:pt x="547715" y="481884"/>
                  <a:pt x="425795" y="755357"/>
                </a:cubicBezTo>
                <a:cubicBezTo>
                  <a:pt x="303875" y="1028830"/>
                  <a:pt x="190422" y="1541910"/>
                  <a:pt x="151475" y="1644357"/>
                </a:cubicBezTo>
                <a:cubicBezTo>
                  <a:pt x="112528" y="1746804"/>
                  <a:pt x="204815" y="1307384"/>
                  <a:pt x="192115" y="1370037"/>
                </a:cubicBezTo>
                <a:cubicBezTo>
                  <a:pt x="179415" y="1432690"/>
                  <a:pt x="98982" y="1976250"/>
                  <a:pt x="75275" y="2020277"/>
                </a:cubicBezTo>
                <a:cubicBezTo>
                  <a:pt x="51568" y="2064304"/>
                  <a:pt x="56648" y="1835703"/>
                  <a:pt x="49875" y="1634197"/>
                </a:cubicBezTo>
                <a:cubicBezTo>
                  <a:pt x="43102" y="1432691"/>
                  <a:pt x="42255" y="863730"/>
                  <a:pt x="34635" y="811237"/>
                </a:cubicBezTo>
                <a:cubicBezTo>
                  <a:pt x="27015" y="758744"/>
                  <a:pt x="-12778" y="1373424"/>
                  <a:pt x="4155" y="1319237"/>
                </a:cubicBezTo>
                <a:cubicBezTo>
                  <a:pt x="21088" y="1265050"/>
                  <a:pt x="126075" y="575017"/>
                  <a:pt x="136235" y="486117"/>
                </a:cubicBezTo>
                <a:cubicBezTo>
                  <a:pt x="146395" y="397217"/>
                  <a:pt x="5002" y="842564"/>
                  <a:pt x="65115" y="785837"/>
                </a:cubicBezTo>
                <a:cubicBezTo>
                  <a:pt x="125228" y="729110"/>
                  <a:pt x="462202" y="199944"/>
                  <a:pt x="496915" y="145757"/>
                </a:cubicBezTo>
                <a:cubicBezTo>
                  <a:pt x="531628" y="91570"/>
                  <a:pt x="215822" y="486117"/>
                  <a:pt x="273395" y="460717"/>
                </a:cubicBezTo>
                <a:cubicBezTo>
                  <a:pt x="330968" y="435317"/>
                  <a:pt x="857595" y="-45590"/>
                  <a:pt x="882995" y="351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DD22DCA-48B0-EA72-CAB5-30958A0B216B}"/>
              </a:ext>
            </a:extLst>
          </p:cNvPr>
          <p:cNvSpPr/>
          <p:nvPr/>
        </p:nvSpPr>
        <p:spPr>
          <a:xfrm>
            <a:off x="7320362" y="4904627"/>
            <a:ext cx="830022" cy="2568858"/>
          </a:xfrm>
          <a:custGeom>
            <a:avLst/>
            <a:gdLst>
              <a:gd name="connsiteX0" fmla="*/ 350438 w 830022"/>
              <a:gd name="connsiteY0" fmla="*/ 22973 h 2568858"/>
              <a:gd name="connsiteX1" fmla="*/ 15158 w 830022"/>
              <a:gd name="connsiteY1" fmla="*/ 1775573 h 2568858"/>
              <a:gd name="connsiteX2" fmla="*/ 60878 w 830022"/>
              <a:gd name="connsiteY2" fmla="*/ 1699373 h 2568858"/>
              <a:gd name="connsiteX3" fmla="*/ 91358 w 830022"/>
              <a:gd name="connsiteY3" fmla="*/ 2283573 h 2568858"/>
              <a:gd name="connsiteX4" fmla="*/ 192958 w 830022"/>
              <a:gd name="connsiteY4" fmla="*/ 2537573 h 2568858"/>
              <a:gd name="connsiteX5" fmla="*/ 218358 w 830022"/>
              <a:gd name="connsiteY5" fmla="*/ 2451213 h 2568858"/>
              <a:gd name="connsiteX6" fmla="*/ 279318 w 830022"/>
              <a:gd name="connsiteY6" fmla="*/ 2547733 h 2568858"/>
              <a:gd name="connsiteX7" fmla="*/ 726358 w 830022"/>
              <a:gd name="connsiteY7" fmla="*/ 2537573 h 2568858"/>
              <a:gd name="connsiteX8" fmla="*/ 822878 w 830022"/>
              <a:gd name="connsiteY8" fmla="*/ 2222613 h 2568858"/>
              <a:gd name="connsiteX9" fmla="*/ 594278 w 830022"/>
              <a:gd name="connsiteY9" fmla="*/ 1927973 h 2568858"/>
              <a:gd name="connsiteX10" fmla="*/ 401238 w 830022"/>
              <a:gd name="connsiteY10" fmla="*/ 1435213 h 2568858"/>
              <a:gd name="connsiteX11" fmla="*/ 518078 w 830022"/>
              <a:gd name="connsiteY11" fmla="*/ 216013 h 2568858"/>
              <a:gd name="connsiteX12" fmla="*/ 299638 w 830022"/>
              <a:gd name="connsiteY12" fmla="*/ 739253 h 2568858"/>
              <a:gd name="connsiteX13" fmla="*/ 350438 w 830022"/>
              <a:gd name="connsiteY13" fmla="*/ 22973 h 256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0022" h="2568858">
                <a:moveTo>
                  <a:pt x="350438" y="22973"/>
                </a:moveTo>
                <a:cubicBezTo>
                  <a:pt x="303025" y="195693"/>
                  <a:pt x="63418" y="1496173"/>
                  <a:pt x="15158" y="1775573"/>
                </a:cubicBezTo>
                <a:cubicBezTo>
                  <a:pt x="-33102" y="2054973"/>
                  <a:pt x="48178" y="1614706"/>
                  <a:pt x="60878" y="1699373"/>
                </a:cubicBezTo>
                <a:cubicBezTo>
                  <a:pt x="73578" y="1784040"/>
                  <a:pt x="69345" y="2143873"/>
                  <a:pt x="91358" y="2283573"/>
                </a:cubicBezTo>
                <a:cubicBezTo>
                  <a:pt x="113371" y="2423273"/>
                  <a:pt x="171791" y="2509633"/>
                  <a:pt x="192958" y="2537573"/>
                </a:cubicBezTo>
                <a:cubicBezTo>
                  <a:pt x="214125" y="2565513"/>
                  <a:pt x="203965" y="2449520"/>
                  <a:pt x="218358" y="2451213"/>
                </a:cubicBezTo>
                <a:cubicBezTo>
                  <a:pt x="232751" y="2452906"/>
                  <a:pt x="194651" y="2533340"/>
                  <a:pt x="279318" y="2547733"/>
                </a:cubicBezTo>
                <a:cubicBezTo>
                  <a:pt x="363985" y="2562126"/>
                  <a:pt x="635765" y="2591760"/>
                  <a:pt x="726358" y="2537573"/>
                </a:cubicBezTo>
                <a:cubicBezTo>
                  <a:pt x="816951" y="2483386"/>
                  <a:pt x="844891" y="2324213"/>
                  <a:pt x="822878" y="2222613"/>
                </a:cubicBezTo>
                <a:cubicBezTo>
                  <a:pt x="800865" y="2121013"/>
                  <a:pt x="664551" y="2059206"/>
                  <a:pt x="594278" y="1927973"/>
                </a:cubicBezTo>
                <a:cubicBezTo>
                  <a:pt x="524005" y="1796740"/>
                  <a:pt x="413938" y="1720540"/>
                  <a:pt x="401238" y="1435213"/>
                </a:cubicBezTo>
                <a:cubicBezTo>
                  <a:pt x="388538" y="1149886"/>
                  <a:pt x="535011" y="332006"/>
                  <a:pt x="518078" y="216013"/>
                </a:cubicBezTo>
                <a:cubicBezTo>
                  <a:pt x="501145" y="100020"/>
                  <a:pt x="322498" y="771426"/>
                  <a:pt x="299638" y="739253"/>
                </a:cubicBezTo>
                <a:cubicBezTo>
                  <a:pt x="276778" y="707080"/>
                  <a:pt x="397851" y="-149747"/>
                  <a:pt x="350438" y="229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90CE2EF8-CA3E-CB4A-2A43-EFDA45114136}"/>
              </a:ext>
            </a:extLst>
          </p:cNvPr>
          <p:cNvSpPr/>
          <p:nvPr/>
        </p:nvSpPr>
        <p:spPr>
          <a:xfrm>
            <a:off x="4791965" y="4702134"/>
            <a:ext cx="1133440" cy="2941831"/>
          </a:xfrm>
          <a:custGeom>
            <a:avLst/>
            <a:gdLst>
              <a:gd name="connsiteX0" fmla="*/ 309424 w 1133440"/>
              <a:gd name="connsiteY0" fmla="*/ 330504 h 2941831"/>
              <a:gd name="connsiteX1" fmla="*/ 646309 w 1133440"/>
              <a:gd name="connsiteY1" fmla="*/ 1939298 h 2941831"/>
              <a:gd name="connsiteX2" fmla="*/ 639433 w 1133440"/>
              <a:gd name="connsiteY2" fmla="*/ 1884296 h 2941831"/>
              <a:gd name="connsiteX3" fmla="*/ 1065695 w 1133440"/>
              <a:gd name="connsiteY3" fmla="*/ 2874323 h 2941831"/>
              <a:gd name="connsiteX4" fmla="*/ 1031319 w 1133440"/>
              <a:gd name="connsiteY4" fmla="*/ 2764320 h 2941831"/>
              <a:gd name="connsiteX5" fmla="*/ 103169 w 1133440"/>
              <a:gd name="connsiteY5" fmla="*/ 2042425 h 2941831"/>
              <a:gd name="connsiteX6" fmla="*/ 178796 w 1133440"/>
              <a:gd name="connsiteY6" fmla="*/ 1953048 h 2941831"/>
              <a:gd name="connsiteX7" fmla="*/ 68793 w 1133440"/>
              <a:gd name="connsiteY7" fmla="*/ 419881 h 2941831"/>
              <a:gd name="connsiteX8" fmla="*/ 103169 w 1133440"/>
              <a:gd name="connsiteY8" fmla="*/ 784266 h 2941831"/>
              <a:gd name="connsiteX9" fmla="*/ 41 w 1133440"/>
              <a:gd name="connsiteY9" fmla="*/ 495 h 2941831"/>
              <a:gd name="connsiteX10" fmla="*/ 116919 w 1133440"/>
              <a:gd name="connsiteY10" fmla="*/ 660513 h 2941831"/>
              <a:gd name="connsiteX11" fmla="*/ 206297 w 1133440"/>
              <a:gd name="connsiteY11" fmla="*/ 303003 h 2941831"/>
              <a:gd name="connsiteX12" fmla="*/ 288799 w 1133440"/>
              <a:gd name="connsiteY12" fmla="*/ 633012 h 2941831"/>
              <a:gd name="connsiteX13" fmla="*/ 309424 w 1133440"/>
              <a:gd name="connsiteY13" fmla="*/ 330504 h 294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3440" h="2941831">
                <a:moveTo>
                  <a:pt x="309424" y="330504"/>
                </a:moveTo>
                <a:cubicBezTo>
                  <a:pt x="369009" y="548218"/>
                  <a:pt x="591308" y="1680333"/>
                  <a:pt x="646309" y="1939298"/>
                </a:cubicBezTo>
                <a:cubicBezTo>
                  <a:pt x="701310" y="2198263"/>
                  <a:pt x="569535" y="1728459"/>
                  <a:pt x="639433" y="1884296"/>
                </a:cubicBezTo>
                <a:cubicBezTo>
                  <a:pt x="709331" y="2040133"/>
                  <a:pt x="1000381" y="2727652"/>
                  <a:pt x="1065695" y="2874323"/>
                </a:cubicBezTo>
                <a:cubicBezTo>
                  <a:pt x="1131009" y="3020994"/>
                  <a:pt x="1191740" y="2902970"/>
                  <a:pt x="1031319" y="2764320"/>
                </a:cubicBezTo>
                <a:cubicBezTo>
                  <a:pt x="870898" y="2625670"/>
                  <a:pt x="245256" y="2177637"/>
                  <a:pt x="103169" y="2042425"/>
                </a:cubicBezTo>
                <a:cubicBezTo>
                  <a:pt x="-38918" y="1907213"/>
                  <a:pt x="184525" y="2223472"/>
                  <a:pt x="178796" y="1953048"/>
                </a:cubicBezTo>
                <a:cubicBezTo>
                  <a:pt x="173067" y="1682624"/>
                  <a:pt x="81397" y="614678"/>
                  <a:pt x="68793" y="419881"/>
                </a:cubicBezTo>
                <a:cubicBezTo>
                  <a:pt x="56189" y="225084"/>
                  <a:pt x="114628" y="854164"/>
                  <a:pt x="103169" y="784266"/>
                </a:cubicBezTo>
                <a:cubicBezTo>
                  <a:pt x="91710" y="714368"/>
                  <a:pt x="-2251" y="21120"/>
                  <a:pt x="41" y="495"/>
                </a:cubicBezTo>
                <a:cubicBezTo>
                  <a:pt x="2333" y="-20131"/>
                  <a:pt x="82543" y="610095"/>
                  <a:pt x="116919" y="660513"/>
                </a:cubicBezTo>
                <a:cubicBezTo>
                  <a:pt x="151295" y="710931"/>
                  <a:pt x="177650" y="307586"/>
                  <a:pt x="206297" y="303003"/>
                </a:cubicBezTo>
                <a:cubicBezTo>
                  <a:pt x="234944" y="298419"/>
                  <a:pt x="272757" y="624991"/>
                  <a:pt x="288799" y="633012"/>
                </a:cubicBezTo>
                <a:cubicBezTo>
                  <a:pt x="304841" y="641033"/>
                  <a:pt x="249839" y="112790"/>
                  <a:pt x="309424" y="33050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8D4D389-4AAA-9862-913E-5D28A4C5D344}"/>
              </a:ext>
            </a:extLst>
          </p:cNvPr>
          <p:cNvSpPr/>
          <p:nvPr/>
        </p:nvSpPr>
        <p:spPr>
          <a:xfrm>
            <a:off x="7070756" y="6640319"/>
            <a:ext cx="814549" cy="978159"/>
          </a:xfrm>
          <a:custGeom>
            <a:avLst/>
            <a:gdLst>
              <a:gd name="connsiteX0" fmla="*/ 210068 w 814549"/>
              <a:gd name="connsiteY0" fmla="*/ 1113 h 978159"/>
              <a:gd name="connsiteX1" fmla="*/ 3812 w 814549"/>
              <a:gd name="connsiteY1" fmla="*/ 681756 h 978159"/>
              <a:gd name="connsiteX2" fmla="*/ 326946 w 814549"/>
              <a:gd name="connsiteY2" fmla="*/ 908637 h 978159"/>
              <a:gd name="connsiteX3" fmla="*/ 10688 w 814549"/>
              <a:gd name="connsiteY3" fmla="*/ 963639 h 978159"/>
              <a:gd name="connsiteX4" fmla="*/ 808209 w 814549"/>
              <a:gd name="connsiteY4" fmla="*/ 970514 h 978159"/>
              <a:gd name="connsiteX5" fmla="*/ 375073 w 814549"/>
              <a:gd name="connsiteY5" fmla="*/ 867386 h 978159"/>
              <a:gd name="connsiteX6" fmla="*/ 203193 w 814549"/>
              <a:gd name="connsiteY6" fmla="*/ 571753 h 978159"/>
              <a:gd name="connsiteX7" fmla="*/ 120691 w 814549"/>
              <a:gd name="connsiteY7" fmla="*/ 351747 h 978159"/>
              <a:gd name="connsiteX8" fmla="*/ 79439 w 814549"/>
              <a:gd name="connsiteY8" fmla="*/ 516752 h 978159"/>
              <a:gd name="connsiteX9" fmla="*/ 210068 w 814549"/>
              <a:gd name="connsiteY9" fmla="*/ 1113 h 97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4549" h="978159">
                <a:moveTo>
                  <a:pt x="210068" y="1113"/>
                </a:moveTo>
                <a:cubicBezTo>
                  <a:pt x="197464" y="28614"/>
                  <a:pt x="-15668" y="530502"/>
                  <a:pt x="3812" y="681756"/>
                </a:cubicBezTo>
                <a:cubicBezTo>
                  <a:pt x="23292" y="833010"/>
                  <a:pt x="325800" y="861657"/>
                  <a:pt x="326946" y="908637"/>
                </a:cubicBezTo>
                <a:cubicBezTo>
                  <a:pt x="328092" y="955618"/>
                  <a:pt x="-69523" y="953326"/>
                  <a:pt x="10688" y="963639"/>
                </a:cubicBezTo>
                <a:cubicBezTo>
                  <a:pt x="90898" y="973952"/>
                  <a:pt x="747478" y="986556"/>
                  <a:pt x="808209" y="970514"/>
                </a:cubicBezTo>
                <a:cubicBezTo>
                  <a:pt x="868940" y="954472"/>
                  <a:pt x="475909" y="933846"/>
                  <a:pt x="375073" y="867386"/>
                </a:cubicBezTo>
                <a:cubicBezTo>
                  <a:pt x="274237" y="800926"/>
                  <a:pt x="245590" y="657693"/>
                  <a:pt x="203193" y="571753"/>
                </a:cubicBezTo>
                <a:cubicBezTo>
                  <a:pt x="160796" y="485813"/>
                  <a:pt x="141317" y="360914"/>
                  <a:pt x="120691" y="351747"/>
                </a:cubicBezTo>
                <a:cubicBezTo>
                  <a:pt x="100065" y="342580"/>
                  <a:pt x="65689" y="569462"/>
                  <a:pt x="79439" y="516752"/>
                </a:cubicBezTo>
                <a:cubicBezTo>
                  <a:pt x="93189" y="464042"/>
                  <a:pt x="222672" y="-26388"/>
                  <a:pt x="210068" y="111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424CB83-04F0-4DFD-E063-08A2B4694510}"/>
              </a:ext>
            </a:extLst>
          </p:cNvPr>
          <p:cNvSpPr/>
          <p:nvPr/>
        </p:nvSpPr>
        <p:spPr>
          <a:xfrm>
            <a:off x="3845794" y="1817238"/>
            <a:ext cx="919118" cy="4910517"/>
          </a:xfrm>
          <a:custGeom>
            <a:avLst/>
            <a:gdLst>
              <a:gd name="connsiteX0" fmla="*/ 843772 w 919118"/>
              <a:gd name="connsiteY0" fmla="*/ 168316 h 4910517"/>
              <a:gd name="connsiteX1" fmla="*/ 7749 w 919118"/>
              <a:gd name="connsiteY1" fmla="*/ 2179996 h 4910517"/>
              <a:gd name="connsiteX2" fmla="*/ 412697 w 919118"/>
              <a:gd name="connsiteY2" fmla="*/ 1409288 h 4910517"/>
              <a:gd name="connsiteX3" fmla="*/ 164503 w 919118"/>
              <a:gd name="connsiteY3" fmla="*/ 3525471 h 4910517"/>
              <a:gd name="connsiteX4" fmla="*/ 138377 w 919118"/>
              <a:gd name="connsiteY4" fmla="*/ 3055208 h 4910517"/>
              <a:gd name="connsiteX5" fmla="*/ 60000 w 919118"/>
              <a:gd name="connsiteY5" fmla="*/ 4910133 h 4910517"/>
              <a:gd name="connsiteX6" fmla="*/ 203692 w 919118"/>
              <a:gd name="connsiteY6" fmla="*/ 3198899 h 4910517"/>
              <a:gd name="connsiteX7" fmla="*/ 425760 w 919118"/>
              <a:gd name="connsiteY7" fmla="*/ 1095779 h 4910517"/>
              <a:gd name="connsiteX8" fmla="*/ 830709 w 919118"/>
              <a:gd name="connsiteY8" fmla="*/ 220568 h 4910517"/>
              <a:gd name="connsiteX9" fmla="*/ 843772 w 919118"/>
              <a:gd name="connsiteY9" fmla="*/ 168316 h 49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9118" h="4910517">
                <a:moveTo>
                  <a:pt x="843772" y="168316"/>
                </a:moveTo>
                <a:cubicBezTo>
                  <a:pt x="706612" y="494887"/>
                  <a:pt x="79595" y="1973167"/>
                  <a:pt x="7749" y="2179996"/>
                </a:cubicBezTo>
                <a:cubicBezTo>
                  <a:pt x="-64097" y="2386825"/>
                  <a:pt x="386571" y="1185042"/>
                  <a:pt x="412697" y="1409288"/>
                </a:cubicBezTo>
                <a:cubicBezTo>
                  <a:pt x="438823" y="1633534"/>
                  <a:pt x="210223" y="3251151"/>
                  <a:pt x="164503" y="3525471"/>
                </a:cubicBezTo>
                <a:cubicBezTo>
                  <a:pt x="118783" y="3799791"/>
                  <a:pt x="155794" y="2824431"/>
                  <a:pt x="138377" y="3055208"/>
                </a:cubicBezTo>
                <a:cubicBezTo>
                  <a:pt x="120960" y="3285985"/>
                  <a:pt x="49114" y="4886185"/>
                  <a:pt x="60000" y="4910133"/>
                </a:cubicBezTo>
                <a:cubicBezTo>
                  <a:pt x="70886" y="4934082"/>
                  <a:pt x="142732" y="3834625"/>
                  <a:pt x="203692" y="3198899"/>
                </a:cubicBezTo>
                <a:cubicBezTo>
                  <a:pt x="264652" y="2563173"/>
                  <a:pt x="321257" y="1592168"/>
                  <a:pt x="425760" y="1095779"/>
                </a:cubicBezTo>
                <a:cubicBezTo>
                  <a:pt x="530263" y="599390"/>
                  <a:pt x="758863" y="377322"/>
                  <a:pt x="830709" y="220568"/>
                </a:cubicBezTo>
                <a:cubicBezTo>
                  <a:pt x="902555" y="63814"/>
                  <a:pt x="980932" y="-158255"/>
                  <a:pt x="843772" y="168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1EB8A75E-82C4-290C-7DD9-4FDC160A31C3}"/>
              </a:ext>
            </a:extLst>
          </p:cNvPr>
          <p:cNvSpPr/>
          <p:nvPr/>
        </p:nvSpPr>
        <p:spPr>
          <a:xfrm>
            <a:off x="3396318" y="4333328"/>
            <a:ext cx="1116460" cy="3569829"/>
          </a:xfrm>
          <a:custGeom>
            <a:avLst/>
            <a:gdLst>
              <a:gd name="connsiteX0" fmla="*/ 1110368 w 1116460"/>
              <a:gd name="connsiteY0" fmla="*/ 395426 h 3569829"/>
              <a:gd name="connsiteX1" fmla="*/ 561728 w 1116460"/>
              <a:gd name="connsiteY1" fmla="*/ 2485483 h 3569829"/>
              <a:gd name="connsiteX2" fmla="*/ 640105 w 1116460"/>
              <a:gd name="connsiteY2" fmla="*/ 1558021 h 3569829"/>
              <a:gd name="connsiteX3" fmla="*/ 25 w 1116460"/>
              <a:gd name="connsiteY3" fmla="*/ 3569701 h 3569829"/>
              <a:gd name="connsiteX4" fmla="*/ 666231 w 1116460"/>
              <a:gd name="connsiteY4" fmla="*/ 1649461 h 3569829"/>
              <a:gd name="connsiteX5" fmla="*/ 914425 w 1116460"/>
              <a:gd name="connsiteY5" fmla="*/ 3541 h 3569829"/>
              <a:gd name="connsiteX6" fmla="*/ 718482 w 1116460"/>
              <a:gd name="connsiteY6" fmla="*/ 1192261 h 3569829"/>
              <a:gd name="connsiteX7" fmla="*/ 979739 w 1116460"/>
              <a:gd name="connsiteY7" fmla="*/ 526055 h 3569829"/>
              <a:gd name="connsiteX8" fmla="*/ 862173 w 1116460"/>
              <a:gd name="connsiteY8" fmla="*/ 839563 h 3569829"/>
              <a:gd name="connsiteX9" fmla="*/ 1110368 w 1116460"/>
              <a:gd name="connsiteY9" fmla="*/ 395426 h 356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460" h="3569829">
                <a:moveTo>
                  <a:pt x="1110368" y="395426"/>
                </a:moveTo>
                <a:cubicBezTo>
                  <a:pt x="1060294" y="669746"/>
                  <a:pt x="640105" y="2291717"/>
                  <a:pt x="561728" y="2485483"/>
                </a:cubicBezTo>
                <a:cubicBezTo>
                  <a:pt x="483351" y="2679249"/>
                  <a:pt x="733722" y="1377318"/>
                  <a:pt x="640105" y="1558021"/>
                </a:cubicBezTo>
                <a:cubicBezTo>
                  <a:pt x="546488" y="1738724"/>
                  <a:pt x="-4329" y="3554461"/>
                  <a:pt x="25" y="3569701"/>
                </a:cubicBezTo>
                <a:cubicBezTo>
                  <a:pt x="4379" y="3584941"/>
                  <a:pt x="513831" y="2243821"/>
                  <a:pt x="666231" y="1649461"/>
                </a:cubicBezTo>
                <a:cubicBezTo>
                  <a:pt x="818631" y="1055101"/>
                  <a:pt x="905717" y="79741"/>
                  <a:pt x="914425" y="3541"/>
                </a:cubicBezTo>
                <a:cubicBezTo>
                  <a:pt x="923133" y="-72659"/>
                  <a:pt x="707596" y="1105175"/>
                  <a:pt x="718482" y="1192261"/>
                </a:cubicBezTo>
                <a:cubicBezTo>
                  <a:pt x="729368" y="1279347"/>
                  <a:pt x="955791" y="584838"/>
                  <a:pt x="979739" y="526055"/>
                </a:cubicBezTo>
                <a:cubicBezTo>
                  <a:pt x="1003687" y="467272"/>
                  <a:pt x="838224" y="859157"/>
                  <a:pt x="862173" y="839563"/>
                </a:cubicBezTo>
                <a:cubicBezTo>
                  <a:pt x="886122" y="819969"/>
                  <a:pt x="1160442" y="121106"/>
                  <a:pt x="1110368" y="39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DB9C54AB-E5D4-27E3-940B-46D0CDA26DA3}"/>
              </a:ext>
            </a:extLst>
          </p:cNvPr>
          <p:cNvSpPr/>
          <p:nvPr/>
        </p:nvSpPr>
        <p:spPr>
          <a:xfrm>
            <a:off x="3879431" y="4893264"/>
            <a:ext cx="998593" cy="2945269"/>
          </a:xfrm>
          <a:custGeom>
            <a:avLst/>
            <a:gdLst>
              <a:gd name="connsiteX0" fmla="*/ 914638 w 998593"/>
              <a:gd name="connsiteY0" fmla="*/ 5307 h 2945269"/>
              <a:gd name="connsiteX1" fmla="*/ 235369 w 998593"/>
              <a:gd name="connsiteY1" fmla="*/ 2134553 h 2945269"/>
              <a:gd name="connsiteX2" fmla="*/ 313746 w 998593"/>
              <a:gd name="connsiteY2" fmla="*/ 2082302 h 2945269"/>
              <a:gd name="connsiteX3" fmla="*/ 238 w 998593"/>
              <a:gd name="connsiteY3" fmla="*/ 2944450 h 2945269"/>
              <a:gd name="connsiteX4" fmla="*/ 274558 w 998593"/>
              <a:gd name="connsiteY4" fmla="*/ 2225993 h 2945269"/>
              <a:gd name="connsiteX5" fmla="*/ 914638 w 998593"/>
              <a:gd name="connsiteY5" fmla="*/ 1533662 h 2945269"/>
              <a:gd name="connsiteX6" fmla="*/ 979952 w 998593"/>
              <a:gd name="connsiteY6" fmla="*/ 1050336 h 2945269"/>
              <a:gd name="connsiteX7" fmla="*/ 810135 w 998593"/>
              <a:gd name="connsiteY7" fmla="*/ 854393 h 2945269"/>
              <a:gd name="connsiteX8" fmla="*/ 692569 w 998593"/>
              <a:gd name="connsiteY8" fmla="*/ 1507536 h 2945269"/>
              <a:gd name="connsiteX9" fmla="*/ 914638 w 998593"/>
              <a:gd name="connsiteY9" fmla="*/ 5307 h 29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8593" h="2945269">
                <a:moveTo>
                  <a:pt x="914638" y="5307"/>
                </a:moveTo>
                <a:cubicBezTo>
                  <a:pt x="838438" y="109810"/>
                  <a:pt x="335518" y="1788387"/>
                  <a:pt x="235369" y="2134553"/>
                </a:cubicBezTo>
                <a:cubicBezTo>
                  <a:pt x="135220" y="2480719"/>
                  <a:pt x="352934" y="1947319"/>
                  <a:pt x="313746" y="2082302"/>
                </a:cubicBezTo>
                <a:cubicBezTo>
                  <a:pt x="274557" y="2217285"/>
                  <a:pt x="6769" y="2920501"/>
                  <a:pt x="238" y="2944450"/>
                </a:cubicBezTo>
                <a:cubicBezTo>
                  <a:pt x="-6293" y="2968399"/>
                  <a:pt x="122158" y="2461124"/>
                  <a:pt x="274558" y="2225993"/>
                </a:cubicBezTo>
                <a:cubicBezTo>
                  <a:pt x="426958" y="1990862"/>
                  <a:pt x="797072" y="1729605"/>
                  <a:pt x="914638" y="1533662"/>
                </a:cubicBezTo>
                <a:cubicBezTo>
                  <a:pt x="1032204" y="1337719"/>
                  <a:pt x="997369" y="1163548"/>
                  <a:pt x="979952" y="1050336"/>
                </a:cubicBezTo>
                <a:cubicBezTo>
                  <a:pt x="962535" y="937125"/>
                  <a:pt x="858032" y="778193"/>
                  <a:pt x="810135" y="854393"/>
                </a:cubicBezTo>
                <a:cubicBezTo>
                  <a:pt x="762238" y="930593"/>
                  <a:pt x="675152" y="1642519"/>
                  <a:pt x="692569" y="1507536"/>
                </a:cubicBezTo>
                <a:cubicBezTo>
                  <a:pt x="709986" y="1372553"/>
                  <a:pt x="990838" y="-99196"/>
                  <a:pt x="914638" y="5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AD30A424-E56C-811D-95D3-3BA8E6B83F56}"/>
              </a:ext>
            </a:extLst>
          </p:cNvPr>
          <p:cNvSpPr/>
          <p:nvPr/>
        </p:nvSpPr>
        <p:spPr>
          <a:xfrm>
            <a:off x="4995348" y="374511"/>
            <a:ext cx="1016318" cy="2392931"/>
          </a:xfrm>
          <a:custGeom>
            <a:avLst/>
            <a:gdLst>
              <a:gd name="connsiteX0" fmla="*/ 1015708 w 1016318"/>
              <a:gd name="connsiteY0" fmla="*/ 243 h 2392931"/>
              <a:gd name="connsiteX1" fmla="*/ 266200 w 1016318"/>
              <a:gd name="connsiteY1" fmla="*/ 1154486 h 2392931"/>
              <a:gd name="connsiteX2" fmla="*/ 11367 w 1016318"/>
              <a:gd name="connsiteY2" fmla="*/ 2338709 h 2392931"/>
              <a:gd name="connsiteX3" fmla="*/ 71327 w 1016318"/>
              <a:gd name="connsiteY3" fmla="*/ 2053896 h 2392931"/>
              <a:gd name="connsiteX4" fmla="*/ 311170 w 1016318"/>
              <a:gd name="connsiteY4" fmla="*/ 824702 h 2392931"/>
              <a:gd name="connsiteX5" fmla="*/ 131288 w 1016318"/>
              <a:gd name="connsiteY5" fmla="*/ 1049555 h 2392931"/>
              <a:gd name="connsiteX6" fmla="*/ 1015708 w 1016318"/>
              <a:gd name="connsiteY6" fmla="*/ 243 h 23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318" h="2392931">
                <a:moveTo>
                  <a:pt x="1015708" y="243"/>
                </a:moveTo>
                <a:cubicBezTo>
                  <a:pt x="1038193" y="17732"/>
                  <a:pt x="433590" y="764742"/>
                  <a:pt x="266200" y="1154486"/>
                </a:cubicBezTo>
                <a:cubicBezTo>
                  <a:pt x="98810" y="1544230"/>
                  <a:pt x="43846" y="2188807"/>
                  <a:pt x="11367" y="2338709"/>
                </a:cubicBezTo>
                <a:cubicBezTo>
                  <a:pt x="-21112" y="2488611"/>
                  <a:pt x="21360" y="2306230"/>
                  <a:pt x="71327" y="2053896"/>
                </a:cubicBezTo>
                <a:cubicBezTo>
                  <a:pt x="121294" y="1801562"/>
                  <a:pt x="301177" y="992092"/>
                  <a:pt x="311170" y="824702"/>
                </a:cubicBezTo>
                <a:cubicBezTo>
                  <a:pt x="321163" y="657312"/>
                  <a:pt x="8868" y="1186965"/>
                  <a:pt x="131288" y="1049555"/>
                </a:cubicBezTo>
                <a:cubicBezTo>
                  <a:pt x="253708" y="912145"/>
                  <a:pt x="993223" y="-17246"/>
                  <a:pt x="1015708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9EF759A5-E46C-2346-1E0E-F8DDBECA0AE0}"/>
              </a:ext>
            </a:extLst>
          </p:cNvPr>
          <p:cNvSpPr/>
          <p:nvPr/>
        </p:nvSpPr>
        <p:spPr>
          <a:xfrm>
            <a:off x="6475742" y="400013"/>
            <a:ext cx="1042082" cy="2329061"/>
          </a:xfrm>
          <a:custGeom>
            <a:avLst/>
            <a:gdLst>
              <a:gd name="connsiteX0" fmla="*/ 9 w 1042082"/>
              <a:gd name="connsiteY0" fmla="*/ 4721 h 2329061"/>
              <a:gd name="connsiteX1" fmla="*/ 569635 w 1042082"/>
              <a:gd name="connsiteY1" fmla="*/ 1653639 h 2329061"/>
              <a:gd name="connsiteX2" fmla="*/ 524665 w 1042082"/>
              <a:gd name="connsiteY2" fmla="*/ 1383817 h 2329061"/>
              <a:gd name="connsiteX3" fmla="*/ 1034330 w 1042082"/>
              <a:gd name="connsiteY3" fmla="*/ 2313207 h 2329061"/>
              <a:gd name="connsiteX4" fmla="*/ 809478 w 1042082"/>
              <a:gd name="connsiteY4" fmla="*/ 1923462 h 2329061"/>
              <a:gd name="connsiteX5" fmla="*/ 494684 w 1042082"/>
              <a:gd name="connsiteY5" fmla="*/ 1323856 h 2329061"/>
              <a:gd name="connsiteX6" fmla="*/ 584625 w 1042082"/>
              <a:gd name="connsiteY6" fmla="*/ 1158964 h 2329061"/>
              <a:gd name="connsiteX7" fmla="*/ 9 w 1042082"/>
              <a:gd name="connsiteY7" fmla="*/ 4721 h 232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2082" h="2329061">
                <a:moveTo>
                  <a:pt x="9" y="4721"/>
                </a:moveTo>
                <a:cubicBezTo>
                  <a:pt x="-2489" y="87167"/>
                  <a:pt x="482192" y="1423790"/>
                  <a:pt x="569635" y="1653639"/>
                </a:cubicBezTo>
                <a:cubicBezTo>
                  <a:pt x="657078" y="1883488"/>
                  <a:pt x="447216" y="1273889"/>
                  <a:pt x="524665" y="1383817"/>
                </a:cubicBezTo>
                <a:cubicBezTo>
                  <a:pt x="602114" y="1493745"/>
                  <a:pt x="986861" y="2223266"/>
                  <a:pt x="1034330" y="2313207"/>
                </a:cubicBezTo>
                <a:cubicBezTo>
                  <a:pt x="1081799" y="2403148"/>
                  <a:pt x="899419" y="2088354"/>
                  <a:pt x="809478" y="1923462"/>
                </a:cubicBezTo>
                <a:cubicBezTo>
                  <a:pt x="719537" y="1758570"/>
                  <a:pt x="532160" y="1451272"/>
                  <a:pt x="494684" y="1323856"/>
                </a:cubicBezTo>
                <a:cubicBezTo>
                  <a:pt x="457208" y="1196440"/>
                  <a:pt x="664572" y="1373823"/>
                  <a:pt x="584625" y="1158964"/>
                </a:cubicBezTo>
                <a:cubicBezTo>
                  <a:pt x="504678" y="944105"/>
                  <a:pt x="2507" y="-77725"/>
                  <a:pt x="9" y="4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7C699C4A-C2DA-E9AC-E784-70999CE5ED40}"/>
              </a:ext>
            </a:extLst>
          </p:cNvPr>
          <p:cNvSpPr/>
          <p:nvPr/>
        </p:nvSpPr>
        <p:spPr>
          <a:xfrm>
            <a:off x="5681045" y="359009"/>
            <a:ext cx="689949" cy="2322761"/>
          </a:xfrm>
          <a:custGeom>
            <a:avLst/>
            <a:gdLst>
              <a:gd name="connsiteX0" fmla="*/ 689775 w 689949"/>
              <a:gd name="connsiteY0" fmla="*/ 755 h 2322761"/>
              <a:gd name="connsiteX1" fmla="*/ 165119 w 689949"/>
              <a:gd name="connsiteY1" fmla="*/ 915155 h 2322761"/>
              <a:gd name="connsiteX2" fmla="*/ 15217 w 689949"/>
              <a:gd name="connsiteY2" fmla="*/ 2264270 h 2322761"/>
              <a:gd name="connsiteX3" fmla="*/ 15217 w 689949"/>
              <a:gd name="connsiteY3" fmla="*/ 1949476 h 2322761"/>
              <a:gd name="connsiteX4" fmla="*/ 105158 w 689949"/>
              <a:gd name="connsiteY4" fmla="*/ 780243 h 2322761"/>
              <a:gd name="connsiteX5" fmla="*/ 689775 w 689949"/>
              <a:gd name="connsiteY5" fmla="*/ 755 h 232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949" h="2322761">
                <a:moveTo>
                  <a:pt x="689775" y="755"/>
                </a:moveTo>
                <a:cubicBezTo>
                  <a:pt x="699769" y="23240"/>
                  <a:pt x="277545" y="537903"/>
                  <a:pt x="165119" y="915155"/>
                </a:cubicBezTo>
                <a:cubicBezTo>
                  <a:pt x="52693" y="1292407"/>
                  <a:pt x="40201" y="2091883"/>
                  <a:pt x="15217" y="2264270"/>
                </a:cubicBezTo>
                <a:cubicBezTo>
                  <a:pt x="-9767" y="2436657"/>
                  <a:pt x="227" y="2196814"/>
                  <a:pt x="15217" y="1949476"/>
                </a:cubicBezTo>
                <a:cubicBezTo>
                  <a:pt x="30207" y="1702138"/>
                  <a:pt x="-7268" y="1097535"/>
                  <a:pt x="105158" y="780243"/>
                </a:cubicBezTo>
                <a:cubicBezTo>
                  <a:pt x="217584" y="462951"/>
                  <a:pt x="679781" y="-21730"/>
                  <a:pt x="689775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5AEDF4A-C2BA-0960-0941-B6314E2BEE7A}"/>
              </a:ext>
            </a:extLst>
          </p:cNvPr>
          <p:cNvSpPr/>
          <p:nvPr/>
        </p:nvSpPr>
        <p:spPr>
          <a:xfrm>
            <a:off x="7354570" y="572436"/>
            <a:ext cx="800349" cy="2537395"/>
          </a:xfrm>
          <a:custGeom>
            <a:avLst/>
            <a:gdLst>
              <a:gd name="connsiteX0" fmla="*/ 5600 w 800349"/>
              <a:gd name="connsiteY0" fmla="*/ 27171 h 2537395"/>
              <a:gd name="connsiteX1" fmla="*/ 755109 w 800349"/>
              <a:gd name="connsiteY1" fmla="*/ 2395616 h 2537395"/>
              <a:gd name="connsiteX2" fmla="*/ 680158 w 800349"/>
              <a:gd name="connsiteY2" fmla="*/ 2110803 h 2537395"/>
              <a:gd name="connsiteX3" fmla="*/ 380355 w 800349"/>
              <a:gd name="connsiteY3" fmla="*/ 806659 h 2537395"/>
              <a:gd name="connsiteX4" fmla="*/ 410335 w 800349"/>
              <a:gd name="connsiteY4" fmla="*/ 1091472 h 2537395"/>
              <a:gd name="connsiteX5" fmla="*/ 5600 w 800349"/>
              <a:gd name="connsiteY5" fmla="*/ 27171 h 253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349" h="2537395">
                <a:moveTo>
                  <a:pt x="5600" y="27171"/>
                </a:moveTo>
                <a:cubicBezTo>
                  <a:pt x="63062" y="244528"/>
                  <a:pt x="642683" y="2048344"/>
                  <a:pt x="755109" y="2395616"/>
                </a:cubicBezTo>
                <a:cubicBezTo>
                  <a:pt x="867535" y="2742888"/>
                  <a:pt x="742617" y="2375629"/>
                  <a:pt x="680158" y="2110803"/>
                </a:cubicBezTo>
                <a:cubicBezTo>
                  <a:pt x="617699" y="1845977"/>
                  <a:pt x="425325" y="976547"/>
                  <a:pt x="380355" y="806659"/>
                </a:cubicBezTo>
                <a:cubicBezTo>
                  <a:pt x="335385" y="636771"/>
                  <a:pt x="470296" y="1218888"/>
                  <a:pt x="410335" y="1091472"/>
                </a:cubicBezTo>
                <a:cubicBezTo>
                  <a:pt x="350374" y="964056"/>
                  <a:pt x="-51862" y="-190186"/>
                  <a:pt x="5600" y="2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C7D408EE-89F3-0442-F574-C7F77FF2B172}"/>
              </a:ext>
            </a:extLst>
          </p:cNvPr>
          <p:cNvSpPr/>
          <p:nvPr/>
        </p:nvSpPr>
        <p:spPr>
          <a:xfrm>
            <a:off x="6020227" y="404727"/>
            <a:ext cx="654374" cy="2206340"/>
          </a:xfrm>
          <a:custGeom>
            <a:avLst/>
            <a:gdLst>
              <a:gd name="connsiteX0" fmla="*/ 620416 w 654374"/>
              <a:gd name="connsiteY0" fmla="*/ 74958 h 2206340"/>
              <a:gd name="connsiteX1" fmla="*/ 575445 w 654374"/>
              <a:gd name="connsiteY1" fmla="*/ 149909 h 2206340"/>
              <a:gd name="connsiteX2" fmla="*/ 35799 w 654374"/>
              <a:gd name="connsiteY2" fmla="*/ 1409083 h 2206340"/>
              <a:gd name="connsiteX3" fmla="*/ 50789 w 654374"/>
              <a:gd name="connsiteY3" fmla="*/ 2158591 h 2206340"/>
              <a:gd name="connsiteX4" fmla="*/ 50789 w 654374"/>
              <a:gd name="connsiteY4" fmla="*/ 1963719 h 2206340"/>
              <a:gd name="connsiteX5" fmla="*/ 275642 w 654374"/>
              <a:gd name="connsiteY5" fmla="*/ 614604 h 2206340"/>
              <a:gd name="connsiteX6" fmla="*/ 620416 w 654374"/>
              <a:gd name="connsiteY6" fmla="*/ 74958 h 220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374" h="2206340">
                <a:moveTo>
                  <a:pt x="620416" y="74958"/>
                </a:moveTo>
                <a:cubicBezTo>
                  <a:pt x="670383" y="-2491"/>
                  <a:pt x="672881" y="-72445"/>
                  <a:pt x="575445" y="149909"/>
                </a:cubicBezTo>
                <a:cubicBezTo>
                  <a:pt x="478009" y="372263"/>
                  <a:pt x="123242" y="1074303"/>
                  <a:pt x="35799" y="1409083"/>
                </a:cubicBezTo>
                <a:cubicBezTo>
                  <a:pt x="-51644" y="1743863"/>
                  <a:pt x="48291" y="2066152"/>
                  <a:pt x="50789" y="2158591"/>
                </a:cubicBezTo>
                <a:cubicBezTo>
                  <a:pt x="53287" y="2251030"/>
                  <a:pt x="13314" y="2221050"/>
                  <a:pt x="50789" y="1963719"/>
                </a:cubicBezTo>
                <a:cubicBezTo>
                  <a:pt x="88264" y="1706388"/>
                  <a:pt x="188199" y="929397"/>
                  <a:pt x="275642" y="614604"/>
                </a:cubicBezTo>
                <a:cubicBezTo>
                  <a:pt x="363085" y="299811"/>
                  <a:pt x="570449" y="152407"/>
                  <a:pt x="620416" y="74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08A1419-F0EA-426D-B8BD-83D0BBF587EC}"/>
              </a:ext>
            </a:extLst>
          </p:cNvPr>
          <p:cNvSpPr/>
          <p:nvPr/>
        </p:nvSpPr>
        <p:spPr>
          <a:xfrm>
            <a:off x="5333410" y="583311"/>
            <a:ext cx="422828" cy="1954211"/>
          </a:xfrm>
          <a:custGeom>
            <a:avLst/>
            <a:gdLst>
              <a:gd name="connsiteX0" fmla="*/ 422813 w 422828"/>
              <a:gd name="connsiteY0" fmla="*/ 1305 h 1954211"/>
              <a:gd name="connsiteX1" fmla="*/ 48059 w 422828"/>
              <a:gd name="connsiteY1" fmla="*/ 1125568 h 1954211"/>
              <a:gd name="connsiteX2" fmla="*/ 3088 w 422828"/>
              <a:gd name="connsiteY2" fmla="*/ 1935037 h 1954211"/>
              <a:gd name="connsiteX3" fmla="*/ 18079 w 422828"/>
              <a:gd name="connsiteY3" fmla="*/ 1635233 h 1954211"/>
              <a:gd name="connsiteX4" fmla="*/ 33069 w 422828"/>
              <a:gd name="connsiteY4" fmla="*/ 915705 h 1954211"/>
              <a:gd name="connsiteX5" fmla="*/ 422813 w 422828"/>
              <a:gd name="connsiteY5" fmla="*/ 1305 h 195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828" h="1954211">
                <a:moveTo>
                  <a:pt x="422813" y="1305"/>
                </a:moveTo>
                <a:cubicBezTo>
                  <a:pt x="425311" y="36282"/>
                  <a:pt x="118013" y="803279"/>
                  <a:pt x="48059" y="1125568"/>
                </a:cubicBezTo>
                <a:cubicBezTo>
                  <a:pt x="-21895" y="1447857"/>
                  <a:pt x="8085" y="1850093"/>
                  <a:pt x="3088" y="1935037"/>
                </a:cubicBezTo>
                <a:cubicBezTo>
                  <a:pt x="-1909" y="2019981"/>
                  <a:pt x="13082" y="1805121"/>
                  <a:pt x="18079" y="1635233"/>
                </a:cubicBezTo>
                <a:cubicBezTo>
                  <a:pt x="23076" y="1465345"/>
                  <a:pt x="-34387" y="1188026"/>
                  <a:pt x="33069" y="915705"/>
                </a:cubicBezTo>
                <a:cubicBezTo>
                  <a:pt x="100525" y="643384"/>
                  <a:pt x="420315" y="-33672"/>
                  <a:pt x="422813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24808A5-7ED7-AC8E-E230-E0F2BE523A3B}"/>
              </a:ext>
            </a:extLst>
          </p:cNvPr>
          <p:cNvSpPr/>
          <p:nvPr/>
        </p:nvSpPr>
        <p:spPr>
          <a:xfrm>
            <a:off x="4537731" y="1041925"/>
            <a:ext cx="905289" cy="1849975"/>
          </a:xfrm>
          <a:custGeom>
            <a:avLst/>
            <a:gdLst>
              <a:gd name="connsiteX0" fmla="*/ 34269 w 905289"/>
              <a:gd name="connsiteY0" fmla="*/ 1806206 h 1849975"/>
              <a:gd name="connsiteX1" fmla="*/ 903699 w 905289"/>
              <a:gd name="connsiteY1" fmla="*/ 7386 h 1849975"/>
              <a:gd name="connsiteX2" fmla="*/ 244131 w 905289"/>
              <a:gd name="connsiteY2" fmla="*/ 1191609 h 1849975"/>
              <a:gd name="connsiteX3" fmla="*/ 34269 w 905289"/>
              <a:gd name="connsiteY3" fmla="*/ 1806206 h 184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289" h="1849975">
                <a:moveTo>
                  <a:pt x="34269" y="1806206"/>
                </a:moveTo>
                <a:cubicBezTo>
                  <a:pt x="144197" y="1608835"/>
                  <a:pt x="868722" y="109819"/>
                  <a:pt x="903699" y="7386"/>
                </a:cubicBezTo>
                <a:cubicBezTo>
                  <a:pt x="938676" y="-95047"/>
                  <a:pt x="386538" y="896802"/>
                  <a:pt x="244131" y="1191609"/>
                </a:cubicBezTo>
                <a:cubicBezTo>
                  <a:pt x="101724" y="1486416"/>
                  <a:pt x="-75659" y="2003577"/>
                  <a:pt x="34269" y="1806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65280A06-69A1-B370-58EC-E78745E26A45}"/>
              </a:ext>
            </a:extLst>
          </p:cNvPr>
          <p:cNvSpPr/>
          <p:nvPr/>
        </p:nvSpPr>
        <p:spPr>
          <a:xfrm>
            <a:off x="6574575" y="270435"/>
            <a:ext cx="1193374" cy="2563397"/>
          </a:xfrm>
          <a:custGeom>
            <a:avLst/>
            <a:gdLst>
              <a:gd name="connsiteX0" fmla="*/ 36087 w 1193374"/>
              <a:gd name="connsiteY0" fmla="*/ 119309 h 2563397"/>
              <a:gd name="connsiteX1" fmla="*/ 170999 w 1193374"/>
              <a:gd name="connsiteY1" fmla="*/ 299191 h 2563397"/>
              <a:gd name="connsiteX2" fmla="*/ 1115379 w 1193374"/>
              <a:gd name="connsiteY2" fmla="*/ 2382824 h 2563397"/>
              <a:gd name="connsiteX3" fmla="*/ 1070409 w 1193374"/>
              <a:gd name="connsiteY3" fmla="*/ 2262903 h 2563397"/>
              <a:gd name="connsiteX4" fmla="*/ 515773 w 1193374"/>
              <a:gd name="connsiteY4" fmla="*/ 688935 h 2563397"/>
              <a:gd name="connsiteX5" fmla="*/ 590723 w 1193374"/>
              <a:gd name="connsiteY5" fmla="*/ 1318522 h 2563397"/>
              <a:gd name="connsiteX6" fmla="*/ 36087 w 1193374"/>
              <a:gd name="connsiteY6" fmla="*/ 119309 h 256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374" h="2563397">
                <a:moveTo>
                  <a:pt x="36087" y="119309"/>
                </a:moveTo>
                <a:cubicBezTo>
                  <a:pt x="-33867" y="-50579"/>
                  <a:pt x="-8883" y="-78061"/>
                  <a:pt x="170999" y="299191"/>
                </a:cubicBezTo>
                <a:cubicBezTo>
                  <a:pt x="350881" y="676443"/>
                  <a:pt x="965477" y="2055539"/>
                  <a:pt x="1115379" y="2382824"/>
                </a:cubicBezTo>
                <a:cubicBezTo>
                  <a:pt x="1265281" y="2710109"/>
                  <a:pt x="1170343" y="2545218"/>
                  <a:pt x="1070409" y="2262903"/>
                </a:cubicBezTo>
                <a:cubicBezTo>
                  <a:pt x="970475" y="1980588"/>
                  <a:pt x="595721" y="846332"/>
                  <a:pt x="515773" y="688935"/>
                </a:cubicBezTo>
                <a:cubicBezTo>
                  <a:pt x="435825" y="531538"/>
                  <a:pt x="663176" y="1413460"/>
                  <a:pt x="590723" y="1318522"/>
                </a:cubicBezTo>
                <a:cubicBezTo>
                  <a:pt x="518270" y="1223584"/>
                  <a:pt x="106041" y="289197"/>
                  <a:pt x="36087" y="119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9B9B0BB-824C-A715-FD2E-864D1FB8169C}"/>
              </a:ext>
            </a:extLst>
          </p:cNvPr>
          <p:cNvSpPr/>
          <p:nvPr/>
        </p:nvSpPr>
        <p:spPr>
          <a:xfrm>
            <a:off x="6383142" y="458935"/>
            <a:ext cx="414498" cy="2145467"/>
          </a:xfrm>
          <a:custGeom>
            <a:avLst/>
            <a:gdLst>
              <a:gd name="connsiteX0" fmla="*/ 407402 w 414498"/>
              <a:gd name="connsiteY0" fmla="*/ 35740 h 2145467"/>
              <a:gd name="connsiteX1" fmla="*/ 32648 w 414498"/>
              <a:gd name="connsiteY1" fmla="*/ 1309904 h 2145467"/>
              <a:gd name="connsiteX2" fmla="*/ 17658 w 414498"/>
              <a:gd name="connsiteY2" fmla="*/ 2134363 h 2145467"/>
              <a:gd name="connsiteX3" fmla="*/ 17658 w 414498"/>
              <a:gd name="connsiteY3" fmla="*/ 1714639 h 2145467"/>
              <a:gd name="connsiteX4" fmla="*/ 32648 w 414498"/>
              <a:gd name="connsiteY4" fmla="*/ 725288 h 2145467"/>
              <a:gd name="connsiteX5" fmla="*/ 47638 w 414498"/>
              <a:gd name="connsiteY5" fmla="*/ 1025091 h 2145467"/>
              <a:gd name="connsiteX6" fmla="*/ 257501 w 414498"/>
              <a:gd name="connsiteY6" fmla="*/ 410495 h 2145467"/>
              <a:gd name="connsiteX7" fmla="*/ 407402 w 414498"/>
              <a:gd name="connsiteY7" fmla="*/ 35740 h 214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498" h="2145467">
                <a:moveTo>
                  <a:pt x="407402" y="35740"/>
                </a:moveTo>
                <a:cubicBezTo>
                  <a:pt x="369926" y="185642"/>
                  <a:pt x="97605" y="960134"/>
                  <a:pt x="32648" y="1309904"/>
                </a:cubicBezTo>
                <a:cubicBezTo>
                  <a:pt x="-32309" y="1659674"/>
                  <a:pt x="20156" y="2066907"/>
                  <a:pt x="17658" y="2134363"/>
                </a:cubicBezTo>
                <a:cubicBezTo>
                  <a:pt x="15160" y="2201819"/>
                  <a:pt x="15160" y="1949485"/>
                  <a:pt x="17658" y="1714639"/>
                </a:cubicBezTo>
                <a:cubicBezTo>
                  <a:pt x="20156" y="1479793"/>
                  <a:pt x="27651" y="840213"/>
                  <a:pt x="32648" y="725288"/>
                </a:cubicBezTo>
                <a:cubicBezTo>
                  <a:pt x="37645" y="610363"/>
                  <a:pt x="10163" y="1077556"/>
                  <a:pt x="47638" y="1025091"/>
                </a:cubicBezTo>
                <a:cubicBezTo>
                  <a:pt x="85113" y="972626"/>
                  <a:pt x="190045" y="575387"/>
                  <a:pt x="257501" y="410495"/>
                </a:cubicBezTo>
                <a:cubicBezTo>
                  <a:pt x="324957" y="245603"/>
                  <a:pt x="444878" y="-114162"/>
                  <a:pt x="407402" y="35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0F28ACE-71E0-4D20-9008-C2FEBD46D935}"/>
              </a:ext>
            </a:extLst>
          </p:cNvPr>
          <p:cNvSpPr/>
          <p:nvPr/>
        </p:nvSpPr>
        <p:spPr>
          <a:xfrm>
            <a:off x="6775512" y="216674"/>
            <a:ext cx="180656" cy="2494373"/>
          </a:xfrm>
          <a:custGeom>
            <a:avLst/>
            <a:gdLst>
              <a:gd name="connsiteX0" fmla="*/ 42 w 180656"/>
              <a:gd name="connsiteY0" fmla="*/ 53149 h 2494373"/>
              <a:gd name="connsiteX1" fmla="*/ 149944 w 180656"/>
              <a:gd name="connsiteY1" fmla="*/ 2376624 h 2494373"/>
              <a:gd name="connsiteX2" fmla="*/ 179924 w 180656"/>
              <a:gd name="connsiteY2" fmla="*/ 2016860 h 2494373"/>
              <a:gd name="connsiteX3" fmla="*/ 134954 w 180656"/>
              <a:gd name="connsiteY3" fmla="*/ 847628 h 2494373"/>
              <a:gd name="connsiteX4" fmla="*/ 42 w 180656"/>
              <a:gd name="connsiteY4" fmla="*/ 53149 h 249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56" h="2494373">
                <a:moveTo>
                  <a:pt x="42" y="53149"/>
                </a:moveTo>
                <a:cubicBezTo>
                  <a:pt x="2540" y="307982"/>
                  <a:pt x="119964" y="2049339"/>
                  <a:pt x="149944" y="2376624"/>
                </a:cubicBezTo>
                <a:cubicBezTo>
                  <a:pt x="179924" y="2703909"/>
                  <a:pt x="182422" y="2271693"/>
                  <a:pt x="179924" y="2016860"/>
                </a:cubicBezTo>
                <a:cubicBezTo>
                  <a:pt x="177426" y="1762027"/>
                  <a:pt x="164934" y="1169917"/>
                  <a:pt x="134954" y="847628"/>
                </a:cubicBezTo>
                <a:cubicBezTo>
                  <a:pt x="104974" y="525340"/>
                  <a:pt x="-2456" y="-201684"/>
                  <a:pt x="42" y="53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86B1272-BF33-6B7D-2A61-DC263202BEF3}"/>
              </a:ext>
            </a:extLst>
          </p:cNvPr>
          <p:cNvSpPr/>
          <p:nvPr/>
        </p:nvSpPr>
        <p:spPr>
          <a:xfrm>
            <a:off x="7612147" y="749494"/>
            <a:ext cx="1002768" cy="2533372"/>
          </a:xfrm>
          <a:custGeom>
            <a:avLst/>
            <a:gdLst>
              <a:gd name="connsiteX0" fmla="*/ 2856 w 1002768"/>
              <a:gd name="connsiteY0" fmla="*/ 14 h 2533372"/>
              <a:gd name="connsiteX1" fmla="*/ 812325 w 1002768"/>
              <a:gd name="connsiteY1" fmla="*/ 1469050 h 2533372"/>
              <a:gd name="connsiteX2" fmla="*/ 992207 w 1002768"/>
              <a:gd name="connsiteY2" fmla="*/ 2503372 h 2533372"/>
              <a:gd name="connsiteX3" fmla="*/ 932246 w 1002768"/>
              <a:gd name="connsiteY3" fmla="*/ 2128617 h 2533372"/>
              <a:gd name="connsiteX4" fmla="*/ 527512 w 1002768"/>
              <a:gd name="connsiteY4" fmla="*/ 839463 h 2533372"/>
              <a:gd name="connsiteX5" fmla="*/ 542502 w 1002768"/>
              <a:gd name="connsiteY5" fmla="*/ 1439070 h 2533372"/>
              <a:gd name="connsiteX6" fmla="*/ 2856 w 1002768"/>
              <a:gd name="connsiteY6" fmla="*/ 14 h 253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768" h="2533372">
                <a:moveTo>
                  <a:pt x="2856" y="14"/>
                </a:moveTo>
                <a:cubicBezTo>
                  <a:pt x="47826" y="5011"/>
                  <a:pt x="647433" y="1051824"/>
                  <a:pt x="812325" y="1469050"/>
                </a:cubicBezTo>
                <a:cubicBezTo>
                  <a:pt x="977217" y="1886276"/>
                  <a:pt x="972220" y="2393444"/>
                  <a:pt x="992207" y="2503372"/>
                </a:cubicBezTo>
                <a:cubicBezTo>
                  <a:pt x="1012194" y="2613300"/>
                  <a:pt x="1009695" y="2405935"/>
                  <a:pt x="932246" y="2128617"/>
                </a:cubicBezTo>
                <a:cubicBezTo>
                  <a:pt x="854797" y="1851299"/>
                  <a:pt x="592469" y="954387"/>
                  <a:pt x="527512" y="839463"/>
                </a:cubicBezTo>
                <a:cubicBezTo>
                  <a:pt x="462555" y="724539"/>
                  <a:pt x="627446" y="1578978"/>
                  <a:pt x="542502" y="1439070"/>
                </a:cubicBezTo>
                <a:cubicBezTo>
                  <a:pt x="457558" y="1299162"/>
                  <a:pt x="-42114" y="-4983"/>
                  <a:pt x="285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616069D4-86CE-E72D-6DE1-F8DE2A3F059C}"/>
              </a:ext>
            </a:extLst>
          </p:cNvPr>
          <p:cNvSpPr/>
          <p:nvPr/>
        </p:nvSpPr>
        <p:spPr>
          <a:xfrm>
            <a:off x="4358678" y="398850"/>
            <a:ext cx="1340866" cy="1846826"/>
          </a:xfrm>
          <a:custGeom>
            <a:avLst/>
            <a:gdLst>
              <a:gd name="connsiteX0" fmla="*/ 1322594 w 1340866"/>
              <a:gd name="connsiteY0" fmla="*/ 20875 h 1846826"/>
              <a:gd name="connsiteX1" fmla="*/ 183342 w 1340866"/>
              <a:gd name="connsiteY1" fmla="*/ 1010225 h 1846826"/>
              <a:gd name="connsiteX2" fmla="*/ 3460 w 1340866"/>
              <a:gd name="connsiteY2" fmla="*/ 1834684 h 1846826"/>
              <a:gd name="connsiteX3" fmla="*/ 78411 w 1340866"/>
              <a:gd name="connsiteY3" fmla="*/ 1444940 h 1846826"/>
              <a:gd name="connsiteX4" fmla="*/ 243302 w 1340866"/>
              <a:gd name="connsiteY4" fmla="*/ 665452 h 1846826"/>
              <a:gd name="connsiteX5" fmla="*/ 273283 w 1340866"/>
              <a:gd name="connsiteY5" fmla="*/ 905294 h 1846826"/>
              <a:gd name="connsiteX6" fmla="*/ 842909 w 1340866"/>
              <a:gd name="connsiteY6" fmla="*/ 380639 h 1846826"/>
              <a:gd name="connsiteX7" fmla="*/ 1322594 w 1340866"/>
              <a:gd name="connsiteY7" fmla="*/ 20875 h 184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866" h="1846826">
                <a:moveTo>
                  <a:pt x="1322594" y="20875"/>
                </a:moveTo>
                <a:cubicBezTo>
                  <a:pt x="1212666" y="125806"/>
                  <a:pt x="403198" y="707924"/>
                  <a:pt x="183342" y="1010225"/>
                </a:cubicBezTo>
                <a:cubicBezTo>
                  <a:pt x="-36514" y="1312526"/>
                  <a:pt x="20948" y="1762232"/>
                  <a:pt x="3460" y="1834684"/>
                </a:cubicBezTo>
                <a:cubicBezTo>
                  <a:pt x="-14028" y="1907136"/>
                  <a:pt x="38437" y="1639812"/>
                  <a:pt x="78411" y="1444940"/>
                </a:cubicBezTo>
                <a:cubicBezTo>
                  <a:pt x="118385" y="1250068"/>
                  <a:pt x="210823" y="755393"/>
                  <a:pt x="243302" y="665452"/>
                </a:cubicBezTo>
                <a:cubicBezTo>
                  <a:pt x="275781" y="575511"/>
                  <a:pt x="173349" y="952763"/>
                  <a:pt x="273283" y="905294"/>
                </a:cubicBezTo>
                <a:cubicBezTo>
                  <a:pt x="373217" y="857825"/>
                  <a:pt x="668024" y="528042"/>
                  <a:pt x="842909" y="380639"/>
                </a:cubicBezTo>
                <a:cubicBezTo>
                  <a:pt x="1017794" y="233236"/>
                  <a:pt x="1432522" y="-84056"/>
                  <a:pt x="1322594" y="20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EB24F0CA-A632-117E-9A6B-216E9DB963AC}"/>
              </a:ext>
            </a:extLst>
          </p:cNvPr>
          <p:cNvSpPr/>
          <p:nvPr/>
        </p:nvSpPr>
        <p:spPr>
          <a:xfrm>
            <a:off x="4893141" y="419524"/>
            <a:ext cx="1357924" cy="2252316"/>
          </a:xfrm>
          <a:custGeom>
            <a:avLst/>
            <a:gdLst>
              <a:gd name="connsiteX0" fmla="*/ 8643 w 1357924"/>
              <a:gd name="connsiteY0" fmla="*/ 2248725 h 2252316"/>
              <a:gd name="connsiteX1" fmla="*/ 698190 w 1357924"/>
              <a:gd name="connsiteY1" fmla="*/ 839650 h 2252316"/>
              <a:gd name="connsiteX2" fmla="*/ 1357757 w 1357924"/>
              <a:gd name="connsiteY2" fmla="*/ 201 h 2252316"/>
              <a:gd name="connsiteX3" fmla="*/ 758151 w 1357924"/>
              <a:gd name="connsiteY3" fmla="*/ 764699 h 2252316"/>
              <a:gd name="connsiteX4" fmla="*/ 338426 w 1357924"/>
              <a:gd name="connsiteY4" fmla="*/ 1229394 h 2252316"/>
              <a:gd name="connsiteX5" fmla="*/ 8643 w 1357924"/>
              <a:gd name="connsiteY5" fmla="*/ 2248725 h 225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7924" h="2252316">
                <a:moveTo>
                  <a:pt x="8643" y="2248725"/>
                </a:moveTo>
                <a:cubicBezTo>
                  <a:pt x="68604" y="2183768"/>
                  <a:pt x="473338" y="1214404"/>
                  <a:pt x="698190" y="839650"/>
                </a:cubicBezTo>
                <a:cubicBezTo>
                  <a:pt x="923042" y="464896"/>
                  <a:pt x="1347764" y="12693"/>
                  <a:pt x="1357757" y="201"/>
                </a:cubicBezTo>
                <a:cubicBezTo>
                  <a:pt x="1367751" y="-12291"/>
                  <a:pt x="928039" y="559834"/>
                  <a:pt x="758151" y="764699"/>
                </a:cubicBezTo>
                <a:cubicBezTo>
                  <a:pt x="588263" y="969564"/>
                  <a:pt x="460846" y="979558"/>
                  <a:pt x="338426" y="1229394"/>
                </a:cubicBezTo>
                <a:cubicBezTo>
                  <a:pt x="216006" y="1479230"/>
                  <a:pt x="-51318" y="2313682"/>
                  <a:pt x="8643" y="2248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71F70425-78FA-4723-76C0-57FEB6EBF4FD}"/>
              </a:ext>
            </a:extLst>
          </p:cNvPr>
          <p:cNvSpPr/>
          <p:nvPr/>
        </p:nvSpPr>
        <p:spPr>
          <a:xfrm>
            <a:off x="5193982" y="1100884"/>
            <a:ext cx="834810" cy="1428454"/>
          </a:xfrm>
          <a:custGeom>
            <a:avLst/>
            <a:gdLst>
              <a:gd name="connsiteX0" fmla="*/ 22595 w 834810"/>
              <a:gd name="connsiteY0" fmla="*/ 1402473 h 1428454"/>
              <a:gd name="connsiteX1" fmla="*/ 832064 w 834810"/>
              <a:gd name="connsiteY1" fmla="*/ 8388 h 1428454"/>
              <a:gd name="connsiteX2" fmla="*/ 277428 w 834810"/>
              <a:gd name="connsiteY2" fmla="*/ 847837 h 1428454"/>
              <a:gd name="connsiteX3" fmla="*/ 22595 w 834810"/>
              <a:gd name="connsiteY3" fmla="*/ 1402473 h 142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810" h="1428454">
                <a:moveTo>
                  <a:pt x="22595" y="1402473"/>
                </a:moveTo>
                <a:cubicBezTo>
                  <a:pt x="115034" y="1262565"/>
                  <a:pt x="789592" y="100827"/>
                  <a:pt x="832064" y="8388"/>
                </a:cubicBezTo>
                <a:cubicBezTo>
                  <a:pt x="874536" y="-84051"/>
                  <a:pt x="412339" y="612991"/>
                  <a:pt x="277428" y="847837"/>
                </a:cubicBezTo>
                <a:cubicBezTo>
                  <a:pt x="142517" y="1082683"/>
                  <a:pt x="-69844" y="1542381"/>
                  <a:pt x="22595" y="1402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9CFB41E-E481-36E6-9EED-A721FB01DB8E}"/>
              </a:ext>
            </a:extLst>
          </p:cNvPr>
          <p:cNvSpPr/>
          <p:nvPr/>
        </p:nvSpPr>
        <p:spPr>
          <a:xfrm>
            <a:off x="5850050" y="767179"/>
            <a:ext cx="161006" cy="1970430"/>
          </a:xfrm>
          <a:custGeom>
            <a:avLst/>
            <a:gdLst>
              <a:gd name="connsiteX0" fmla="*/ 161006 w 161006"/>
              <a:gd name="connsiteY0" fmla="*/ 27300 h 1970430"/>
              <a:gd name="connsiteX1" fmla="*/ 11104 w 161006"/>
              <a:gd name="connsiteY1" fmla="*/ 1886080 h 1970430"/>
              <a:gd name="connsiteX2" fmla="*/ 11104 w 161006"/>
              <a:gd name="connsiteY2" fmla="*/ 1676218 h 1970430"/>
              <a:gd name="connsiteX3" fmla="*/ 11104 w 161006"/>
              <a:gd name="connsiteY3" fmla="*/ 836769 h 1970430"/>
              <a:gd name="connsiteX4" fmla="*/ 161006 w 161006"/>
              <a:gd name="connsiteY4" fmla="*/ 27300 h 197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06" h="1970430">
                <a:moveTo>
                  <a:pt x="161006" y="27300"/>
                </a:moveTo>
                <a:cubicBezTo>
                  <a:pt x="161006" y="202185"/>
                  <a:pt x="36088" y="1611260"/>
                  <a:pt x="11104" y="1886080"/>
                </a:cubicBezTo>
                <a:cubicBezTo>
                  <a:pt x="-13880" y="2160900"/>
                  <a:pt x="11104" y="1676218"/>
                  <a:pt x="11104" y="1676218"/>
                </a:cubicBezTo>
                <a:cubicBezTo>
                  <a:pt x="11104" y="1501333"/>
                  <a:pt x="-11381" y="1109090"/>
                  <a:pt x="11104" y="836769"/>
                </a:cubicBezTo>
                <a:cubicBezTo>
                  <a:pt x="33589" y="564448"/>
                  <a:pt x="161006" y="-147585"/>
                  <a:pt x="161006" y="2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33E7CFA3-0D65-8792-A53A-828C9EF08E8D}"/>
              </a:ext>
            </a:extLst>
          </p:cNvPr>
          <p:cNvSpPr/>
          <p:nvPr/>
        </p:nvSpPr>
        <p:spPr>
          <a:xfrm>
            <a:off x="6482959" y="578484"/>
            <a:ext cx="337584" cy="2097413"/>
          </a:xfrm>
          <a:custGeom>
            <a:avLst/>
            <a:gdLst>
              <a:gd name="connsiteX0" fmla="*/ 337566 w 337584"/>
              <a:gd name="connsiteY0" fmla="*/ 6132 h 2097413"/>
              <a:gd name="connsiteX1" fmla="*/ 22772 w 337584"/>
              <a:gd name="connsiteY1" fmla="*/ 1700021 h 2097413"/>
              <a:gd name="connsiteX2" fmla="*/ 22772 w 337584"/>
              <a:gd name="connsiteY2" fmla="*/ 2089765 h 2097413"/>
              <a:gd name="connsiteX3" fmla="*/ 7782 w 337584"/>
              <a:gd name="connsiteY3" fmla="*/ 1490159 h 2097413"/>
              <a:gd name="connsiteX4" fmla="*/ 37762 w 337584"/>
              <a:gd name="connsiteY4" fmla="*/ 1145385 h 2097413"/>
              <a:gd name="connsiteX5" fmla="*/ 337566 w 337584"/>
              <a:gd name="connsiteY5" fmla="*/ 6132 h 209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84" h="2097413">
                <a:moveTo>
                  <a:pt x="337566" y="6132"/>
                </a:moveTo>
                <a:cubicBezTo>
                  <a:pt x="335068" y="98571"/>
                  <a:pt x="75238" y="1352749"/>
                  <a:pt x="22772" y="1700021"/>
                </a:cubicBezTo>
                <a:cubicBezTo>
                  <a:pt x="-29694" y="2047293"/>
                  <a:pt x="25270" y="2124742"/>
                  <a:pt x="22772" y="2089765"/>
                </a:cubicBezTo>
                <a:cubicBezTo>
                  <a:pt x="20274" y="2054788"/>
                  <a:pt x="5284" y="1647556"/>
                  <a:pt x="7782" y="1490159"/>
                </a:cubicBezTo>
                <a:cubicBezTo>
                  <a:pt x="10280" y="1332762"/>
                  <a:pt x="-12205" y="1397719"/>
                  <a:pt x="37762" y="1145385"/>
                </a:cubicBezTo>
                <a:cubicBezTo>
                  <a:pt x="87729" y="893051"/>
                  <a:pt x="340064" y="-86307"/>
                  <a:pt x="337566" y="6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4ACFD9F0-D342-FDE9-3B8D-E23AD43A9F30}"/>
              </a:ext>
            </a:extLst>
          </p:cNvPr>
          <p:cNvSpPr/>
          <p:nvPr/>
        </p:nvSpPr>
        <p:spPr>
          <a:xfrm>
            <a:off x="6181329" y="519486"/>
            <a:ext cx="324420" cy="2164168"/>
          </a:xfrm>
          <a:custGeom>
            <a:avLst/>
            <a:gdLst>
              <a:gd name="connsiteX0" fmla="*/ 324402 w 324420"/>
              <a:gd name="connsiteY0" fmla="*/ 5170 h 2164168"/>
              <a:gd name="connsiteX1" fmla="*/ 9609 w 324420"/>
              <a:gd name="connsiteY1" fmla="*/ 1774009 h 2164168"/>
              <a:gd name="connsiteX2" fmla="*/ 84560 w 324420"/>
              <a:gd name="connsiteY2" fmla="*/ 2163753 h 2164168"/>
              <a:gd name="connsiteX3" fmla="*/ 24599 w 324420"/>
              <a:gd name="connsiteY3" fmla="*/ 1744029 h 2164168"/>
              <a:gd name="connsiteX4" fmla="*/ 24599 w 324420"/>
              <a:gd name="connsiteY4" fmla="*/ 1249353 h 2164168"/>
              <a:gd name="connsiteX5" fmla="*/ 324402 w 324420"/>
              <a:gd name="connsiteY5" fmla="*/ 5170 h 216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420" h="2164168">
                <a:moveTo>
                  <a:pt x="324402" y="5170"/>
                </a:moveTo>
                <a:cubicBezTo>
                  <a:pt x="321904" y="92613"/>
                  <a:pt x="49583" y="1414245"/>
                  <a:pt x="9609" y="1774009"/>
                </a:cubicBezTo>
                <a:cubicBezTo>
                  <a:pt x="-30365" y="2133773"/>
                  <a:pt x="82062" y="2168750"/>
                  <a:pt x="84560" y="2163753"/>
                </a:cubicBezTo>
                <a:cubicBezTo>
                  <a:pt x="87058" y="2158756"/>
                  <a:pt x="34592" y="1896429"/>
                  <a:pt x="24599" y="1744029"/>
                </a:cubicBezTo>
                <a:cubicBezTo>
                  <a:pt x="14606" y="1591629"/>
                  <a:pt x="-25368" y="1534166"/>
                  <a:pt x="24599" y="1249353"/>
                </a:cubicBezTo>
                <a:cubicBezTo>
                  <a:pt x="74566" y="964540"/>
                  <a:pt x="326900" y="-82273"/>
                  <a:pt x="324402" y="5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8509C61-E887-1D98-B182-6F1BFE18637A}"/>
              </a:ext>
            </a:extLst>
          </p:cNvPr>
          <p:cNvSpPr/>
          <p:nvPr/>
        </p:nvSpPr>
        <p:spPr>
          <a:xfrm>
            <a:off x="6715479" y="538250"/>
            <a:ext cx="518492" cy="2162045"/>
          </a:xfrm>
          <a:custGeom>
            <a:avLst/>
            <a:gdLst>
              <a:gd name="connsiteX0" fmla="*/ 114 w 518492"/>
              <a:gd name="connsiteY0" fmla="*/ 1396 h 2162045"/>
              <a:gd name="connsiteX1" fmla="*/ 479800 w 518492"/>
              <a:gd name="connsiteY1" fmla="*/ 2040058 h 2162045"/>
              <a:gd name="connsiteX2" fmla="*/ 434829 w 518492"/>
              <a:gd name="connsiteY2" fmla="*/ 1725265 h 2162045"/>
              <a:gd name="connsiteX3" fmla="*/ 114 w 518492"/>
              <a:gd name="connsiteY3" fmla="*/ 1396 h 216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492" h="2162045">
                <a:moveTo>
                  <a:pt x="114" y="1396"/>
                </a:moveTo>
                <a:cubicBezTo>
                  <a:pt x="7609" y="53862"/>
                  <a:pt x="407348" y="1752747"/>
                  <a:pt x="479800" y="2040058"/>
                </a:cubicBezTo>
                <a:cubicBezTo>
                  <a:pt x="552253" y="2327370"/>
                  <a:pt x="514777" y="2060045"/>
                  <a:pt x="434829" y="1725265"/>
                </a:cubicBezTo>
                <a:cubicBezTo>
                  <a:pt x="354881" y="1390485"/>
                  <a:pt x="-7381" y="-51070"/>
                  <a:pt x="114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7EFF00D5-C4F5-749B-42AE-2C2ECE2F4E27}"/>
              </a:ext>
            </a:extLst>
          </p:cNvPr>
          <p:cNvSpPr/>
          <p:nvPr/>
        </p:nvSpPr>
        <p:spPr>
          <a:xfrm>
            <a:off x="5939915" y="2610923"/>
            <a:ext cx="149747" cy="519054"/>
          </a:xfrm>
          <a:custGeom>
            <a:avLst/>
            <a:gdLst>
              <a:gd name="connsiteX0" fmla="*/ 137328 w 149747"/>
              <a:gd name="connsiteY0" fmla="*/ 10357 h 519054"/>
              <a:gd name="connsiteX1" fmla="*/ 57611 w 149747"/>
              <a:gd name="connsiteY1" fmla="*/ 305779 h 519054"/>
              <a:gd name="connsiteX2" fmla="*/ 71679 w 149747"/>
              <a:gd name="connsiteY2" fmla="*/ 263575 h 519054"/>
              <a:gd name="connsiteX3" fmla="*/ 1340 w 149747"/>
              <a:gd name="connsiteY3" fmla="*/ 516794 h 519054"/>
              <a:gd name="connsiteX4" fmla="*/ 34165 w 149747"/>
              <a:gd name="connsiteY4" fmla="*/ 371428 h 519054"/>
              <a:gd name="connsiteX5" fmla="*/ 137328 w 149747"/>
              <a:gd name="connsiteY5" fmla="*/ 94763 h 519054"/>
              <a:gd name="connsiteX6" fmla="*/ 137328 w 149747"/>
              <a:gd name="connsiteY6" fmla="*/ 10357 h 5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747" h="519054">
                <a:moveTo>
                  <a:pt x="137328" y="10357"/>
                </a:moveTo>
                <a:cubicBezTo>
                  <a:pt x="124042" y="45526"/>
                  <a:pt x="68552" y="263576"/>
                  <a:pt x="57611" y="305779"/>
                </a:cubicBezTo>
                <a:cubicBezTo>
                  <a:pt x="46669" y="347982"/>
                  <a:pt x="81057" y="228406"/>
                  <a:pt x="71679" y="263575"/>
                </a:cubicBezTo>
                <a:cubicBezTo>
                  <a:pt x="62301" y="298744"/>
                  <a:pt x="7592" y="498819"/>
                  <a:pt x="1340" y="516794"/>
                </a:cubicBezTo>
                <a:cubicBezTo>
                  <a:pt x="-4912" y="534770"/>
                  <a:pt x="11500" y="441766"/>
                  <a:pt x="34165" y="371428"/>
                </a:cubicBezTo>
                <a:cubicBezTo>
                  <a:pt x="56830" y="301090"/>
                  <a:pt x="117789" y="153379"/>
                  <a:pt x="137328" y="94763"/>
                </a:cubicBezTo>
                <a:cubicBezTo>
                  <a:pt x="156867" y="36148"/>
                  <a:pt x="150614" y="-24812"/>
                  <a:pt x="137328" y="10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D262CB76-A1D6-33C7-BB7C-3873F7B33BB1}"/>
              </a:ext>
            </a:extLst>
          </p:cNvPr>
          <p:cNvSpPr/>
          <p:nvPr/>
        </p:nvSpPr>
        <p:spPr>
          <a:xfrm>
            <a:off x="5927037" y="2656982"/>
            <a:ext cx="141370" cy="277367"/>
          </a:xfrm>
          <a:custGeom>
            <a:avLst/>
            <a:gdLst>
              <a:gd name="connsiteX0" fmla="*/ 151 w 141370"/>
              <a:gd name="connsiteY0" fmla="*/ 39326 h 277367"/>
              <a:gd name="connsiteX1" fmla="*/ 47043 w 141370"/>
              <a:gd name="connsiteY1" fmla="*/ 194070 h 277367"/>
              <a:gd name="connsiteX2" fmla="*/ 23597 w 141370"/>
              <a:gd name="connsiteY2" fmla="*/ 269098 h 277367"/>
              <a:gd name="connsiteX3" fmla="*/ 140828 w 141370"/>
              <a:gd name="connsiteY3" fmla="*/ 1812 h 277367"/>
              <a:gd name="connsiteX4" fmla="*/ 65800 w 141370"/>
              <a:gd name="connsiteY4" fmla="*/ 147178 h 277367"/>
              <a:gd name="connsiteX5" fmla="*/ 151 w 141370"/>
              <a:gd name="connsiteY5" fmla="*/ 39326 h 2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70" h="277367">
                <a:moveTo>
                  <a:pt x="151" y="39326"/>
                </a:moveTo>
                <a:cubicBezTo>
                  <a:pt x="-2975" y="47141"/>
                  <a:pt x="43135" y="155775"/>
                  <a:pt x="47043" y="194070"/>
                </a:cubicBezTo>
                <a:cubicBezTo>
                  <a:pt x="50951" y="232365"/>
                  <a:pt x="7966" y="301141"/>
                  <a:pt x="23597" y="269098"/>
                </a:cubicBezTo>
                <a:cubicBezTo>
                  <a:pt x="39228" y="237055"/>
                  <a:pt x="133794" y="22132"/>
                  <a:pt x="140828" y="1812"/>
                </a:cubicBezTo>
                <a:cubicBezTo>
                  <a:pt x="147862" y="-18508"/>
                  <a:pt x="84557" y="138581"/>
                  <a:pt x="65800" y="147178"/>
                </a:cubicBezTo>
                <a:cubicBezTo>
                  <a:pt x="47043" y="155775"/>
                  <a:pt x="3277" y="31511"/>
                  <a:pt x="151" y="39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8475F09E-D4D2-7903-94E9-40BD0FA72CC4}"/>
              </a:ext>
            </a:extLst>
          </p:cNvPr>
          <p:cNvSpPr/>
          <p:nvPr/>
        </p:nvSpPr>
        <p:spPr>
          <a:xfrm>
            <a:off x="6655796" y="2681993"/>
            <a:ext cx="172403" cy="446502"/>
          </a:xfrm>
          <a:custGeom>
            <a:avLst/>
            <a:gdLst>
              <a:gd name="connsiteX0" fmla="*/ 110764 w 172403"/>
              <a:gd name="connsiteY0" fmla="*/ 247 h 446502"/>
              <a:gd name="connsiteX1" fmla="*/ 54493 w 172403"/>
              <a:gd name="connsiteY1" fmla="*/ 126856 h 446502"/>
              <a:gd name="connsiteX2" fmla="*/ 96696 w 172403"/>
              <a:gd name="connsiteY2" fmla="*/ 272222 h 446502"/>
              <a:gd name="connsiteX3" fmla="*/ 59182 w 172403"/>
              <a:gd name="connsiteY3" fmla="*/ 230019 h 446502"/>
              <a:gd name="connsiteX4" fmla="*/ 171724 w 172403"/>
              <a:gd name="connsiteY4" fmla="*/ 445724 h 446502"/>
              <a:gd name="connsiteX5" fmla="*/ 101386 w 172403"/>
              <a:gd name="connsiteY5" fmla="*/ 295669 h 446502"/>
              <a:gd name="connsiteX6" fmla="*/ 2912 w 172403"/>
              <a:gd name="connsiteY6" fmla="*/ 122167 h 446502"/>
              <a:gd name="connsiteX7" fmla="*/ 31047 w 172403"/>
              <a:gd name="connsiteY7" fmla="*/ 159681 h 446502"/>
              <a:gd name="connsiteX8" fmla="*/ 110764 w 172403"/>
              <a:gd name="connsiteY8" fmla="*/ 247 h 4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03" h="446502">
                <a:moveTo>
                  <a:pt x="110764" y="247"/>
                </a:moveTo>
                <a:cubicBezTo>
                  <a:pt x="114672" y="-5224"/>
                  <a:pt x="56838" y="81527"/>
                  <a:pt x="54493" y="126856"/>
                </a:cubicBezTo>
                <a:cubicBezTo>
                  <a:pt x="52148" y="172185"/>
                  <a:pt x="95915" y="255028"/>
                  <a:pt x="96696" y="272222"/>
                </a:cubicBezTo>
                <a:cubicBezTo>
                  <a:pt x="97477" y="289416"/>
                  <a:pt x="46677" y="201102"/>
                  <a:pt x="59182" y="230019"/>
                </a:cubicBezTo>
                <a:cubicBezTo>
                  <a:pt x="71687" y="258936"/>
                  <a:pt x="164690" y="434782"/>
                  <a:pt x="171724" y="445724"/>
                </a:cubicBezTo>
                <a:cubicBezTo>
                  <a:pt x="178758" y="456666"/>
                  <a:pt x="129521" y="349595"/>
                  <a:pt x="101386" y="295669"/>
                </a:cubicBezTo>
                <a:cubicBezTo>
                  <a:pt x="73251" y="241743"/>
                  <a:pt x="14635" y="144832"/>
                  <a:pt x="2912" y="122167"/>
                </a:cubicBezTo>
                <a:cubicBezTo>
                  <a:pt x="-8811" y="99502"/>
                  <a:pt x="17761" y="180001"/>
                  <a:pt x="31047" y="159681"/>
                </a:cubicBezTo>
                <a:cubicBezTo>
                  <a:pt x="44333" y="139361"/>
                  <a:pt x="106856" y="5718"/>
                  <a:pt x="110764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1CF697B-3466-7724-E05B-5A6351EDF384}"/>
              </a:ext>
            </a:extLst>
          </p:cNvPr>
          <p:cNvSpPr/>
          <p:nvPr/>
        </p:nvSpPr>
        <p:spPr>
          <a:xfrm>
            <a:off x="5259117" y="2965069"/>
            <a:ext cx="503279" cy="42240"/>
          </a:xfrm>
          <a:custGeom>
            <a:avLst/>
            <a:gdLst>
              <a:gd name="connsiteX0" fmla="*/ 1858 w 503279"/>
              <a:gd name="connsiteY0" fmla="*/ 41656 h 42240"/>
              <a:gd name="connsiteX1" fmla="*/ 490808 w 503279"/>
              <a:gd name="connsiteY1" fmla="*/ 381 h 42240"/>
              <a:gd name="connsiteX2" fmla="*/ 328883 w 503279"/>
              <a:gd name="connsiteY2" fmla="*/ 22606 h 42240"/>
              <a:gd name="connsiteX3" fmla="*/ 1858 w 503279"/>
              <a:gd name="connsiteY3" fmla="*/ 41656 h 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279" h="42240">
                <a:moveTo>
                  <a:pt x="1858" y="41656"/>
                </a:moveTo>
                <a:cubicBezTo>
                  <a:pt x="28845" y="37952"/>
                  <a:pt x="436304" y="3556"/>
                  <a:pt x="490808" y="381"/>
                </a:cubicBezTo>
                <a:cubicBezTo>
                  <a:pt x="545312" y="-2794"/>
                  <a:pt x="408258" y="14669"/>
                  <a:pt x="328883" y="22606"/>
                </a:cubicBezTo>
                <a:cubicBezTo>
                  <a:pt x="249508" y="30543"/>
                  <a:pt x="-25129" y="45360"/>
                  <a:pt x="1858" y="41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AB33EBE5-D5F1-86B9-D31E-A3D25D322EE6}"/>
              </a:ext>
            </a:extLst>
          </p:cNvPr>
          <p:cNvSpPr/>
          <p:nvPr/>
        </p:nvSpPr>
        <p:spPr>
          <a:xfrm>
            <a:off x="6980327" y="3025775"/>
            <a:ext cx="421853" cy="19065"/>
          </a:xfrm>
          <a:custGeom>
            <a:avLst/>
            <a:gdLst>
              <a:gd name="connsiteX0" fmla="*/ 1498 w 421853"/>
              <a:gd name="connsiteY0" fmla="*/ 3175 h 19065"/>
              <a:gd name="connsiteX1" fmla="*/ 411073 w 421853"/>
              <a:gd name="connsiteY1" fmla="*/ 19050 h 19065"/>
              <a:gd name="connsiteX2" fmla="*/ 277723 w 421853"/>
              <a:gd name="connsiteY2" fmla="*/ 0 h 19065"/>
              <a:gd name="connsiteX3" fmla="*/ 1498 w 421853"/>
              <a:gd name="connsiteY3" fmla="*/ 3175 h 1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53" h="19065">
                <a:moveTo>
                  <a:pt x="1498" y="3175"/>
                </a:moveTo>
                <a:cubicBezTo>
                  <a:pt x="23723" y="6350"/>
                  <a:pt x="365036" y="19579"/>
                  <a:pt x="411073" y="19050"/>
                </a:cubicBezTo>
                <a:cubicBezTo>
                  <a:pt x="457110" y="18521"/>
                  <a:pt x="344927" y="0"/>
                  <a:pt x="277723" y="0"/>
                </a:cubicBezTo>
                <a:cubicBezTo>
                  <a:pt x="210519" y="0"/>
                  <a:pt x="-20727" y="0"/>
                  <a:pt x="1498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BBD77DAC-AA1B-F451-BAEA-E746A443ADF9}"/>
              </a:ext>
            </a:extLst>
          </p:cNvPr>
          <p:cNvSpPr/>
          <p:nvPr/>
        </p:nvSpPr>
        <p:spPr>
          <a:xfrm>
            <a:off x="6841763" y="2618485"/>
            <a:ext cx="375344" cy="124717"/>
          </a:xfrm>
          <a:custGeom>
            <a:avLst/>
            <a:gdLst>
              <a:gd name="connsiteX0" fmla="*/ 362 w 375344"/>
              <a:gd name="connsiteY0" fmla="*/ 124715 h 124717"/>
              <a:gd name="connsiteX1" fmla="*/ 162287 w 375344"/>
              <a:gd name="connsiteY1" fmla="*/ 29465 h 124717"/>
              <a:gd name="connsiteX2" fmla="*/ 368662 w 375344"/>
              <a:gd name="connsiteY2" fmla="*/ 890 h 124717"/>
              <a:gd name="connsiteX3" fmla="*/ 311512 w 375344"/>
              <a:gd name="connsiteY3" fmla="*/ 10415 h 124717"/>
              <a:gd name="connsiteX4" fmla="*/ 178162 w 375344"/>
              <a:gd name="connsiteY4" fmla="*/ 42165 h 124717"/>
              <a:gd name="connsiteX5" fmla="*/ 206737 w 375344"/>
              <a:gd name="connsiteY5" fmla="*/ 32640 h 124717"/>
              <a:gd name="connsiteX6" fmla="*/ 362 w 375344"/>
              <a:gd name="connsiteY6" fmla="*/ 124715 h 12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44" h="124717">
                <a:moveTo>
                  <a:pt x="362" y="124715"/>
                </a:moveTo>
                <a:cubicBezTo>
                  <a:pt x="-7046" y="124186"/>
                  <a:pt x="100904" y="50102"/>
                  <a:pt x="162287" y="29465"/>
                </a:cubicBezTo>
                <a:cubicBezTo>
                  <a:pt x="223670" y="8828"/>
                  <a:pt x="343791" y="4065"/>
                  <a:pt x="368662" y="890"/>
                </a:cubicBezTo>
                <a:cubicBezTo>
                  <a:pt x="393533" y="-2285"/>
                  <a:pt x="343262" y="3536"/>
                  <a:pt x="311512" y="10415"/>
                </a:cubicBezTo>
                <a:cubicBezTo>
                  <a:pt x="279762" y="17294"/>
                  <a:pt x="195624" y="38461"/>
                  <a:pt x="178162" y="42165"/>
                </a:cubicBezTo>
                <a:cubicBezTo>
                  <a:pt x="160700" y="45869"/>
                  <a:pt x="231608" y="21528"/>
                  <a:pt x="206737" y="32640"/>
                </a:cubicBezTo>
                <a:cubicBezTo>
                  <a:pt x="181866" y="43752"/>
                  <a:pt x="7770" y="125244"/>
                  <a:pt x="362" y="124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556CD025-A3E5-CFF5-8E92-A392AFED9B9D}"/>
              </a:ext>
            </a:extLst>
          </p:cNvPr>
          <p:cNvSpPr/>
          <p:nvPr/>
        </p:nvSpPr>
        <p:spPr>
          <a:xfrm>
            <a:off x="4169895" y="88947"/>
            <a:ext cx="2661554" cy="3066632"/>
          </a:xfrm>
          <a:custGeom>
            <a:avLst/>
            <a:gdLst>
              <a:gd name="connsiteX0" fmla="*/ 2661211 w 2661554"/>
              <a:gd name="connsiteY0" fmla="*/ 188959 h 3066632"/>
              <a:gd name="connsiteX1" fmla="*/ 2168152 w 2661554"/>
              <a:gd name="connsiteY1" fmla="*/ 1175077 h 3066632"/>
              <a:gd name="connsiteX2" fmla="*/ 2472952 w 2661554"/>
              <a:gd name="connsiteY2" fmla="*/ 2286700 h 3066632"/>
              <a:gd name="connsiteX3" fmla="*/ 2347446 w 2661554"/>
              <a:gd name="connsiteY3" fmla="*/ 2080512 h 3066632"/>
              <a:gd name="connsiteX4" fmla="*/ 2508811 w 2661554"/>
              <a:gd name="connsiteY4" fmla="*/ 2546677 h 3066632"/>
              <a:gd name="connsiteX5" fmla="*/ 2338481 w 2661554"/>
              <a:gd name="connsiteY5" fmla="*/ 2331524 h 3066632"/>
              <a:gd name="connsiteX6" fmla="*/ 2060576 w 2661554"/>
              <a:gd name="connsiteY6" fmla="*/ 2430135 h 3066632"/>
              <a:gd name="connsiteX7" fmla="*/ 904129 w 2661554"/>
              <a:gd name="connsiteY7" fmla="*/ 2519782 h 3066632"/>
              <a:gd name="connsiteX8" fmla="*/ 70411 w 2661554"/>
              <a:gd name="connsiteY8" fmla="*/ 3066629 h 3066632"/>
              <a:gd name="connsiteX9" fmla="*/ 204881 w 2661554"/>
              <a:gd name="connsiteY9" fmla="*/ 2510818 h 3066632"/>
              <a:gd name="connsiteX10" fmla="*/ 276599 w 2661554"/>
              <a:gd name="connsiteY10" fmla="*/ 968888 h 3066632"/>
              <a:gd name="connsiteX11" fmla="*/ 43517 w 2661554"/>
              <a:gd name="connsiteY11" fmla="*/ 1426088 h 3066632"/>
              <a:gd name="connsiteX12" fmla="*/ 1289611 w 2661554"/>
              <a:gd name="connsiteY12" fmla="*/ 63453 h 3066632"/>
              <a:gd name="connsiteX13" fmla="*/ 1190999 w 2661554"/>
              <a:gd name="connsiteY13" fmla="*/ 224818 h 3066632"/>
              <a:gd name="connsiteX14" fmla="*/ 1997823 w 2661554"/>
              <a:gd name="connsiteY14" fmla="*/ 54488 h 3066632"/>
              <a:gd name="connsiteX15" fmla="*/ 1325470 w 2661554"/>
              <a:gd name="connsiteY15" fmla="*/ 592371 h 3066632"/>
              <a:gd name="connsiteX16" fmla="*/ 2535705 w 2661554"/>
              <a:gd name="connsiteY16" fmla="*/ 700 h 3066632"/>
              <a:gd name="connsiteX17" fmla="*/ 2078505 w 2661554"/>
              <a:gd name="connsiteY17" fmla="*/ 466865 h 3066632"/>
              <a:gd name="connsiteX18" fmla="*/ 2661211 w 2661554"/>
              <a:gd name="connsiteY18" fmla="*/ 188959 h 30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1554" h="3066632">
                <a:moveTo>
                  <a:pt x="2661211" y="188959"/>
                </a:moveTo>
                <a:cubicBezTo>
                  <a:pt x="2676152" y="306994"/>
                  <a:pt x="2199528" y="825454"/>
                  <a:pt x="2168152" y="1175077"/>
                </a:cubicBezTo>
                <a:cubicBezTo>
                  <a:pt x="2136776" y="1524700"/>
                  <a:pt x="2443070" y="2135794"/>
                  <a:pt x="2472952" y="2286700"/>
                </a:cubicBezTo>
                <a:cubicBezTo>
                  <a:pt x="2502834" y="2437606"/>
                  <a:pt x="2341470" y="2037183"/>
                  <a:pt x="2347446" y="2080512"/>
                </a:cubicBezTo>
                <a:cubicBezTo>
                  <a:pt x="2353422" y="2123841"/>
                  <a:pt x="2510305" y="2504842"/>
                  <a:pt x="2508811" y="2546677"/>
                </a:cubicBezTo>
                <a:cubicBezTo>
                  <a:pt x="2507317" y="2588512"/>
                  <a:pt x="2413187" y="2350948"/>
                  <a:pt x="2338481" y="2331524"/>
                </a:cubicBezTo>
                <a:cubicBezTo>
                  <a:pt x="2263775" y="2312100"/>
                  <a:pt x="2299635" y="2398759"/>
                  <a:pt x="2060576" y="2430135"/>
                </a:cubicBezTo>
                <a:cubicBezTo>
                  <a:pt x="1821517" y="2461511"/>
                  <a:pt x="1235823" y="2413700"/>
                  <a:pt x="904129" y="2519782"/>
                </a:cubicBezTo>
                <a:cubicBezTo>
                  <a:pt x="572435" y="2625864"/>
                  <a:pt x="186952" y="3068123"/>
                  <a:pt x="70411" y="3066629"/>
                </a:cubicBezTo>
                <a:cubicBezTo>
                  <a:pt x="-46130" y="3065135"/>
                  <a:pt x="170516" y="2860441"/>
                  <a:pt x="204881" y="2510818"/>
                </a:cubicBezTo>
                <a:cubicBezTo>
                  <a:pt x="239246" y="2161195"/>
                  <a:pt x="303493" y="1149676"/>
                  <a:pt x="276599" y="968888"/>
                </a:cubicBezTo>
                <a:cubicBezTo>
                  <a:pt x="249705" y="788100"/>
                  <a:pt x="-125318" y="1576994"/>
                  <a:pt x="43517" y="1426088"/>
                </a:cubicBezTo>
                <a:cubicBezTo>
                  <a:pt x="212352" y="1275182"/>
                  <a:pt x="1098364" y="263665"/>
                  <a:pt x="1289611" y="63453"/>
                </a:cubicBezTo>
                <a:cubicBezTo>
                  <a:pt x="1480858" y="-136759"/>
                  <a:pt x="1072964" y="226312"/>
                  <a:pt x="1190999" y="224818"/>
                </a:cubicBezTo>
                <a:cubicBezTo>
                  <a:pt x="1309034" y="223324"/>
                  <a:pt x="1975411" y="-6771"/>
                  <a:pt x="1997823" y="54488"/>
                </a:cubicBezTo>
                <a:cubicBezTo>
                  <a:pt x="2020235" y="115747"/>
                  <a:pt x="1235823" y="601336"/>
                  <a:pt x="1325470" y="592371"/>
                </a:cubicBezTo>
                <a:cubicBezTo>
                  <a:pt x="1415117" y="583406"/>
                  <a:pt x="2410199" y="21618"/>
                  <a:pt x="2535705" y="700"/>
                </a:cubicBezTo>
                <a:cubicBezTo>
                  <a:pt x="2661211" y="-20218"/>
                  <a:pt x="2063564" y="433994"/>
                  <a:pt x="2078505" y="466865"/>
                </a:cubicBezTo>
                <a:cubicBezTo>
                  <a:pt x="2093446" y="499736"/>
                  <a:pt x="2646270" y="70924"/>
                  <a:pt x="2661211" y="18895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8A94E922-B244-3E04-8BC0-C5D6442F2E61}"/>
              </a:ext>
            </a:extLst>
          </p:cNvPr>
          <p:cNvSpPr/>
          <p:nvPr/>
        </p:nvSpPr>
        <p:spPr>
          <a:xfrm>
            <a:off x="5705514" y="70960"/>
            <a:ext cx="3010952" cy="4493875"/>
          </a:xfrm>
          <a:custGeom>
            <a:avLst/>
            <a:gdLst>
              <a:gd name="connsiteX0" fmla="*/ 94651 w 3010952"/>
              <a:gd name="connsiteY0" fmla="*/ 81440 h 4493875"/>
              <a:gd name="connsiteX1" fmla="*/ 175333 w 3010952"/>
              <a:gd name="connsiteY1" fmla="*/ 206946 h 4493875"/>
              <a:gd name="connsiteX2" fmla="*/ 1080768 w 3010952"/>
              <a:gd name="connsiteY2" fmla="*/ 2152287 h 4493875"/>
              <a:gd name="connsiteX3" fmla="*/ 991121 w 3010952"/>
              <a:gd name="connsiteY3" fmla="*/ 2259864 h 4493875"/>
              <a:gd name="connsiteX4" fmla="*/ 453239 w 3010952"/>
              <a:gd name="connsiteY4" fmla="*/ 2483981 h 4493875"/>
              <a:gd name="connsiteX5" fmla="*/ 1304886 w 3010952"/>
              <a:gd name="connsiteY5" fmla="*/ 2510875 h 4493875"/>
              <a:gd name="connsiteX6" fmla="*/ 2120674 w 3010952"/>
              <a:gd name="connsiteY6" fmla="*/ 2815675 h 4493875"/>
              <a:gd name="connsiteX7" fmla="*/ 2344792 w 3010952"/>
              <a:gd name="connsiteY7" fmla="*/ 3138405 h 4493875"/>
              <a:gd name="connsiteX8" fmla="*/ 2533051 w 3010952"/>
              <a:gd name="connsiteY8" fmla="*/ 3003934 h 4493875"/>
              <a:gd name="connsiteX9" fmla="*/ 2228251 w 3010952"/>
              <a:gd name="connsiteY9" fmla="*/ 3828687 h 4493875"/>
              <a:gd name="connsiteX10" fmla="*/ 2111710 w 3010952"/>
              <a:gd name="connsiteY10" fmla="*/ 4492075 h 4493875"/>
              <a:gd name="connsiteX11" fmla="*/ 2425474 w 3010952"/>
              <a:gd name="connsiteY11" fmla="*/ 3990052 h 4493875"/>
              <a:gd name="connsiteX12" fmla="*/ 3008180 w 3010952"/>
              <a:gd name="connsiteY12" fmla="*/ 2994969 h 4493875"/>
              <a:gd name="connsiteX13" fmla="*/ 2165498 w 3010952"/>
              <a:gd name="connsiteY13" fmla="*/ 628287 h 4493875"/>
              <a:gd name="connsiteX14" fmla="*/ 2299968 w 3010952"/>
              <a:gd name="connsiteY14" fmla="*/ 753793 h 4493875"/>
              <a:gd name="connsiteX15" fmla="*/ 1134557 w 3010952"/>
              <a:gd name="connsiteY15" fmla="*/ 153158 h 4493875"/>
              <a:gd name="connsiteX16" fmla="*/ 1224204 w 3010952"/>
              <a:gd name="connsiteY16" fmla="*/ 431064 h 4493875"/>
              <a:gd name="connsiteX17" fmla="*/ 94651 w 3010952"/>
              <a:gd name="connsiteY17" fmla="*/ 81440 h 449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10952" h="4493875">
                <a:moveTo>
                  <a:pt x="94651" y="81440"/>
                </a:moveTo>
                <a:cubicBezTo>
                  <a:pt x="-80161" y="44087"/>
                  <a:pt x="10980" y="-138195"/>
                  <a:pt x="175333" y="206946"/>
                </a:cubicBezTo>
                <a:cubicBezTo>
                  <a:pt x="339686" y="552087"/>
                  <a:pt x="944803" y="1810134"/>
                  <a:pt x="1080768" y="2152287"/>
                </a:cubicBezTo>
                <a:cubicBezTo>
                  <a:pt x="1216733" y="2494440"/>
                  <a:pt x="1095709" y="2204582"/>
                  <a:pt x="991121" y="2259864"/>
                </a:cubicBezTo>
                <a:cubicBezTo>
                  <a:pt x="886533" y="2315146"/>
                  <a:pt x="400945" y="2442146"/>
                  <a:pt x="453239" y="2483981"/>
                </a:cubicBezTo>
                <a:cubicBezTo>
                  <a:pt x="505533" y="2525816"/>
                  <a:pt x="1026980" y="2455593"/>
                  <a:pt x="1304886" y="2510875"/>
                </a:cubicBezTo>
                <a:cubicBezTo>
                  <a:pt x="1582792" y="2566157"/>
                  <a:pt x="1947356" y="2711087"/>
                  <a:pt x="2120674" y="2815675"/>
                </a:cubicBezTo>
                <a:cubicBezTo>
                  <a:pt x="2293992" y="2920263"/>
                  <a:pt x="2276063" y="3107029"/>
                  <a:pt x="2344792" y="3138405"/>
                </a:cubicBezTo>
                <a:cubicBezTo>
                  <a:pt x="2413522" y="3169782"/>
                  <a:pt x="2552475" y="2888887"/>
                  <a:pt x="2533051" y="3003934"/>
                </a:cubicBezTo>
                <a:cubicBezTo>
                  <a:pt x="2513628" y="3118981"/>
                  <a:pt x="2298475" y="3580664"/>
                  <a:pt x="2228251" y="3828687"/>
                </a:cubicBezTo>
                <a:cubicBezTo>
                  <a:pt x="2158028" y="4076711"/>
                  <a:pt x="2078840" y="4465181"/>
                  <a:pt x="2111710" y="4492075"/>
                </a:cubicBezTo>
                <a:cubicBezTo>
                  <a:pt x="2144580" y="4518969"/>
                  <a:pt x="2276062" y="4239570"/>
                  <a:pt x="2425474" y="3990052"/>
                </a:cubicBezTo>
                <a:cubicBezTo>
                  <a:pt x="2574886" y="3740534"/>
                  <a:pt x="3051509" y="3555263"/>
                  <a:pt x="3008180" y="2994969"/>
                </a:cubicBezTo>
                <a:cubicBezTo>
                  <a:pt x="2964851" y="2434675"/>
                  <a:pt x="2283533" y="1001816"/>
                  <a:pt x="2165498" y="628287"/>
                </a:cubicBezTo>
                <a:cubicBezTo>
                  <a:pt x="2047463" y="254758"/>
                  <a:pt x="2471791" y="832981"/>
                  <a:pt x="2299968" y="753793"/>
                </a:cubicBezTo>
                <a:cubicBezTo>
                  <a:pt x="2128145" y="674605"/>
                  <a:pt x="1313851" y="206946"/>
                  <a:pt x="1134557" y="153158"/>
                </a:cubicBezTo>
                <a:cubicBezTo>
                  <a:pt x="955263" y="99370"/>
                  <a:pt x="1390051" y="446005"/>
                  <a:pt x="1224204" y="431064"/>
                </a:cubicBezTo>
                <a:cubicBezTo>
                  <a:pt x="1058357" y="416123"/>
                  <a:pt x="269463" y="118793"/>
                  <a:pt x="94651" y="8144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D4CCF8E-AEE7-7B4D-84FB-302BEFAD549D}"/>
              </a:ext>
            </a:extLst>
          </p:cNvPr>
          <p:cNvSpPr/>
          <p:nvPr/>
        </p:nvSpPr>
        <p:spPr>
          <a:xfrm>
            <a:off x="3322822" y="2020887"/>
            <a:ext cx="1570480" cy="4402204"/>
          </a:xfrm>
          <a:custGeom>
            <a:avLst/>
            <a:gdLst>
              <a:gd name="connsiteX0" fmla="*/ 809907 w 1570480"/>
              <a:gd name="connsiteY0" fmla="*/ 130642 h 4402204"/>
              <a:gd name="connsiteX1" fmla="*/ 12049 w 1570480"/>
              <a:gd name="connsiteY1" fmla="*/ 3582054 h 4402204"/>
              <a:gd name="connsiteX2" fmla="*/ 307884 w 1570480"/>
              <a:gd name="connsiteY2" fmla="*/ 2900737 h 4402204"/>
              <a:gd name="connsiteX3" fmla="*/ 12049 w 1570480"/>
              <a:gd name="connsiteY3" fmla="*/ 4200619 h 4402204"/>
              <a:gd name="connsiteX4" fmla="*/ 747154 w 1570480"/>
              <a:gd name="connsiteY4" fmla="*/ 3662737 h 4402204"/>
              <a:gd name="connsiteX5" fmla="*/ 576825 w 1570480"/>
              <a:gd name="connsiteY5" fmla="*/ 4388878 h 4402204"/>
              <a:gd name="connsiteX6" fmla="*/ 1545013 w 1570480"/>
              <a:gd name="connsiteY6" fmla="*/ 2900737 h 4402204"/>
              <a:gd name="connsiteX7" fmla="*/ 1249178 w 1570480"/>
              <a:gd name="connsiteY7" fmla="*/ 2479395 h 4402204"/>
              <a:gd name="connsiteX8" fmla="*/ 818872 w 1570480"/>
              <a:gd name="connsiteY8" fmla="*/ 2246313 h 4402204"/>
              <a:gd name="connsiteX9" fmla="*/ 1285037 w 1570480"/>
              <a:gd name="connsiteY9" fmla="*/ 587842 h 4402204"/>
              <a:gd name="connsiteX10" fmla="*/ 935413 w 1570480"/>
              <a:gd name="connsiteY10" fmla="*/ 1080901 h 4402204"/>
              <a:gd name="connsiteX11" fmla="*/ 1123672 w 1570480"/>
              <a:gd name="connsiteY11" fmla="*/ 202360 h 4402204"/>
              <a:gd name="connsiteX12" fmla="*/ 720260 w 1570480"/>
              <a:gd name="connsiteY12" fmla="*/ 677489 h 4402204"/>
              <a:gd name="connsiteX13" fmla="*/ 809907 w 1570480"/>
              <a:gd name="connsiteY13" fmla="*/ 130642 h 440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0480" h="4402204">
                <a:moveTo>
                  <a:pt x="809907" y="130642"/>
                </a:moveTo>
                <a:cubicBezTo>
                  <a:pt x="691872" y="614736"/>
                  <a:pt x="95719" y="3120372"/>
                  <a:pt x="12049" y="3582054"/>
                </a:cubicBezTo>
                <a:cubicBezTo>
                  <a:pt x="-71621" y="4043736"/>
                  <a:pt x="307884" y="2797643"/>
                  <a:pt x="307884" y="2900737"/>
                </a:cubicBezTo>
                <a:cubicBezTo>
                  <a:pt x="307884" y="3003831"/>
                  <a:pt x="-61163" y="4073619"/>
                  <a:pt x="12049" y="4200619"/>
                </a:cubicBezTo>
                <a:cubicBezTo>
                  <a:pt x="85261" y="4327619"/>
                  <a:pt x="653025" y="3631361"/>
                  <a:pt x="747154" y="3662737"/>
                </a:cubicBezTo>
                <a:cubicBezTo>
                  <a:pt x="841283" y="3694113"/>
                  <a:pt x="443848" y="4515878"/>
                  <a:pt x="576825" y="4388878"/>
                </a:cubicBezTo>
                <a:cubicBezTo>
                  <a:pt x="709802" y="4261878"/>
                  <a:pt x="1432954" y="3218984"/>
                  <a:pt x="1545013" y="2900737"/>
                </a:cubicBezTo>
                <a:cubicBezTo>
                  <a:pt x="1657072" y="2582490"/>
                  <a:pt x="1370202" y="2588466"/>
                  <a:pt x="1249178" y="2479395"/>
                </a:cubicBezTo>
                <a:cubicBezTo>
                  <a:pt x="1128155" y="2370324"/>
                  <a:pt x="812896" y="2561572"/>
                  <a:pt x="818872" y="2246313"/>
                </a:cubicBezTo>
                <a:cubicBezTo>
                  <a:pt x="824848" y="1931054"/>
                  <a:pt x="1265614" y="782077"/>
                  <a:pt x="1285037" y="587842"/>
                </a:cubicBezTo>
                <a:cubicBezTo>
                  <a:pt x="1304460" y="393607"/>
                  <a:pt x="962307" y="1145148"/>
                  <a:pt x="935413" y="1080901"/>
                </a:cubicBezTo>
                <a:cubicBezTo>
                  <a:pt x="908519" y="1016654"/>
                  <a:pt x="1159531" y="269595"/>
                  <a:pt x="1123672" y="202360"/>
                </a:cubicBezTo>
                <a:cubicBezTo>
                  <a:pt x="1087813" y="135125"/>
                  <a:pt x="766578" y="692430"/>
                  <a:pt x="720260" y="677489"/>
                </a:cubicBezTo>
                <a:cubicBezTo>
                  <a:pt x="673942" y="662548"/>
                  <a:pt x="927942" y="-353452"/>
                  <a:pt x="809907" y="13064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91207087-A071-E0C1-69F0-24ADE9ECE49C}"/>
              </a:ext>
            </a:extLst>
          </p:cNvPr>
          <p:cNvSpPr/>
          <p:nvPr/>
        </p:nvSpPr>
        <p:spPr>
          <a:xfrm>
            <a:off x="2851904" y="3871353"/>
            <a:ext cx="2148922" cy="4263225"/>
          </a:xfrm>
          <a:custGeom>
            <a:avLst/>
            <a:gdLst>
              <a:gd name="connsiteX0" fmla="*/ 2069720 w 2148922"/>
              <a:gd name="connsiteY0" fmla="*/ 1184741 h 4263225"/>
              <a:gd name="connsiteX1" fmla="*/ 2087649 w 2148922"/>
              <a:gd name="connsiteY1" fmla="*/ 2466694 h 4263225"/>
              <a:gd name="connsiteX2" fmla="*/ 1424261 w 2148922"/>
              <a:gd name="connsiteY2" fmla="*/ 3399023 h 4263225"/>
              <a:gd name="connsiteX3" fmla="*/ 1782849 w 2148922"/>
              <a:gd name="connsiteY3" fmla="*/ 3273518 h 4263225"/>
              <a:gd name="connsiteX4" fmla="*/ 850520 w 2148922"/>
              <a:gd name="connsiteY4" fmla="*/ 4008623 h 4263225"/>
              <a:gd name="connsiteX5" fmla="*/ 25767 w 2148922"/>
              <a:gd name="connsiteY5" fmla="*/ 4259635 h 4263225"/>
              <a:gd name="connsiteX6" fmla="*/ 231955 w 2148922"/>
              <a:gd name="connsiteY6" fmla="*/ 3856223 h 4263225"/>
              <a:gd name="connsiteX7" fmla="*/ 474002 w 2148922"/>
              <a:gd name="connsiteY7" fmla="*/ 3121118 h 4263225"/>
              <a:gd name="connsiteX8" fmla="*/ 196096 w 2148922"/>
              <a:gd name="connsiteY8" fmla="*/ 3506600 h 4263225"/>
              <a:gd name="connsiteX9" fmla="*/ 1020849 w 2148922"/>
              <a:gd name="connsiteY9" fmla="*/ 978553 h 4263225"/>
              <a:gd name="connsiteX10" fmla="*/ 393320 w 2148922"/>
              <a:gd name="connsiteY10" fmla="*/ 2027423 h 4263225"/>
              <a:gd name="connsiteX11" fmla="*/ 984990 w 2148922"/>
              <a:gd name="connsiteY11" fmla="*/ 1400 h 4263225"/>
              <a:gd name="connsiteX12" fmla="*/ 895343 w 2148922"/>
              <a:gd name="connsiteY12" fmla="*/ 1704694 h 4263225"/>
              <a:gd name="connsiteX13" fmla="*/ 1236002 w 2148922"/>
              <a:gd name="connsiteY13" fmla="*/ 1471612 h 4263225"/>
              <a:gd name="connsiteX14" fmla="*/ 1244967 w 2148922"/>
              <a:gd name="connsiteY14" fmla="*/ 1570223 h 4263225"/>
              <a:gd name="connsiteX15" fmla="*/ 1746990 w 2148922"/>
              <a:gd name="connsiteY15" fmla="*/ 1059235 h 4263225"/>
              <a:gd name="connsiteX16" fmla="*/ 1648378 w 2148922"/>
              <a:gd name="connsiteY16" fmla="*/ 1588153 h 4263225"/>
              <a:gd name="connsiteX17" fmla="*/ 2069720 w 2148922"/>
              <a:gd name="connsiteY17" fmla="*/ 1184741 h 426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48922" h="4263225">
                <a:moveTo>
                  <a:pt x="2069720" y="1184741"/>
                </a:moveTo>
                <a:cubicBezTo>
                  <a:pt x="2142932" y="1331165"/>
                  <a:pt x="2195225" y="2097647"/>
                  <a:pt x="2087649" y="2466694"/>
                </a:cubicBezTo>
                <a:cubicBezTo>
                  <a:pt x="1980073" y="2835741"/>
                  <a:pt x="1475061" y="3264552"/>
                  <a:pt x="1424261" y="3399023"/>
                </a:cubicBezTo>
                <a:cubicBezTo>
                  <a:pt x="1373461" y="3533494"/>
                  <a:pt x="1878472" y="3171918"/>
                  <a:pt x="1782849" y="3273518"/>
                </a:cubicBezTo>
                <a:cubicBezTo>
                  <a:pt x="1687226" y="3375118"/>
                  <a:pt x="1143367" y="3844270"/>
                  <a:pt x="850520" y="4008623"/>
                </a:cubicBezTo>
                <a:cubicBezTo>
                  <a:pt x="557673" y="4172976"/>
                  <a:pt x="128861" y="4285035"/>
                  <a:pt x="25767" y="4259635"/>
                </a:cubicBezTo>
                <a:cubicBezTo>
                  <a:pt x="-77327" y="4234235"/>
                  <a:pt x="157249" y="4045976"/>
                  <a:pt x="231955" y="3856223"/>
                </a:cubicBezTo>
                <a:cubicBezTo>
                  <a:pt x="306661" y="3666470"/>
                  <a:pt x="479978" y="3179388"/>
                  <a:pt x="474002" y="3121118"/>
                </a:cubicBezTo>
                <a:cubicBezTo>
                  <a:pt x="468026" y="3062848"/>
                  <a:pt x="104955" y="3863694"/>
                  <a:pt x="196096" y="3506600"/>
                </a:cubicBezTo>
                <a:cubicBezTo>
                  <a:pt x="287237" y="3149506"/>
                  <a:pt x="987978" y="1225082"/>
                  <a:pt x="1020849" y="978553"/>
                </a:cubicBezTo>
                <a:cubicBezTo>
                  <a:pt x="1053720" y="732024"/>
                  <a:pt x="399296" y="2190282"/>
                  <a:pt x="393320" y="2027423"/>
                </a:cubicBezTo>
                <a:cubicBezTo>
                  <a:pt x="387344" y="1864564"/>
                  <a:pt x="901319" y="55188"/>
                  <a:pt x="984990" y="1400"/>
                </a:cubicBezTo>
                <a:cubicBezTo>
                  <a:pt x="1068660" y="-52388"/>
                  <a:pt x="853508" y="1459659"/>
                  <a:pt x="895343" y="1704694"/>
                </a:cubicBezTo>
                <a:cubicBezTo>
                  <a:pt x="937178" y="1949729"/>
                  <a:pt x="1177731" y="1494024"/>
                  <a:pt x="1236002" y="1471612"/>
                </a:cubicBezTo>
                <a:cubicBezTo>
                  <a:pt x="1294273" y="1449200"/>
                  <a:pt x="1159802" y="1638953"/>
                  <a:pt x="1244967" y="1570223"/>
                </a:cubicBezTo>
                <a:cubicBezTo>
                  <a:pt x="1330132" y="1501494"/>
                  <a:pt x="1679755" y="1056247"/>
                  <a:pt x="1746990" y="1059235"/>
                </a:cubicBezTo>
                <a:cubicBezTo>
                  <a:pt x="1814225" y="1062223"/>
                  <a:pt x="1596084" y="1567235"/>
                  <a:pt x="1648378" y="1588153"/>
                </a:cubicBezTo>
                <a:cubicBezTo>
                  <a:pt x="1700672" y="1609071"/>
                  <a:pt x="1996508" y="1038317"/>
                  <a:pt x="2069720" y="1184741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38B14490-5CAF-F340-683A-B973DF4E093E}"/>
              </a:ext>
            </a:extLst>
          </p:cNvPr>
          <p:cNvSpPr/>
          <p:nvPr/>
        </p:nvSpPr>
        <p:spPr>
          <a:xfrm>
            <a:off x="7901823" y="2475099"/>
            <a:ext cx="1397303" cy="4314019"/>
          </a:xfrm>
          <a:custGeom>
            <a:avLst/>
            <a:gdLst>
              <a:gd name="connsiteX0" fmla="*/ 525001 w 1397303"/>
              <a:gd name="connsiteY0" fmla="*/ 537042 h 4314019"/>
              <a:gd name="connsiteX1" fmla="*/ 139518 w 1397303"/>
              <a:gd name="connsiteY1" fmla="*/ 3450572 h 4314019"/>
              <a:gd name="connsiteX2" fmla="*/ 193306 w 1397303"/>
              <a:gd name="connsiteY2" fmla="*/ 3316101 h 4314019"/>
              <a:gd name="connsiteX3" fmla="*/ 22977 w 1397303"/>
              <a:gd name="connsiteY3" fmla="*/ 4015348 h 4314019"/>
              <a:gd name="connsiteX4" fmla="*/ 784977 w 1397303"/>
              <a:gd name="connsiteY4" fmla="*/ 2204477 h 4314019"/>
              <a:gd name="connsiteX5" fmla="*/ 937377 w 1397303"/>
              <a:gd name="connsiteY5" fmla="*/ 3486430 h 4314019"/>
              <a:gd name="connsiteX6" fmla="*/ 1009095 w 1397303"/>
              <a:gd name="connsiteY6" fmla="*/ 2231372 h 4314019"/>
              <a:gd name="connsiteX7" fmla="*/ 1385612 w 1397303"/>
              <a:gd name="connsiteY7" fmla="*/ 4311183 h 4314019"/>
              <a:gd name="connsiteX8" fmla="*/ 1251142 w 1397303"/>
              <a:gd name="connsiteY8" fmla="*/ 2616854 h 4314019"/>
              <a:gd name="connsiteX9" fmla="*/ 749118 w 1397303"/>
              <a:gd name="connsiteY9" fmla="*/ 8125 h 4314019"/>
              <a:gd name="connsiteX10" fmla="*/ 928412 w 1397303"/>
              <a:gd name="connsiteY10" fmla="*/ 1756242 h 4314019"/>
              <a:gd name="connsiteX11" fmla="*/ 525001 w 1397303"/>
              <a:gd name="connsiteY11" fmla="*/ 537042 h 431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7303" h="4314019">
                <a:moveTo>
                  <a:pt x="525001" y="537042"/>
                </a:moveTo>
                <a:cubicBezTo>
                  <a:pt x="393519" y="819430"/>
                  <a:pt x="194800" y="2987396"/>
                  <a:pt x="139518" y="3450572"/>
                </a:cubicBezTo>
                <a:cubicBezTo>
                  <a:pt x="84235" y="3913749"/>
                  <a:pt x="212729" y="3221972"/>
                  <a:pt x="193306" y="3316101"/>
                </a:cubicBezTo>
                <a:cubicBezTo>
                  <a:pt x="173883" y="3410230"/>
                  <a:pt x="-75635" y="4200619"/>
                  <a:pt x="22977" y="4015348"/>
                </a:cubicBezTo>
                <a:cubicBezTo>
                  <a:pt x="121589" y="3830077"/>
                  <a:pt x="632577" y="2292630"/>
                  <a:pt x="784977" y="2204477"/>
                </a:cubicBezTo>
                <a:cubicBezTo>
                  <a:pt x="937377" y="2116324"/>
                  <a:pt x="900024" y="3481947"/>
                  <a:pt x="937377" y="3486430"/>
                </a:cubicBezTo>
                <a:cubicBezTo>
                  <a:pt x="974730" y="3490913"/>
                  <a:pt x="934389" y="2093913"/>
                  <a:pt x="1009095" y="2231372"/>
                </a:cubicBezTo>
                <a:cubicBezTo>
                  <a:pt x="1083801" y="2368831"/>
                  <a:pt x="1345271" y="4246936"/>
                  <a:pt x="1385612" y="4311183"/>
                </a:cubicBezTo>
                <a:cubicBezTo>
                  <a:pt x="1425953" y="4375430"/>
                  <a:pt x="1357224" y="3334030"/>
                  <a:pt x="1251142" y="2616854"/>
                </a:cubicBezTo>
                <a:cubicBezTo>
                  <a:pt x="1145060" y="1899678"/>
                  <a:pt x="802906" y="151560"/>
                  <a:pt x="749118" y="8125"/>
                </a:cubicBezTo>
                <a:cubicBezTo>
                  <a:pt x="695330" y="-135310"/>
                  <a:pt x="967259" y="1666595"/>
                  <a:pt x="928412" y="1756242"/>
                </a:cubicBezTo>
                <a:cubicBezTo>
                  <a:pt x="889565" y="1845889"/>
                  <a:pt x="656483" y="254654"/>
                  <a:pt x="525001" y="537042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46AC5FBC-1BC7-7035-4479-8EF3F9C94AD0}"/>
              </a:ext>
            </a:extLst>
          </p:cNvPr>
          <p:cNvSpPr/>
          <p:nvPr/>
        </p:nvSpPr>
        <p:spPr>
          <a:xfrm>
            <a:off x="8139031" y="4260854"/>
            <a:ext cx="1837333" cy="5069556"/>
          </a:xfrm>
          <a:custGeom>
            <a:avLst/>
            <a:gdLst>
              <a:gd name="connsiteX0" fmla="*/ 368475 w 1837333"/>
              <a:gd name="connsiteY0" fmla="*/ 140817 h 5069556"/>
              <a:gd name="connsiteX1" fmla="*/ 368475 w 1837333"/>
              <a:gd name="connsiteY1" fmla="*/ 239428 h 5069556"/>
              <a:gd name="connsiteX2" fmla="*/ 922 w 1837333"/>
              <a:gd name="connsiteY2" fmla="*/ 2157875 h 5069556"/>
              <a:gd name="connsiteX3" fmla="*/ 269863 w 1837333"/>
              <a:gd name="connsiteY3" fmla="*/ 4040464 h 5069556"/>
              <a:gd name="connsiteX4" fmla="*/ 467087 w 1837333"/>
              <a:gd name="connsiteY4" fmla="*/ 3968746 h 5069556"/>
              <a:gd name="connsiteX5" fmla="*/ 1264945 w 1837333"/>
              <a:gd name="connsiteY5" fmla="*/ 5026581 h 5069556"/>
              <a:gd name="connsiteX6" fmla="*/ 1515957 w 1837333"/>
              <a:gd name="connsiteY6" fmla="*/ 4587311 h 5069556"/>
              <a:gd name="connsiteX7" fmla="*/ 1829722 w 1837333"/>
              <a:gd name="connsiteY7" fmla="*/ 4936934 h 5069556"/>
              <a:gd name="connsiteX8" fmla="*/ 1175298 w 1837333"/>
              <a:gd name="connsiteY8" fmla="*/ 1933758 h 5069556"/>
              <a:gd name="connsiteX9" fmla="*/ 942216 w 1837333"/>
              <a:gd name="connsiteY9" fmla="*/ 544228 h 5069556"/>
              <a:gd name="connsiteX10" fmla="*/ 924287 w 1837333"/>
              <a:gd name="connsiteY10" fmla="*/ 1261405 h 5069556"/>
              <a:gd name="connsiteX11" fmla="*/ 368475 w 1837333"/>
              <a:gd name="connsiteY11" fmla="*/ 140817 h 506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333" h="5069556">
                <a:moveTo>
                  <a:pt x="368475" y="140817"/>
                </a:moveTo>
                <a:cubicBezTo>
                  <a:pt x="275840" y="-29513"/>
                  <a:pt x="429734" y="-96748"/>
                  <a:pt x="368475" y="239428"/>
                </a:cubicBezTo>
                <a:cubicBezTo>
                  <a:pt x="307216" y="575604"/>
                  <a:pt x="17357" y="1524369"/>
                  <a:pt x="922" y="2157875"/>
                </a:cubicBezTo>
                <a:cubicBezTo>
                  <a:pt x="-15513" y="2791381"/>
                  <a:pt x="192169" y="3738652"/>
                  <a:pt x="269863" y="4040464"/>
                </a:cubicBezTo>
                <a:cubicBezTo>
                  <a:pt x="347557" y="4342276"/>
                  <a:pt x="301240" y="3804393"/>
                  <a:pt x="467087" y="3968746"/>
                </a:cubicBezTo>
                <a:cubicBezTo>
                  <a:pt x="632934" y="4133099"/>
                  <a:pt x="1090133" y="4923487"/>
                  <a:pt x="1264945" y="5026581"/>
                </a:cubicBezTo>
                <a:cubicBezTo>
                  <a:pt x="1439757" y="5129675"/>
                  <a:pt x="1421828" y="4602252"/>
                  <a:pt x="1515957" y="4587311"/>
                </a:cubicBezTo>
                <a:cubicBezTo>
                  <a:pt x="1610086" y="4572370"/>
                  <a:pt x="1886499" y="5379193"/>
                  <a:pt x="1829722" y="4936934"/>
                </a:cubicBezTo>
                <a:cubicBezTo>
                  <a:pt x="1772946" y="4494675"/>
                  <a:pt x="1323216" y="2665876"/>
                  <a:pt x="1175298" y="1933758"/>
                </a:cubicBezTo>
                <a:cubicBezTo>
                  <a:pt x="1027380" y="1201640"/>
                  <a:pt x="984051" y="656287"/>
                  <a:pt x="942216" y="544228"/>
                </a:cubicBezTo>
                <a:cubicBezTo>
                  <a:pt x="900381" y="432169"/>
                  <a:pt x="1013934" y="1327146"/>
                  <a:pt x="924287" y="1261405"/>
                </a:cubicBezTo>
                <a:cubicBezTo>
                  <a:pt x="834640" y="1195664"/>
                  <a:pt x="461110" y="311147"/>
                  <a:pt x="368475" y="1408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E9CE6512-998E-E3F5-E072-A02A1AC87439}"/>
              </a:ext>
            </a:extLst>
          </p:cNvPr>
          <p:cNvSpPr/>
          <p:nvPr/>
        </p:nvSpPr>
        <p:spPr>
          <a:xfrm>
            <a:off x="6785990" y="5325050"/>
            <a:ext cx="609905" cy="1529355"/>
          </a:xfrm>
          <a:custGeom>
            <a:avLst/>
            <a:gdLst>
              <a:gd name="connsiteX0" fmla="*/ 609892 w 609905"/>
              <a:gd name="connsiteY0" fmla="*/ 8950 h 1529355"/>
              <a:gd name="connsiteX1" fmla="*/ 36151 w 609905"/>
              <a:gd name="connsiteY1" fmla="*/ 1506056 h 1529355"/>
              <a:gd name="connsiteX2" fmla="*/ 197516 w 609905"/>
              <a:gd name="connsiteY2" fmla="*/ 959209 h 1529355"/>
              <a:gd name="connsiteX3" fmla="*/ 292 w 609905"/>
              <a:gd name="connsiteY3" fmla="*/ 1479162 h 1529355"/>
              <a:gd name="connsiteX4" fmla="*/ 251304 w 609905"/>
              <a:gd name="connsiteY4" fmla="*/ 367538 h 1529355"/>
              <a:gd name="connsiteX5" fmla="*/ 54081 w 609905"/>
              <a:gd name="connsiteY5" fmla="*/ 860597 h 1529355"/>
              <a:gd name="connsiteX6" fmla="*/ 609892 w 609905"/>
              <a:gd name="connsiteY6" fmla="*/ 8950 h 152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905" h="1529355">
                <a:moveTo>
                  <a:pt x="609892" y="8950"/>
                </a:moveTo>
                <a:cubicBezTo>
                  <a:pt x="606904" y="116526"/>
                  <a:pt x="104880" y="1347680"/>
                  <a:pt x="36151" y="1506056"/>
                </a:cubicBezTo>
                <a:cubicBezTo>
                  <a:pt x="-32578" y="1664432"/>
                  <a:pt x="203492" y="963691"/>
                  <a:pt x="197516" y="959209"/>
                </a:cubicBezTo>
                <a:cubicBezTo>
                  <a:pt x="191540" y="954727"/>
                  <a:pt x="-8673" y="1577774"/>
                  <a:pt x="292" y="1479162"/>
                </a:cubicBezTo>
                <a:cubicBezTo>
                  <a:pt x="9257" y="1380550"/>
                  <a:pt x="242339" y="470632"/>
                  <a:pt x="251304" y="367538"/>
                </a:cubicBezTo>
                <a:cubicBezTo>
                  <a:pt x="260269" y="264444"/>
                  <a:pt x="-1201" y="923350"/>
                  <a:pt x="54081" y="860597"/>
                </a:cubicBezTo>
                <a:cubicBezTo>
                  <a:pt x="109363" y="797844"/>
                  <a:pt x="612880" y="-98626"/>
                  <a:pt x="609892" y="895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3B1F9BB6-0BB6-C499-211F-6AED48D77B70}"/>
              </a:ext>
            </a:extLst>
          </p:cNvPr>
          <p:cNvSpPr/>
          <p:nvPr/>
        </p:nvSpPr>
        <p:spPr>
          <a:xfrm>
            <a:off x="5933668" y="5697702"/>
            <a:ext cx="799049" cy="2009584"/>
          </a:xfrm>
          <a:custGeom>
            <a:avLst/>
            <a:gdLst>
              <a:gd name="connsiteX0" fmla="*/ 798826 w 799049"/>
              <a:gd name="connsiteY0" fmla="*/ 299686 h 2009584"/>
              <a:gd name="connsiteX1" fmla="*/ 565744 w 799049"/>
              <a:gd name="connsiteY1" fmla="*/ 1034792 h 2009584"/>
              <a:gd name="connsiteX2" fmla="*/ 655391 w 799049"/>
              <a:gd name="connsiteY2" fmla="*/ 828604 h 2009584"/>
              <a:gd name="connsiteX3" fmla="*/ 413344 w 799049"/>
              <a:gd name="connsiteY3" fmla="*/ 1967122 h 2009584"/>
              <a:gd name="connsiteX4" fmla="*/ 386450 w 799049"/>
              <a:gd name="connsiteY4" fmla="*/ 1608533 h 2009584"/>
              <a:gd name="connsiteX5" fmla="*/ 9932 w 799049"/>
              <a:gd name="connsiteY5" fmla="*/ 129357 h 2009584"/>
              <a:gd name="connsiteX6" fmla="*/ 117508 w 799049"/>
              <a:gd name="connsiteY6" fmla="*/ 568627 h 2009584"/>
              <a:gd name="connsiteX7" fmla="*/ 207156 w 799049"/>
              <a:gd name="connsiteY7" fmla="*/ 299686 h 2009584"/>
              <a:gd name="connsiteX8" fmla="*/ 404379 w 799049"/>
              <a:gd name="connsiteY8" fmla="*/ 470016 h 2009584"/>
              <a:gd name="connsiteX9" fmla="*/ 494026 w 799049"/>
              <a:gd name="connsiteY9" fmla="*/ 3851 h 2009584"/>
              <a:gd name="connsiteX10" fmla="*/ 404379 w 799049"/>
              <a:gd name="connsiteY10" fmla="*/ 774816 h 2009584"/>
              <a:gd name="connsiteX11" fmla="*/ 727108 w 799049"/>
              <a:gd name="connsiteY11" fmla="*/ 165216 h 2009584"/>
              <a:gd name="connsiteX12" fmla="*/ 610567 w 799049"/>
              <a:gd name="connsiteY12" fmla="*/ 505874 h 2009584"/>
              <a:gd name="connsiteX13" fmla="*/ 798826 w 799049"/>
              <a:gd name="connsiteY13" fmla="*/ 299686 h 200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9049" h="2009584">
                <a:moveTo>
                  <a:pt x="798826" y="299686"/>
                </a:moveTo>
                <a:cubicBezTo>
                  <a:pt x="791356" y="387839"/>
                  <a:pt x="589650" y="946639"/>
                  <a:pt x="565744" y="1034792"/>
                </a:cubicBezTo>
                <a:cubicBezTo>
                  <a:pt x="541838" y="1122945"/>
                  <a:pt x="680791" y="673216"/>
                  <a:pt x="655391" y="828604"/>
                </a:cubicBezTo>
                <a:cubicBezTo>
                  <a:pt x="629991" y="983992"/>
                  <a:pt x="458167" y="1837134"/>
                  <a:pt x="413344" y="1967122"/>
                </a:cubicBezTo>
                <a:cubicBezTo>
                  <a:pt x="368521" y="2097110"/>
                  <a:pt x="453685" y="1914827"/>
                  <a:pt x="386450" y="1608533"/>
                </a:cubicBezTo>
                <a:cubicBezTo>
                  <a:pt x="319215" y="1302239"/>
                  <a:pt x="54756" y="302675"/>
                  <a:pt x="9932" y="129357"/>
                </a:cubicBezTo>
                <a:cubicBezTo>
                  <a:pt x="-34892" y="-43961"/>
                  <a:pt x="84637" y="540239"/>
                  <a:pt x="117508" y="568627"/>
                </a:cubicBezTo>
                <a:cubicBezTo>
                  <a:pt x="150379" y="597015"/>
                  <a:pt x="159344" y="316121"/>
                  <a:pt x="207156" y="299686"/>
                </a:cubicBezTo>
                <a:cubicBezTo>
                  <a:pt x="254968" y="283251"/>
                  <a:pt x="356567" y="519322"/>
                  <a:pt x="404379" y="470016"/>
                </a:cubicBezTo>
                <a:cubicBezTo>
                  <a:pt x="452191" y="420710"/>
                  <a:pt x="494026" y="-46949"/>
                  <a:pt x="494026" y="3851"/>
                </a:cubicBezTo>
                <a:cubicBezTo>
                  <a:pt x="494026" y="54651"/>
                  <a:pt x="365532" y="747922"/>
                  <a:pt x="404379" y="774816"/>
                </a:cubicBezTo>
                <a:cubicBezTo>
                  <a:pt x="443226" y="801710"/>
                  <a:pt x="692743" y="210040"/>
                  <a:pt x="727108" y="165216"/>
                </a:cubicBezTo>
                <a:cubicBezTo>
                  <a:pt x="761473" y="120392"/>
                  <a:pt x="597120" y="477486"/>
                  <a:pt x="610567" y="505874"/>
                </a:cubicBezTo>
                <a:cubicBezTo>
                  <a:pt x="624014" y="534262"/>
                  <a:pt x="806296" y="211533"/>
                  <a:pt x="798826" y="29968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9C8D648F-5B35-A186-8EA6-48DA1C07F8C5}"/>
              </a:ext>
            </a:extLst>
          </p:cNvPr>
          <p:cNvSpPr/>
          <p:nvPr/>
        </p:nvSpPr>
        <p:spPr>
          <a:xfrm>
            <a:off x="6513417" y="3020694"/>
            <a:ext cx="788722" cy="651126"/>
          </a:xfrm>
          <a:custGeom>
            <a:avLst/>
            <a:gdLst>
              <a:gd name="connsiteX0" fmla="*/ 120465 w 788722"/>
              <a:gd name="connsiteY0" fmla="*/ 27306 h 651126"/>
              <a:gd name="connsiteX1" fmla="*/ 667312 w 788722"/>
              <a:gd name="connsiteY1" fmla="*/ 367965 h 651126"/>
              <a:gd name="connsiteX2" fmla="*/ 452159 w 788722"/>
              <a:gd name="connsiteY2" fmla="*/ 323141 h 651126"/>
              <a:gd name="connsiteX3" fmla="*/ 783854 w 788722"/>
              <a:gd name="connsiteY3" fmla="*/ 403824 h 651126"/>
              <a:gd name="connsiteX4" fmla="*/ 147359 w 788722"/>
              <a:gd name="connsiteY4" fmla="*/ 394859 h 651126"/>
              <a:gd name="connsiteX5" fmla="*/ 228042 w 788722"/>
              <a:gd name="connsiteY5" fmla="*/ 645871 h 651126"/>
              <a:gd name="connsiteX6" fmla="*/ 3924 w 788722"/>
              <a:gd name="connsiteY6" fmla="*/ 125918 h 651126"/>
              <a:gd name="connsiteX7" fmla="*/ 84607 w 788722"/>
              <a:gd name="connsiteY7" fmla="*/ 394859 h 651126"/>
              <a:gd name="connsiteX8" fmla="*/ 75642 w 788722"/>
              <a:gd name="connsiteY8" fmla="*/ 412 h 651126"/>
              <a:gd name="connsiteX9" fmla="*/ 129430 w 788722"/>
              <a:gd name="connsiteY9" fmla="*/ 314177 h 651126"/>
              <a:gd name="connsiteX10" fmla="*/ 120465 w 788722"/>
              <a:gd name="connsiteY10" fmla="*/ 27306 h 65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722" h="651126">
                <a:moveTo>
                  <a:pt x="120465" y="27306"/>
                </a:moveTo>
                <a:cubicBezTo>
                  <a:pt x="210112" y="36271"/>
                  <a:pt x="612030" y="318659"/>
                  <a:pt x="667312" y="367965"/>
                </a:cubicBezTo>
                <a:cubicBezTo>
                  <a:pt x="722594" y="417271"/>
                  <a:pt x="432735" y="317165"/>
                  <a:pt x="452159" y="323141"/>
                </a:cubicBezTo>
                <a:cubicBezTo>
                  <a:pt x="471583" y="329117"/>
                  <a:pt x="834654" y="391871"/>
                  <a:pt x="783854" y="403824"/>
                </a:cubicBezTo>
                <a:cubicBezTo>
                  <a:pt x="733054" y="415777"/>
                  <a:pt x="239994" y="354518"/>
                  <a:pt x="147359" y="394859"/>
                </a:cubicBezTo>
                <a:cubicBezTo>
                  <a:pt x="54724" y="435200"/>
                  <a:pt x="251948" y="690694"/>
                  <a:pt x="228042" y="645871"/>
                </a:cubicBezTo>
                <a:cubicBezTo>
                  <a:pt x="204136" y="601048"/>
                  <a:pt x="27830" y="167753"/>
                  <a:pt x="3924" y="125918"/>
                </a:cubicBezTo>
                <a:cubicBezTo>
                  <a:pt x="-19982" y="84083"/>
                  <a:pt x="72654" y="415777"/>
                  <a:pt x="84607" y="394859"/>
                </a:cubicBezTo>
                <a:cubicBezTo>
                  <a:pt x="96560" y="373941"/>
                  <a:pt x="68171" y="13859"/>
                  <a:pt x="75642" y="412"/>
                </a:cubicBezTo>
                <a:cubicBezTo>
                  <a:pt x="83112" y="-13035"/>
                  <a:pt x="115983" y="306707"/>
                  <a:pt x="129430" y="314177"/>
                </a:cubicBezTo>
                <a:cubicBezTo>
                  <a:pt x="142877" y="321648"/>
                  <a:pt x="30818" y="18341"/>
                  <a:pt x="120465" y="2730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8501E645-B9D3-5FD4-766F-B2A45A9D0C21}"/>
              </a:ext>
            </a:extLst>
          </p:cNvPr>
          <p:cNvSpPr/>
          <p:nvPr/>
        </p:nvSpPr>
        <p:spPr>
          <a:xfrm>
            <a:off x="5334144" y="2957535"/>
            <a:ext cx="619618" cy="1103497"/>
          </a:xfrm>
          <a:custGeom>
            <a:avLst/>
            <a:gdLst>
              <a:gd name="connsiteX0" fmla="*/ 618421 w 619618"/>
              <a:gd name="connsiteY0" fmla="*/ 818 h 1103497"/>
              <a:gd name="connsiteX1" fmla="*/ 26750 w 619618"/>
              <a:gd name="connsiteY1" fmla="*/ 260794 h 1103497"/>
              <a:gd name="connsiteX2" fmla="*/ 107432 w 619618"/>
              <a:gd name="connsiteY2" fmla="*/ 242865 h 1103497"/>
              <a:gd name="connsiteX3" fmla="*/ 161221 w 619618"/>
              <a:gd name="connsiteY3" fmla="*/ 440089 h 1103497"/>
              <a:gd name="connsiteX4" fmla="*/ 331550 w 619618"/>
              <a:gd name="connsiteY4" fmla="*/ 520771 h 1103497"/>
              <a:gd name="connsiteX5" fmla="*/ 232938 w 619618"/>
              <a:gd name="connsiteY5" fmla="*/ 735924 h 1103497"/>
              <a:gd name="connsiteX6" fmla="*/ 385338 w 619618"/>
              <a:gd name="connsiteY6" fmla="*/ 655241 h 1103497"/>
              <a:gd name="connsiteX7" fmla="*/ 44680 w 619618"/>
              <a:gd name="connsiteY7" fmla="*/ 1103477 h 1103497"/>
              <a:gd name="connsiteX8" fmla="*/ 358444 w 619618"/>
              <a:gd name="connsiteY8" fmla="*/ 673171 h 1103497"/>
              <a:gd name="connsiteX9" fmla="*/ 403268 w 619618"/>
              <a:gd name="connsiteY9" fmla="*/ 493877 h 1103497"/>
              <a:gd name="connsiteX10" fmla="*/ 232938 w 619618"/>
              <a:gd name="connsiteY10" fmla="*/ 314583 h 1103497"/>
              <a:gd name="connsiteX11" fmla="*/ 483950 w 619618"/>
              <a:gd name="connsiteY11" fmla="*/ 162183 h 1103497"/>
              <a:gd name="connsiteX12" fmla="*/ 188115 w 619618"/>
              <a:gd name="connsiteY12" fmla="*/ 359406 h 1103497"/>
              <a:gd name="connsiteX13" fmla="*/ 618421 w 619618"/>
              <a:gd name="connsiteY13" fmla="*/ 818 h 11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9618" h="1103497">
                <a:moveTo>
                  <a:pt x="618421" y="818"/>
                </a:moveTo>
                <a:cubicBezTo>
                  <a:pt x="591527" y="-15617"/>
                  <a:pt x="111915" y="220453"/>
                  <a:pt x="26750" y="260794"/>
                </a:cubicBezTo>
                <a:cubicBezTo>
                  <a:pt x="-58415" y="301135"/>
                  <a:pt x="85020" y="212983"/>
                  <a:pt x="107432" y="242865"/>
                </a:cubicBezTo>
                <a:cubicBezTo>
                  <a:pt x="129844" y="272748"/>
                  <a:pt x="123868" y="393771"/>
                  <a:pt x="161221" y="440089"/>
                </a:cubicBezTo>
                <a:cubicBezTo>
                  <a:pt x="198574" y="486407"/>
                  <a:pt x="319597" y="471465"/>
                  <a:pt x="331550" y="520771"/>
                </a:cubicBezTo>
                <a:cubicBezTo>
                  <a:pt x="343503" y="570077"/>
                  <a:pt x="223973" y="713512"/>
                  <a:pt x="232938" y="735924"/>
                </a:cubicBezTo>
                <a:cubicBezTo>
                  <a:pt x="241903" y="758336"/>
                  <a:pt x="416714" y="593982"/>
                  <a:pt x="385338" y="655241"/>
                </a:cubicBezTo>
                <a:cubicBezTo>
                  <a:pt x="353962" y="716500"/>
                  <a:pt x="49162" y="1100489"/>
                  <a:pt x="44680" y="1103477"/>
                </a:cubicBezTo>
                <a:cubicBezTo>
                  <a:pt x="40198" y="1106465"/>
                  <a:pt x="298679" y="774771"/>
                  <a:pt x="358444" y="673171"/>
                </a:cubicBezTo>
                <a:cubicBezTo>
                  <a:pt x="418209" y="571571"/>
                  <a:pt x="424186" y="553642"/>
                  <a:pt x="403268" y="493877"/>
                </a:cubicBezTo>
                <a:cubicBezTo>
                  <a:pt x="382350" y="434112"/>
                  <a:pt x="219491" y="369865"/>
                  <a:pt x="232938" y="314583"/>
                </a:cubicBezTo>
                <a:cubicBezTo>
                  <a:pt x="246385" y="259301"/>
                  <a:pt x="491420" y="154713"/>
                  <a:pt x="483950" y="162183"/>
                </a:cubicBezTo>
                <a:cubicBezTo>
                  <a:pt x="476480" y="169653"/>
                  <a:pt x="165703" y="378830"/>
                  <a:pt x="188115" y="359406"/>
                </a:cubicBezTo>
                <a:cubicBezTo>
                  <a:pt x="210527" y="339982"/>
                  <a:pt x="645315" y="17253"/>
                  <a:pt x="618421" y="81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5C653AC5-DA80-43C9-FB49-372FF513B9F3}"/>
              </a:ext>
            </a:extLst>
          </p:cNvPr>
          <p:cNvSpPr/>
          <p:nvPr/>
        </p:nvSpPr>
        <p:spPr>
          <a:xfrm>
            <a:off x="4435157" y="3345766"/>
            <a:ext cx="1356051" cy="2318043"/>
          </a:xfrm>
          <a:custGeom>
            <a:avLst/>
            <a:gdLst>
              <a:gd name="connsiteX0" fmla="*/ 369925 w 1356051"/>
              <a:gd name="connsiteY0" fmla="*/ 329763 h 2318043"/>
              <a:gd name="connsiteX1" fmla="*/ 1042278 w 1356051"/>
              <a:gd name="connsiteY1" fmla="*/ 1073834 h 2318043"/>
              <a:gd name="connsiteX2" fmla="*/ 925737 w 1356051"/>
              <a:gd name="connsiteY2" fmla="*/ 921434 h 2318043"/>
              <a:gd name="connsiteX3" fmla="*/ 1131925 w 1356051"/>
              <a:gd name="connsiteY3" fmla="*/ 1746187 h 2318043"/>
              <a:gd name="connsiteX4" fmla="*/ 1356043 w 1356051"/>
              <a:gd name="connsiteY4" fmla="*/ 2122705 h 2318043"/>
              <a:gd name="connsiteX5" fmla="*/ 1140890 w 1356051"/>
              <a:gd name="connsiteY5" fmla="*/ 1970305 h 2318043"/>
              <a:gd name="connsiteX6" fmla="*/ 1230537 w 1356051"/>
              <a:gd name="connsiteY6" fmla="*/ 2284069 h 2318043"/>
              <a:gd name="connsiteX7" fmla="*/ 190631 w 1356051"/>
              <a:gd name="connsiteY7" fmla="*/ 1020046 h 2318043"/>
              <a:gd name="connsiteX8" fmla="*/ 298208 w 1356051"/>
              <a:gd name="connsiteY8" fmla="*/ 1118658 h 2318043"/>
              <a:gd name="connsiteX9" fmla="*/ 2372 w 1356051"/>
              <a:gd name="connsiteY9" fmla="*/ 7034 h 2318043"/>
              <a:gd name="connsiteX10" fmla="*/ 154772 w 1356051"/>
              <a:gd name="connsiteY10" fmla="*/ 616634 h 2318043"/>
              <a:gd name="connsiteX11" fmla="*/ 74090 w 1356051"/>
              <a:gd name="connsiteY11" fmla="*/ 24963 h 2318043"/>
              <a:gd name="connsiteX12" fmla="*/ 396819 w 1356051"/>
              <a:gd name="connsiteY12" fmla="*/ 912469 h 2318043"/>
              <a:gd name="connsiteX13" fmla="*/ 369925 w 1356051"/>
              <a:gd name="connsiteY13" fmla="*/ 329763 h 23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6051" h="2318043">
                <a:moveTo>
                  <a:pt x="369925" y="329763"/>
                </a:moveTo>
                <a:cubicBezTo>
                  <a:pt x="477501" y="356657"/>
                  <a:pt x="949643" y="975222"/>
                  <a:pt x="1042278" y="1073834"/>
                </a:cubicBezTo>
                <a:cubicBezTo>
                  <a:pt x="1134913" y="1172446"/>
                  <a:pt x="910796" y="809375"/>
                  <a:pt x="925737" y="921434"/>
                </a:cubicBezTo>
                <a:cubicBezTo>
                  <a:pt x="940678" y="1033493"/>
                  <a:pt x="1060207" y="1545975"/>
                  <a:pt x="1131925" y="1746187"/>
                </a:cubicBezTo>
                <a:cubicBezTo>
                  <a:pt x="1203643" y="1946399"/>
                  <a:pt x="1354549" y="2085352"/>
                  <a:pt x="1356043" y="2122705"/>
                </a:cubicBezTo>
                <a:cubicBezTo>
                  <a:pt x="1357537" y="2160058"/>
                  <a:pt x="1161808" y="1943411"/>
                  <a:pt x="1140890" y="1970305"/>
                </a:cubicBezTo>
                <a:cubicBezTo>
                  <a:pt x="1119972" y="1997199"/>
                  <a:pt x="1388913" y="2442445"/>
                  <a:pt x="1230537" y="2284069"/>
                </a:cubicBezTo>
                <a:cubicBezTo>
                  <a:pt x="1072161" y="2125693"/>
                  <a:pt x="346019" y="1214281"/>
                  <a:pt x="190631" y="1020046"/>
                </a:cubicBezTo>
                <a:cubicBezTo>
                  <a:pt x="35243" y="825811"/>
                  <a:pt x="329584" y="1287493"/>
                  <a:pt x="298208" y="1118658"/>
                </a:cubicBezTo>
                <a:cubicBezTo>
                  <a:pt x="266832" y="949823"/>
                  <a:pt x="26278" y="90705"/>
                  <a:pt x="2372" y="7034"/>
                </a:cubicBezTo>
                <a:cubicBezTo>
                  <a:pt x="-21534" y="-76637"/>
                  <a:pt x="142819" y="613646"/>
                  <a:pt x="154772" y="616634"/>
                </a:cubicBezTo>
                <a:cubicBezTo>
                  <a:pt x="166725" y="619622"/>
                  <a:pt x="33749" y="-24343"/>
                  <a:pt x="74090" y="24963"/>
                </a:cubicBezTo>
                <a:cubicBezTo>
                  <a:pt x="114431" y="74269"/>
                  <a:pt x="349007" y="863163"/>
                  <a:pt x="396819" y="912469"/>
                </a:cubicBezTo>
                <a:cubicBezTo>
                  <a:pt x="444631" y="961775"/>
                  <a:pt x="262349" y="302869"/>
                  <a:pt x="369925" y="32976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12FC2F5-5B6C-1B61-A2AD-BC6252DA4CD4}"/>
              </a:ext>
            </a:extLst>
          </p:cNvPr>
          <p:cNvSpPr/>
          <p:nvPr/>
        </p:nvSpPr>
        <p:spPr>
          <a:xfrm>
            <a:off x="7135501" y="2677295"/>
            <a:ext cx="1061573" cy="2632000"/>
          </a:xfrm>
          <a:custGeom>
            <a:avLst/>
            <a:gdLst>
              <a:gd name="connsiteX0" fmla="*/ 771370 w 1061573"/>
              <a:gd name="connsiteY0" fmla="*/ 594823 h 2632000"/>
              <a:gd name="connsiteX1" fmla="*/ 287275 w 1061573"/>
              <a:gd name="connsiteY1" fmla="*/ 1903670 h 2632000"/>
              <a:gd name="connsiteX2" fmla="*/ 520358 w 1061573"/>
              <a:gd name="connsiteY2" fmla="*/ 1482329 h 2632000"/>
              <a:gd name="connsiteX3" fmla="*/ 405 w 1061573"/>
              <a:gd name="connsiteY3" fmla="*/ 2620846 h 2632000"/>
              <a:gd name="connsiteX4" fmla="*/ 618970 w 1061573"/>
              <a:gd name="connsiteY4" fmla="*/ 2020211 h 2632000"/>
              <a:gd name="connsiteX5" fmla="*/ 1058240 w 1061573"/>
              <a:gd name="connsiteY5" fmla="*/ 1320964 h 2632000"/>
              <a:gd name="connsiteX6" fmla="*/ 825158 w 1061573"/>
              <a:gd name="connsiteY6" fmla="*/ 12117 h 2632000"/>
              <a:gd name="connsiteX7" fmla="*/ 905840 w 1061573"/>
              <a:gd name="connsiteY7" fmla="*/ 666540 h 2632000"/>
              <a:gd name="connsiteX8" fmla="*/ 771370 w 1061573"/>
              <a:gd name="connsiteY8" fmla="*/ 594823 h 26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573" h="2632000">
                <a:moveTo>
                  <a:pt x="771370" y="594823"/>
                </a:moveTo>
                <a:cubicBezTo>
                  <a:pt x="668276" y="801011"/>
                  <a:pt x="329110" y="1755752"/>
                  <a:pt x="287275" y="1903670"/>
                </a:cubicBezTo>
                <a:cubicBezTo>
                  <a:pt x="245440" y="2051588"/>
                  <a:pt x="568170" y="1362800"/>
                  <a:pt x="520358" y="1482329"/>
                </a:cubicBezTo>
                <a:cubicBezTo>
                  <a:pt x="472546" y="1601858"/>
                  <a:pt x="-16030" y="2531199"/>
                  <a:pt x="405" y="2620846"/>
                </a:cubicBezTo>
                <a:cubicBezTo>
                  <a:pt x="16840" y="2710493"/>
                  <a:pt x="442664" y="2236858"/>
                  <a:pt x="618970" y="2020211"/>
                </a:cubicBezTo>
                <a:cubicBezTo>
                  <a:pt x="795276" y="1803564"/>
                  <a:pt x="1023875" y="1655646"/>
                  <a:pt x="1058240" y="1320964"/>
                </a:cubicBezTo>
                <a:cubicBezTo>
                  <a:pt x="1092605" y="986282"/>
                  <a:pt x="850558" y="121187"/>
                  <a:pt x="825158" y="12117"/>
                </a:cubicBezTo>
                <a:cubicBezTo>
                  <a:pt x="799758" y="-96953"/>
                  <a:pt x="914805" y="563446"/>
                  <a:pt x="905840" y="666540"/>
                </a:cubicBezTo>
                <a:cubicBezTo>
                  <a:pt x="896875" y="769634"/>
                  <a:pt x="874464" y="388635"/>
                  <a:pt x="771370" y="59482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円/楕円 1227">
            <a:extLst>
              <a:ext uri="{FF2B5EF4-FFF2-40B4-BE49-F238E27FC236}">
                <a16:creationId xmlns:a16="http://schemas.microsoft.com/office/drawing/2014/main" id="{407EED5D-23E6-1ECF-EBD4-4CAE15CC7B28}"/>
              </a:ext>
            </a:extLst>
          </p:cNvPr>
          <p:cNvSpPr/>
          <p:nvPr/>
        </p:nvSpPr>
        <p:spPr>
          <a:xfrm>
            <a:off x="4770090" y="3413134"/>
            <a:ext cx="824842" cy="824842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円/楕円 1228">
            <a:extLst>
              <a:ext uri="{FF2B5EF4-FFF2-40B4-BE49-F238E27FC236}">
                <a16:creationId xmlns:a16="http://schemas.microsoft.com/office/drawing/2014/main" id="{96ECFFFB-F20D-B50F-9E83-0E0D22F41B60}"/>
              </a:ext>
            </a:extLst>
          </p:cNvPr>
          <p:cNvSpPr/>
          <p:nvPr/>
        </p:nvSpPr>
        <p:spPr>
          <a:xfrm>
            <a:off x="7038999" y="3405323"/>
            <a:ext cx="824842" cy="824842"/>
          </a:xfrm>
          <a:prstGeom prst="ellipse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A80C4B90-CA3B-14ED-4625-75D5B9D97762}"/>
              </a:ext>
            </a:extLst>
          </p:cNvPr>
          <p:cNvSpPr/>
          <p:nvPr/>
        </p:nvSpPr>
        <p:spPr>
          <a:xfrm>
            <a:off x="5512696" y="4253927"/>
            <a:ext cx="1053340" cy="301691"/>
          </a:xfrm>
          <a:custGeom>
            <a:avLst/>
            <a:gdLst>
              <a:gd name="connsiteX0" fmla="*/ 8629 w 1053340"/>
              <a:gd name="connsiteY0" fmla="*/ 118048 h 301691"/>
              <a:gd name="connsiteX1" fmla="*/ 316604 w 1053340"/>
              <a:gd name="connsiteY1" fmla="*/ 114873 h 301691"/>
              <a:gd name="connsiteX2" fmla="*/ 265804 w 1053340"/>
              <a:gd name="connsiteY2" fmla="*/ 149798 h 301691"/>
              <a:gd name="connsiteX3" fmla="*/ 453129 w 1053340"/>
              <a:gd name="connsiteY3" fmla="*/ 22798 h 301691"/>
              <a:gd name="connsiteX4" fmla="*/ 624579 w 1053340"/>
              <a:gd name="connsiteY4" fmla="*/ 54548 h 301691"/>
              <a:gd name="connsiteX5" fmla="*/ 592829 w 1053340"/>
              <a:gd name="connsiteY5" fmla="*/ 573 h 301691"/>
              <a:gd name="connsiteX6" fmla="*/ 761104 w 1053340"/>
              <a:gd name="connsiteY6" fmla="*/ 95823 h 301691"/>
              <a:gd name="connsiteX7" fmla="*/ 834129 w 1053340"/>
              <a:gd name="connsiteY7" fmla="*/ 175198 h 301691"/>
              <a:gd name="connsiteX8" fmla="*/ 767454 w 1053340"/>
              <a:gd name="connsiteY8" fmla="*/ 257748 h 301691"/>
              <a:gd name="connsiteX9" fmla="*/ 1053204 w 1053340"/>
              <a:gd name="connsiteY9" fmla="*/ 260923 h 301691"/>
              <a:gd name="connsiteX10" fmla="*/ 726179 w 1053340"/>
              <a:gd name="connsiteY10" fmla="*/ 276798 h 301691"/>
              <a:gd name="connsiteX11" fmla="*/ 576954 w 1053340"/>
              <a:gd name="connsiteY11" fmla="*/ 267273 h 301691"/>
              <a:gd name="connsiteX12" fmla="*/ 351529 w 1053340"/>
              <a:gd name="connsiteY12" fmla="*/ 279973 h 301691"/>
              <a:gd name="connsiteX13" fmla="*/ 94354 w 1053340"/>
              <a:gd name="connsiteY13" fmla="*/ 279973 h 301691"/>
              <a:gd name="connsiteX14" fmla="*/ 253104 w 1053340"/>
              <a:gd name="connsiteY14" fmla="*/ 299023 h 301691"/>
              <a:gd name="connsiteX15" fmla="*/ 30854 w 1053340"/>
              <a:gd name="connsiteY15" fmla="*/ 213298 h 301691"/>
              <a:gd name="connsiteX16" fmla="*/ 199129 w 1053340"/>
              <a:gd name="connsiteY16" fmla="*/ 229173 h 301691"/>
              <a:gd name="connsiteX17" fmla="*/ 65779 w 1053340"/>
              <a:gd name="connsiteY17" fmla="*/ 178373 h 301691"/>
              <a:gd name="connsiteX18" fmla="*/ 243579 w 1053340"/>
              <a:gd name="connsiteY18" fmla="*/ 184723 h 301691"/>
              <a:gd name="connsiteX19" fmla="*/ 97529 w 1053340"/>
              <a:gd name="connsiteY19" fmla="*/ 121223 h 301691"/>
              <a:gd name="connsiteX20" fmla="*/ 8629 w 1053340"/>
              <a:gd name="connsiteY20" fmla="*/ 118048 h 3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3340" h="301691">
                <a:moveTo>
                  <a:pt x="8629" y="118048"/>
                </a:moveTo>
                <a:cubicBezTo>
                  <a:pt x="45141" y="116990"/>
                  <a:pt x="273742" y="109581"/>
                  <a:pt x="316604" y="114873"/>
                </a:cubicBezTo>
                <a:cubicBezTo>
                  <a:pt x="359466" y="120165"/>
                  <a:pt x="265804" y="149798"/>
                  <a:pt x="265804" y="149798"/>
                </a:cubicBezTo>
                <a:cubicBezTo>
                  <a:pt x="288558" y="134452"/>
                  <a:pt x="393333" y="38673"/>
                  <a:pt x="453129" y="22798"/>
                </a:cubicBezTo>
                <a:cubicBezTo>
                  <a:pt x="512925" y="6923"/>
                  <a:pt x="601296" y="58252"/>
                  <a:pt x="624579" y="54548"/>
                </a:cubicBezTo>
                <a:cubicBezTo>
                  <a:pt x="647862" y="50844"/>
                  <a:pt x="570075" y="-6306"/>
                  <a:pt x="592829" y="573"/>
                </a:cubicBezTo>
                <a:cubicBezTo>
                  <a:pt x="615583" y="7452"/>
                  <a:pt x="720887" y="66719"/>
                  <a:pt x="761104" y="95823"/>
                </a:cubicBezTo>
                <a:cubicBezTo>
                  <a:pt x="801321" y="124927"/>
                  <a:pt x="833071" y="148211"/>
                  <a:pt x="834129" y="175198"/>
                </a:cubicBezTo>
                <a:cubicBezTo>
                  <a:pt x="835187" y="202185"/>
                  <a:pt x="730942" y="243461"/>
                  <a:pt x="767454" y="257748"/>
                </a:cubicBezTo>
                <a:cubicBezTo>
                  <a:pt x="803966" y="272035"/>
                  <a:pt x="1060083" y="257748"/>
                  <a:pt x="1053204" y="260923"/>
                </a:cubicBezTo>
                <a:cubicBezTo>
                  <a:pt x="1046325" y="264098"/>
                  <a:pt x="805554" y="275740"/>
                  <a:pt x="726179" y="276798"/>
                </a:cubicBezTo>
                <a:cubicBezTo>
                  <a:pt x="646804" y="277856"/>
                  <a:pt x="639396" y="266744"/>
                  <a:pt x="576954" y="267273"/>
                </a:cubicBezTo>
                <a:cubicBezTo>
                  <a:pt x="514512" y="267802"/>
                  <a:pt x="431962" y="277856"/>
                  <a:pt x="351529" y="279973"/>
                </a:cubicBezTo>
                <a:cubicBezTo>
                  <a:pt x="271096" y="282090"/>
                  <a:pt x="110758" y="276798"/>
                  <a:pt x="94354" y="279973"/>
                </a:cubicBezTo>
                <a:cubicBezTo>
                  <a:pt x="77950" y="283148"/>
                  <a:pt x="263687" y="310135"/>
                  <a:pt x="253104" y="299023"/>
                </a:cubicBezTo>
                <a:cubicBezTo>
                  <a:pt x="242521" y="287911"/>
                  <a:pt x="39850" y="224940"/>
                  <a:pt x="30854" y="213298"/>
                </a:cubicBezTo>
                <a:cubicBezTo>
                  <a:pt x="21858" y="201656"/>
                  <a:pt x="193308" y="234994"/>
                  <a:pt x="199129" y="229173"/>
                </a:cubicBezTo>
                <a:cubicBezTo>
                  <a:pt x="204950" y="223352"/>
                  <a:pt x="58371" y="185781"/>
                  <a:pt x="65779" y="178373"/>
                </a:cubicBezTo>
                <a:cubicBezTo>
                  <a:pt x="73187" y="170965"/>
                  <a:pt x="238287" y="194248"/>
                  <a:pt x="243579" y="184723"/>
                </a:cubicBezTo>
                <a:cubicBezTo>
                  <a:pt x="248871" y="175198"/>
                  <a:pt x="134041" y="131806"/>
                  <a:pt x="97529" y="121223"/>
                </a:cubicBezTo>
                <a:cubicBezTo>
                  <a:pt x="61017" y="110640"/>
                  <a:pt x="-27883" y="119106"/>
                  <a:pt x="8629" y="118048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42C10BF3-2868-357D-92E8-977CFE23173B}"/>
              </a:ext>
            </a:extLst>
          </p:cNvPr>
          <p:cNvSpPr/>
          <p:nvPr/>
        </p:nvSpPr>
        <p:spPr>
          <a:xfrm>
            <a:off x="6193027" y="4282871"/>
            <a:ext cx="912743" cy="293149"/>
          </a:xfrm>
          <a:custGeom>
            <a:avLst/>
            <a:gdLst>
              <a:gd name="connsiteX0" fmla="*/ 1398 w 912743"/>
              <a:gd name="connsiteY0" fmla="*/ 209754 h 293149"/>
              <a:gd name="connsiteX1" fmla="*/ 99823 w 912743"/>
              <a:gd name="connsiteY1" fmla="*/ 51004 h 293149"/>
              <a:gd name="connsiteX2" fmla="*/ 61723 w 912743"/>
              <a:gd name="connsiteY2" fmla="*/ 89104 h 293149"/>
              <a:gd name="connsiteX3" fmla="*/ 188723 w 912743"/>
              <a:gd name="connsiteY3" fmla="*/ 204 h 293149"/>
              <a:gd name="connsiteX4" fmla="*/ 344298 w 912743"/>
              <a:gd name="connsiteY4" fmla="*/ 63704 h 293149"/>
              <a:gd name="connsiteX5" fmla="*/ 328423 w 912743"/>
              <a:gd name="connsiteY5" fmla="*/ 28779 h 293149"/>
              <a:gd name="connsiteX6" fmla="*/ 522098 w 912743"/>
              <a:gd name="connsiteY6" fmla="*/ 120854 h 293149"/>
              <a:gd name="connsiteX7" fmla="*/ 477648 w 912743"/>
              <a:gd name="connsiteY7" fmla="*/ 76404 h 293149"/>
              <a:gd name="connsiteX8" fmla="*/ 601473 w 912743"/>
              <a:gd name="connsiteY8" fmla="*/ 117679 h 293149"/>
              <a:gd name="connsiteX9" fmla="*/ 699898 w 912743"/>
              <a:gd name="connsiteY9" fmla="*/ 146254 h 293149"/>
              <a:gd name="connsiteX10" fmla="*/ 744348 w 912743"/>
              <a:gd name="connsiteY10" fmla="*/ 149429 h 293149"/>
              <a:gd name="connsiteX11" fmla="*/ 912623 w 912743"/>
              <a:gd name="connsiteY11" fmla="*/ 235154 h 293149"/>
              <a:gd name="connsiteX12" fmla="*/ 715773 w 912743"/>
              <a:gd name="connsiteY12" fmla="*/ 209754 h 293149"/>
              <a:gd name="connsiteX13" fmla="*/ 128398 w 912743"/>
              <a:gd name="connsiteY13" fmla="*/ 292304 h 293149"/>
              <a:gd name="connsiteX14" fmla="*/ 163323 w 912743"/>
              <a:gd name="connsiteY14" fmla="*/ 251029 h 293149"/>
              <a:gd name="connsiteX15" fmla="*/ 49023 w 912743"/>
              <a:gd name="connsiteY15" fmla="*/ 225629 h 293149"/>
              <a:gd name="connsiteX16" fmla="*/ 1398 w 912743"/>
              <a:gd name="connsiteY16" fmla="*/ 209754 h 29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2743" h="293149">
                <a:moveTo>
                  <a:pt x="1398" y="209754"/>
                </a:moveTo>
                <a:cubicBezTo>
                  <a:pt x="9865" y="180650"/>
                  <a:pt x="89769" y="71112"/>
                  <a:pt x="99823" y="51004"/>
                </a:cubicBezTo>
                <a:cubicBezTo>
                  <a:pt x="109877" y="30896"/>
                  <a:pt x="46906" y="97571"/>
                  <a:pt x="61723" y="89104"/>
                </a:cubicBezTo>
                <a:cubicBezTo>
                  <a:pt x="76540" y="80637"/>
                  <a:pt x="141627" y="4437"/>
                  <a:pt x="188723" y="204"/>
                </a:cubicBezTo>
                <a:cubicBezTo>
                  <a:pt x="235819" y="-4029"/>
                  <a:pt x="321015" y="58941"/>
                  <a:pt x="344298" y="63704"/>
                </a:cubicBezTo>
                <a:cubicBezTo>
                  <a:pt x="367581" y="68466"/>
                  <a:pt x="298790" y="19254"/>
                  <a:pt x="328423" y="28779"/>
                </a:cubicBezTo>
                <a:cubicBezTo>
                  <a:pt x="358056" y="38304"/>
                  <a:pt x="497227" y="112917"/>
                  <a:pt x="522098" y="120854"/>
                </a:cubicBezTo>
                <a:cubicBezTo>
                  <a:pt x="546969" y="128791"/>
                  <a:pt x="464419" y="76933"/>
                  <a:pt x="477648" y="76404"/>
                </a:cubicBezTo>
                <a:cubicBezTo>
                  <a:pt x="490877" y="75875"/>
                  <a:pt x="564431" y="106037"/>
                  <a:pt x="601473" y="117679"/>
                </a:cubicBezTo>
                <a:cubicBezTo>
                  <a:pt x="638515" y="129321"/>
                  <a:pt x="676085" y="140962"/>
                  <a:pt x="699898" y="146254"/>
                </a:cubicBezTo>
                <a:cubicBezTo>
                  <a:pt x="723711" y="151546"/>
                  <a:pt x="708894" y="134612"/>
                  <a:pt x="744348" y="149429"/>
                </a:cubicBezTo>
                <a:cubicBezTo>
                  <a:pt x="779802" y="164246"/>
                  <a:pt x="917386" y="225100"/>
                  <a:pt x="912623" y="235154"/>
                </a:cubicBezTo>
                <a:cubicBezTo>
                  <a:pt x="907861" y="245208"/>
                  <a:pt x="846477" y="200229"/>
                  <a:pt x="715773" y="209754"/>
                </a:cubicBezTo>
                <a:cubicBezTo>
                  <a:pt x="585069" y="219279"/>
                  <a:pt x="220473" y="285425"/>
                  <a:pt x="128398" y="292304"/>
                </a:cubicBezTo>
                <a:cubicBezTo>
                  <a:pt x="36323" y="299183"/>
                  <a:pt x="176552" y="262141"/>
                  <a:pt x="163323" y="251029"/>
                </a:cubicBezTo>
                <a:cubicBezTo>
                  <a:pt x="150094" y="239917"/>
                  <a:pt x="73365" y="233037"/>
                  <a:pt x="49023" y="225629"/>
                </a:cubicBezTo>
                <a:cubicBezTo>
                  <a:pt x="24681" y="218221"/>
                  <a:pt x="-7069" y="238858"/>
                  <a:pt x="1398" y="209754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2A40F35-A288-7282-FDD6-38013FC3B422}"/>
              </a:ext>
            </a:extLst>
          </p:cNvPr>
          <p:cNvSpPr/>
          <p:nvPr/>
        </p:nvSpPr>
        <p:spPr>
          <a:xfrm>
            <a:off x="5495843" y="4378230"/>
            <a:ext cx="960711" cy="387877"/>
          </a:xfrm>
          <a:custGeom>
            <a:avLst/>
            <a:gdLst>
              <a:gd name="connsiteX0" fmla="*/ 79457 w 960711"/>
              <a:gd name="connsiteY0" fmla="*/ 95 h 387877"/>
              <a:gd name="connsiteX1" fmla="*/ 679532 w 960711"/>
              <a:gd name="connsiteY1" fmla="*/ 101695 h 387877"/>
              <a:gd name="connsiteX2" fmla="*/ 793832 w 960711"/>
              <a:gd name="connsiteY2" fmla="*/ 222345 h 387877"/>
              <a:gd name="connsiteX3" fmla="*/ 793832 w 960711"/>
              <a:gd name="connsiteY3" fmla="*/ 184245 h 387877"/>
              <a:gd name="connsiteX4" fmla="*/ 901782 w 960711"/>
              <a:gd name="connsiteY4" fmla="*/ 346170 h 387877"/>
              <a:gd name="connsiteX5" fmla="*/ 863682 w 960711"/>
              <a:gd name="connsiteY5" fmla="*/ 349345 h 387877"/>
              <a:gd name="connsiteX6" fmla="*/ 958932 w 960711"/>
              <a:gd name="connsiteY6" fmla="*/ 387445 h 387877"/>
              <a:gd name="connsiteX7" fmla="*/ 765257 w 960711"/>
              <a:gd name="connsiteY7" fmla="*/ 320770 h 387877"/>
              <a:gd name="connsiteX8" fmla="*/ 514432 w 960711"/>
              <a:gd name="connsiteY8" fmla="*/ 342995 h 387877"/>
              <a:gd name="connsiteX9" fmla="*/ 600157 w 960711"/>
              <a:gd name="connsiteY9" fmla="*/ 349345 h 387877"/>
              <a:gd name="connsiteX10" fmla="*/ 479507 w 960711"/>
              <a:gd name="connsiteY10" fmla="*/ 304895 h 387877"/>
              <a:gd name="connsiteX11" fmla="*/ 260432 w 960711"/>
              <a:gd name="connsiteY11" fmla="*/ 184245 h 387877"/>
              <a:gd name="connsiteX12" fmla="*/ 311232 w 960711"/>
              <a:gd name="connsiteY12" fmla="*/ 257270 h 387877"/>
              <a:gd name="connsiteX13" fmla="*/ 82632 w 960711"/>
              <a:gd name="connsiteY13" fmla="*/ 63595 h 387877"/>
              <a:gd name="connsiteX14" fmla="*/ 155657 w 960711"/>
              <a:gd name="connsiteY14" fmla="*/ 184245 h 387877"/>
              <a:gd name="connsiteX15" fmla="*/ 82 w 960711"/>
              <a:gd name="connsiteY15" fmla="*/ 66770 h 387877"/>
              <a:gd name="connsiteX16" fmla="*/ 133432 w 960711"/>
              <a:gd name="connsiteY16" fmla="*/ 82645 h 387877"/>
              <a:gd name="connsiteX17" fmla="*/ 79457 w 960711"/>
              <a:gd name="connsiteY17" fmla="*/ 95 h 3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0711" h="387877">
                <a:moveTo>
                  <a:pt x="79457" y="95"/>
                </a:moveTo>
                <a:cubicBezTo>
                  <a:pt x="170474" y="3270"/>
                  <a:pt x="560470" y="64653"/>
                  <a:pt x="679532" y="101695"/>
                </a:cubicBezTo>
                <a:cubicBezTo>
                  <a:pt x="798595" y="138737"/>
                  <a:pt x="774782" y="208587"/>
                  <a:pt x="793832" y="222345"/>
                </a:cubicBezTo>
                <a:cubicBezTo>
                  <a:pt x="812882" y="236103"/>
                  <a:pt x="775840" y="163608"/>
                  <a:pt x="793832" y="184245"/>
                </a:cubicBezTo>
                <a:cubicBezTo>
                  <a:pt x="811824" y="204883"/>
                  <a:pt x="890140" y="318653"/>
                  <a:pt x="901782" y="346170"/>
                </a:cubicBezTo>
                <a:cubicBezTo>
                  <a:pt x="913424" y="373687"/>
                  <a:pt x="854157" y="342466"/>
                  <a:pt x="863682" y="349345"/>
                </a:cubicBezTo>
                <a:cubicBezTo>
                  <a:pt x="873207" y="356224"/>
                  <a:pt x="975336" y="392208"/>
                  <a:pt x="958932" y="387445"/>
                </a:cubicBezTo>
                <a:cubicBezTo>
                  <a:pt x="942528" y="382682"/>
                  <a:pt x="839340" y="328178"/>
                  <a:pt x="765257" y="320770"/>
                </a:cubicBezTo>
                <a:cubicBezTo>
                  <a:pt x="691174" y="313362"/>
                  <a:pt x="541949" y="338233"/>
                  <a:pt x="514432" y="342995"/>
                </a:cubicBezTo>
                <a:cubicBezTo>
                  <a:pt x="486915" y="347757"/>
                  <a:pt x="605978" y="355695"/>
                  <a:pt x="600157" y="349345"/>
                </a:cubicBezTo>
                <a:cubicBezTo>
                  <a:pt x="594336" y="342995"/>
                  <a:pt x="536128" y="332412"/>
                  <a:pt x="479507" y="304895"/>
                </a:cubicBezTo>
                <a:cubicBezTo>
                  <a:pt x="422886" y="277378"/>
                  <a:pt x="288478" y="192183"/>
                  <a:pt x="260432" y="184245"/>
                </a:cubicBezTo>
                <a:cubicBezTo>
                  <a:pt x="232386" y="176308"/>
                  <a:pt x="340865" y="277378"/>
                  <a:pt x="311232" y="257270"/>
                </a:cubicBezTo>
                <a:cubicBezTo>
                  <a:pt x="281599" y="237162"/>
                  <a:pt x="108561" y="75766"/>
                  <a:pt x="82632" y="63595"/>
                </a:cubicBezTo>
                <a:cubicBezTo>
                  <a:pt x="56703" y="51424"/>
                  <a:pt x="169415" y="183716"/>
                  <a:pt x="155657" y="184245"/>
                </a:cubicBezTo>
                <a:cubicBezTo>
                  <a:pt x="141899" y="184774"/>
                  <a:pt x="3786" y="83703"/>
                  <a:pt x="82" y="66770"/>
                </a:cubicBezTo>
                <a:cubicBezTo>
                  <a:pt x="-3622" y="49837"/>
                  <a:pt x="118615" y="91112"/>
                  <a:pt x="133432" y="82645"/>
                </a:cubicBezTo>
                <a:cubicBezTo>
                  <a:pt x="148249" y="74178"/>
                  <a:pt x="-11560" y="-3080"/>
                  <a:pt x="79457" y="95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B08CF919-BBB1-7B12-D445-08CFA9C78E4A}"/>
              </a:ext>
            </a:extLst>
          </p:cNvPr>
          <p:cNvSpPr/>
          <p:nvPr/>
        </p:nvSpPr>
        <p:spPr>
          <a:xfrm>
            <a:off x="6028456" y="4415071"/>
            <a:ext cx="1056278" cy="333509"/>
          </a:xfrm>
          <a:custGeom>
            <a:avLst/>
            <a:gdLst>
              <a:gd name="connsiteX0" fmla="*/ 118344 w 1056278"/>
              <a:gd name="connsiteY0" fmla="*/ 109304 h 333509"/>
              <a:gd name="connsiteX1" fmla="*/ 619994 w 1056278"/>
              <a:gd name="connsiteY1" fmla="*/ 45804 h 333509"/>
              <a:gd name="connsiteX2" fmla="*/ 861294 w 1056278"/>
              <a:gd name="connsiteY2" fmla="*/ 64854 h 333509"/>
              <a:gd name="connsiteX3" fmla="*/ 927969 w 1056278"/>
              <a:gd name="connsiteY3" fmla="*/ 33104 h 333509"/>
              <a:gd name="connsiteX4" fmla="*/ 826369 w 1056278"/>
              <a:gd name="connsiteY4" fmla="*/ 1354 h 333509"/>
              <a:gd name="connsiteX5" fmla="*/ 1054969 w 1056278"/>
              <a:gd name="connsiteY5" fmla="*/ 80729 h 333509"/>
              <a:gd name="connsiteX6" fmla="*/ 889869 w 1056278"/>
              <a:gd name="connsiteY6" fmla="*/ 122004 h 333509"/>
              <a:gd name="connsiteX7" fmla="*/ 321544 w 1056278"/>
              <a:gd name="connsiteY7" fmla="*/ 328379 h 333509"/>
              <a:gd name="connsiteX8" fmla="*/ 232644 w 1056278"/>
              <a:gd name="connsiteY8" fmla="*/ 261704 h 333509"/>
              <a:gd name="connsiteX9" fmla="*/ 869 w 1056278"/>
              <a:gd name="connsiteY9" fmla="*/ 160104 h 333509"/>
              <a:gd name="connsiteX10" fmla="*/ 153269 w 1056278"/>
              <a:gd name="connsiteY10" fmla="*/ 217254 h 333509"/>
              <a:gd name="connsiteX11" fmla="*/ 118344 w 1056278"/>
              <a:gd name="connsiteY11" fmla="*/ 109304 h 3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6278" h="333509">
                <a:moveTo>
                  <a:pt x="118344" y="109304"/>
                </a:moveTo>
                <a:cubicBezTo>
                  <a:pt x="196131" y="80729"/>
                  <a:pt x="496169" y="53212"/>
                  <a:pt x="619994" y="45804"/>
                </a:cubicBezTo>
                <a:cubicBezTo>
                  <a:pt x="743819" y="38396"/>
                  <a:pt x="809965" y="66971"/>
                  <a:pt x="861294" y="64854"/>
                </a:cubicBezTo>
                <a:cubicBezTo>
                  <a:pt x="912623" y="62737"/>
                  <a:pt x="933790" y="43687"/>
                  <a:pt x="927969" y="33104"/>
                </a:cubicBezTo>
                <a:cubicBezTo>
                  <a:pt x="922148" y="22521"/>
                  <a:pt x="805202" y="-6584"/>
                  <a:pt x="826369" y="1354"/>
                </a:cubicBezTo>
                <a:cubicBezTo>
                  <a:pt x="847536" y="9291"/>
                  <a:pt x="1044386" y="60621"/>
                  <a:pt x="1054969" y="80729"/>
                </a:cubicBezTo>
                <a:cubicBezTo>
                  <a:pt x="1065552" y="100837"/>
                  <a:pt x="1012106" y="80729"/>
                  <a:pt x="889869" y="122004"/>
                </a:cubicBezTo>
                <a:cubicBezTo>
                  <a:pt x="767632" y="163279"/>
                  <a:pt x="431081" y="305096"/>
                  <a:pt x="321544" y="328379"/>
                </a:cubicBezTo>
                <a:cubicBezTo>
                  <a:pt x="212007" y="351662"/>
                  <a:pt x="286090" y="289750"/>
                  <a:pt x="232644" y="261704"/>
                </a:cubicBezTo>
                <a:cubicBezTo>
                  <a:pt x="179198" y="233658"/>
                  <a:pt x="14098" y="167512"/>
                  <a:pt x="869" y="160104"/>
                </a:cubicBezTo>
                <a:cubicBezTo>
                  <a:pt x="-12360" y="152696"/>
                  <a:pt x="129456" y="223075"/>
                  <a:pt x="153269" y="217254"/>
                </a:cubicBezTo>
                <a:cubicBezTo>
                  <a:pt x="177082" y="211433"/>
                  <a:pt x="40557" y="137879"/>
                  <a:pt x="118344" y="109304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9BB6DD59-B3C0-8822-AC81-C9780DAC489C}"/>
              </a:ext>
            </a:extLst>
          </p:cNvPr>
          <p:cNvSpPr/>
          <p:nvPr/>
        </p:nvSpPr>
        <p:spPr>
          <a:xfrm>
            <a:off x="5892714" y="4365574"/>
            <a:ext cx="320693" cy="58666"/>
          </a:xfrm>
          <a:custGeom>
            <a:avLst/>
            <a:gdLst>
              <a:gd name="connsiteX0" fmla="*/ 86 w 320693"/>
              <a:gd name="connsiteY0" fmla="*/ 44501 h 58666"/>
              <a:gd name="connsiteX1" fmla="*/ 196936 w 320693"/>
              <a:gd name="connsiteY1" fmla="*/ 51 h 58666"/>
              <a:gd name="connsiteX2" fmla="*/ 273136 w 320693"/>
              <a:gd name="connsiteY2" fmla="*/ 34976 h 58666"/>
              <a:gd name="connsiteX3" fmla="*/ 276311 w 320693"/>
              <a:gd name="connsiteY3" fmla="*/ 3226 h 58666"/>
              <a:gd name="connsiteX4" fmla="*/ 317586 w 320693"/>
              <a:gd name="connsiteY4" fmla="*/ 57201 h 58666"/>
              <a:gd name="connsiteX5" fmla="*/ 181061 w 320693"/>
              <a:gd name="connsiteY5" fmla="*/ 44501 h 58666"/>
              <a:gd name="connsiteX6" fmla="*/ 181061 w 320693"/>
              <a:gd name="connsiteY6" fmla="*/ 57201 h 58666"/>
              <a:gd name="connsiteX7" fmla="*/ 171536 w 320693"/>
              <a:gd name="connsiteY7" fmla="*/ 12751 h 58666"/>
              <a:gd name="connsiteX8" fmla="*/ 86 w 320693"/>
              <a:gd name="connsiteY8" fmla="*/ 44501 h 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93" h="58666">
                <a:moveTo>
                  <a:pt x="86" y="44501"/>
                </a:moveTo>
                <a:cubicBezTo>
                  <a:pt x="4319" y="42384"/>
                  <a:pt x="151428" y="1638"/>
                  <a:pt x="196936" y="51"/>
                </a:cubicBezTo>
                <a:cubicBezTo>
                  <a:pt x="242444" y="-1537"/>
                  <a:pt x="259907" y="34447"/>
                  <a:pt x="273136" y="34976"/>
                </a:cubicBezTo>
                <a:cubicBezTo>
                  <a:pt x="286365" y="35505"/>
                  <a:pt x="268903" y="-478"/>
                  <a:pt x="276311" y="3226"/>
                </a:cubicBezTo>
                <a:cubicBezTo>
                  <a:pt x="283719" y="6930"/>
                  <a:pt x="333461" y="50322"/>
                  <a:pt x="317586" y="57201"/>
                </a:cubicBezTo>
                <a:cubicBezTo>
                  <a:pt x="301711" y="64080"/>
                  <a:pt x="181061" y="44501"/>
                  <a:pt x="181061" y="44501"/>
                </a:cubicBezTo>
                <a:cubicBezTo>
                  <a:pt x="158307" y="44501"/>
                  <a:pt x="182648" y="62493"/>
                  <a:pt x="181061" y="57201"/>
                </a:cubicBezTo>
                <a:cubicBezTo>
                  <a:pt x="179474" y="51909"/>
                  <a:pt x="194290" y="14868"/>
                  <a:pt x="171536" y="12751"/>
                </a:cubicBezTo>
                <a:cubicBezTo>
                  <a:pt x="148782" y="10634"/>
                  <a:pt x="-4147" y="46618"/>
                  <a:pt x="86" y="44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C43666B6-9C81-A841-E144-726DE673557E}"/>
              </a:ext>
            </a:extLst>
          </p:cNvPr>
          <p:cNvSpPr/>
          <p:nvPr/>
        </p:nvSpPr>
        <p:spPr>
          <a:xfrm>
            <a:off x="6246161" y="4562418"/>
            <a:ext cx="323291" cy="104755"/>
          </a:xfrm>
          <a:custGeom>
            <a:avLst/>
            <a:gdLst>
              <a:gd name="connsiteX0" fmla="*/ 97489 w 323291"/>
              <a:gd name="connsiteY0" fmla="*/ 34982 h 104755"/>
              <a:gd name="connsiteX1" fmla="*/ 319739 w 323291"/>
              <a:gd name="connsiteY1" fmla="*/ 57 h 104755"/>
              <a:gd name="connsiteX2" fmla="*/ 221314 w 323291"/>
              <a:gd name="connsiteY2" fmla="*/ 44507 h 104755"/>
              <a:gd name="connsiteX3" fmla="*/ 49864 w 323291"/>
              <a:gd name="connsiteY3" fmla="*/ 95307 h 104755"/>
              <a:gd name="connsiteX4" fmla="*/ 11764 w 323291"/>
              <a:gd name="connsiteY4" fmla="*/ 98482 h 104755"/>
              <a:gd name="connsiteX5" fmla="*/ 230839 w 323291"/>
              <a:gd name="connsiteY5" fmla="*/ 28632 h 104755"/>
              <a:gd name="connsiteX6" fmla="*/ 97489 w 323291"/>
              <a:gd name="connsiteY6" fmla="*/ 34982 h 10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291" h="104755">
                <a:moveTo>
                  <a:pt x="97489" y="34982"/>
                </a:moveTo>
                <a:cubicBezTo>
                  <a:pt x="112306" y="30219"/>
                  <a:pt x="299102" y="-1530"/>
                  <a:pt x="319739" y="57"/>
                </a:cubicBezTo>
                <a:cubicBezTo>
                  <a:pt x="340376" y="1644"/>
                  <a:pt x="266293" y="28632"/>
                  <a:pt x="221314" y="44507"/>
                </a:cubicBezTo>
                <a:cubicBezTo>
                  <a:pt x="176335" y="60382"/>
                  <a:pt x="84789" y="86311"/>
                  <a:pt x="49864" y="95307"/>
                </a:cubicBezTo>
                <a:cubicBezTo>
                  <a:pt x="14939" y="104303"/>
                  <a:pt x="-18398" y="109594"/>
                  <a:pt x="11764" y="98482"/>
                </a:cubicBezTo>
                <a:cubicBezTo>
                  <a:pt x="41926" y="87370"/>
                  <a:pt x="212847" y="37628"/>
                  <a:pt x="230839" y="28632"/>
                </a:cubicBezTo>
                <a:cubicBezTo>
                  <a:pt x="248831" y="19636"/>
                  <a:pt x="82672" y="39745"/>
                  <a:pt x="97489" y="349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989FC947-813F-719D-74A4-2A438E8277F9}"/>
              </a:ext>
            </a:extLst>
          </p:cNvPr>
          <p:cNvSpPr/>
          <p:nvPr/>
        </p:nvSpPr>
        <p:spPr>
          <a:xfrm>
            <a:off x="5888699" y="4525997"/>
            <a:ext cx="376924" cy="77758"/>
          </a:xfrm>
          <a:custGeom>
            <a:avLst/>
            <a:gdLst>
              <a:gd name="connsiteX0" fmla="*/ 926 w 376924"/>
              <a:gd name="connsiteY0" fmla="*/ 33303 h 77758"/>
              <a:gd name="connsiteX1" fmla="*/ 232701 w 376924"/>
              <a:gd name="connsiteY1" fmla="*/ 20603 h 77758"/>
              <a:gd name="connsiteX2" fmla="*/ 277151 w 376924"/>
              <a:gd name="connsiteY2" fmla="*/ 55528 h 77758"/>
              <a:gd name="connsiteX3" fmla="*/ 299376 w 376924"/>
              <a:gd name="connsiteY3" fmla="*/ 36478 h 77758"/>
              <a:gd name="connsiteX4" fmla="*/ 375576 w 376924"/>
              <a:gd name="connsiteY4" fmla="*/ 77753 h 77758"/>
              <a:gd name="connsiteX5" fmla="*/ 343826 w 376924"/>
              <a:gd name="connsiteY5" fmla="*/ 33303 h 77758"/>
              <a:gd name="connsiteX6" fmla="*/ 289851 w 376924"/>
              <a:gd name="connsiteY6" fmla="*/ 20603 h 77758"/>
              <a:gd name="connsiteX7" fmla="*/ 210476 w 376924"/>
              <a:gd name="connsiteY7" fmla="*/ 1553 h 77758"/>
              <a:gd name="connsiteX8" fmla="*/ 153326 w 376924"/>
              <a:gd name="connsiteY8" fmla="*/ 4728 h 77758"/>
              <a:gd name="connsiteX9" fmla="*/ 926 w 376924"/>
              <a:gd name="connsiteY9" fmla="*/ 33303 h 7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924" h="77758">
                <a:moveTo>
                  <a:pt x="926" y="33303"/>
                </a:moveTo>
                <a:cubicBezTo>
                  <a:pt x="14155" y="35949"/>
                  <a:pt x="186664" y="16899"/>
                  <a:pt x="232701" y="20603"/>
                </a:cubicBezTo>
                <a:cubicBezTo>
                  <a:pt x="278738" y="24307"/>
                  <a:pt x="266038" y="52882"/>
                  <a:pt x="277151" y="55528"/>
                </a:cubicBezTo>
                <a:cubicBezTo>
                  <a:pt x="288264" y="58174"/>
                  <a:pt x="282972" y="32774"/>
                  <a:pt x="299376" y="36478"/>
                </a:cubicBezTo>
                <a:cubicBezTo>
                  <a:pt x="315780" y="40182"/>
                  <a:pt x="368168" y="78282"/>
                  <a:pt x="375576" y="77753"/>
                </a:cubicBezTo>
                <a:cubicBezTo>
                  <a:pt x="382984" y="77224"/>
                  <a:pt x="358113" y="42828"/>
                  <a:pt x="343826" y="33303"/>
                </a:cubicBezTo>
                <a:cubicBezTo>
                  <a:pt x="329539" y="23778"/>
                  <a:pt x="289851" y="20603"/>
                  <a:pt x="289851" y="20603"/>
                </a:cubicBezTo>
                <a:cubicBezTo>
                  <a:pt x="267626" y="15311"/>
                  <a:pt x="233230" y="4199"/>
                  <a:pt x="210476" y="1553"/>
                </a:cubicBezTo>
                <a:cubicBezTo>
                  <a:pt x="187722" y="-1093"/>
                  <a:pt x="186663" y="-564"/>
                  <a:pt x="153326" y="4728"/>
                </a:cubicBezTo>
                <a:cubicBezTo>
                  <a:pt x="119989" y="10020"/>
                  <a:pt x="-12303" y="30657"/>
                  <a:pt x="926" y="33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88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erfumeかしゆか、レアな“水中”ショット「神々しい」「人魚のように美しい」 | ORICON NEWS">
            <a:extLst>
              <a:ext uri="{FF2B5EF4-FFF2-40B4-BE49-F238E27FC236}">
                <a16:creationId xmlns:a16="http://schemas.microsoft.com/office/drawing/2014/main" id="{D1B01CBF-5432-A0D1-0815-E69A6A6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21539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6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erfumeかしゆか、レアな“水中”ショット「神々しい」「人魚のように美しい」 | ORICON NEWS" hidden="1">
            <a:extLst>
              <a:ext uri="{FF2B5EF4-FFF2-40B4-BE49-F238E27FC236}">
                <a16:creationId xmlns:a16="http://schemas.microsoft.com/office/drawing/2014/main" id="{D1B01CBF-5432-A0D1-0815-E69A6A6D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21539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811A32EC-3C8C-4D64-BFF8-E692B45F425C}"/>
              </a:ext>
            </a:extLst>
          </p:cNvPr>
          <p:cNvSpPr/>
          <p:nvPr/>
        </p:nvSpPr>
        <p:spPr>
          <a:xfrm>
            <a:off x="5466369" y="2635187"/>
            <a:ext cx="234016" cy="88966"/>
          </a:xfrm>
          <a:custGeom>
            <a:avLst/>
            <a:gdLst>
              <a:gd name="connsiteX0" fmla="*/ 232756 w 234016"/>
              <a:gd name="connsiteY0" fmla="*/ 28638 h 88966"/>
              <a:gd name="connsiteX1" fmla="*/ 159731 w 234016"/>
              <a:gd name="connsiteY1" fmla="*/ 85788 h 88966"/>
              <a:gd name="connsiteX2" fmla="*/ 159731 w 234016"/>
              <a:gd name="connsiteY2" fmla="*/ 44513 h 88966"/>
              <a:gd name="connsiteX3" fmla="*/ 134331 w 234016"/>
              <a:gd name="connsiteY3" fmla="*/ 79438 h 88966"/>
              <a:gd name="connsiteX4" fmla="*/ 134331 w 234016"/>
              <a:gd name="connsiteY4" fmla="*/ 19113 h 88966"/>
              <a:gd name="connsiteX5" fmla="*/ 61306 w 234016"/>
              <a:gd name="connsiteY5" fmla="*/ 44513 h 88966"/>
              <a:gd name="connsiteX6" fmla="*/ 61306 w 234016"/>
              <a:gd name="connsiteY6" fmla="*/ 3238 h 88966"/>
              <a:gd name="connsiteX7" fmla="*/ 981 w 234016"/>
              <a:gd name="connsiteY7" fmla="*/ 57213 h 88966"/>
              <a:gd name="connsiteX8" fmla="*/ 23206 w 234016"/>
              <a:gd name="connsiteY8" fmla="*/ 9588 h 88966"/>
              <a:gd name="connsiteX9" fmla="*/ 13681 w 234016"/>
              <a:gd name="connsiteY9" fmla="*/ 50863 h 88966"/>
              <a:gd name="connsiteX10" fmla="*/ 77181 w 234016"/>
              <a:gd name="connsiteY10" fmla="*/ 63 h 88966"/>
              <a:gd name="connsiteX11" fmla="*/ 77181 w 234016"/>
              <a:gd name="connsiteY11" fmla="*/ 63563 h 88966"/>
              <a:gd name="connsiteX12" fmla="*/ 137506 w 234016"/>
              <a:gd name="connsiteY12" fmla="*/ 38163 h 88966"/>
              <a:gd name="connsiteX13" fmla="*/ 89881 w 234016"/>
              <a:gd name="connsiteY13" fmla="*/ 88963 h 88966"/>
              <a:gd name="connsiteX14" fmla="*/ 232756 w 234016"/>
              <a:gd name="connsiteY14" fmla="*/ 28638 h 8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016" h="88966">
                <a:moveTo>
                  <a:pt x="232756" y="28638"/>
                </a:moveTo>
                <a:cubicBezTo>
                  <a:pt x="244398" y="28109"/>
                  <a:pt x="171902" y="83142"/>
                  <a:pt x="159731" y="85788"/>
                </a:cubicBezTo>
                <a:cubicBezTo>
                  <a:pt x="147560" y="88434"/>
                  <a:pt x="163964" y="45571"/>
                  <a:pt x="159731" y="44513"/>
                </a:cubicBezTo>
                <a:cubicBezTo>
                  <a:pt x="155498" y="43455"/>
                  <a:pt x="138564" y="83671"/>
                  <a:pt x="134331" y="79438"/>
                </a:cubicBezTo>
                <a:cubicBezTo>
                  <a:pt x="130098" y="75205"/>
                  <a:pt x="146502" y="24934"/>
                  <a:pt x="134331" y="19113"/>
                </a:cubicBezTo>
                <a:cubicBezTo>
                  <a:pt x="122160" y="13292"/>
                  <a:pt x="73477" y="47159"/>
                  <a:pt x="61306" y="44513"/>
                </a:cubicBezTo>
                <a:cubicBezTo>
                  <a:pt x="49135" y="41867"/>
                  <a:pt x="71360" y="1121"/>
                  <a:pt x="61306" y="3238"/>
                </a:cubicBezTo>
                <a:cubicBezTo>
                  <a:pt x="51252" y="5355"/>
                  <a:pt x="7331" y="56155"/>
                  <a:pt x="981" y="57213"/>
                </a:cubicBezTo>
                <a:cubicBezTo>
                  <a:pt x="-5369" y="58271"/>
                  <a:pt x="21089" y="10646"/>
                  <a:pt x="23206" y="9588"/>
                </a:cubicBezTo>
                <a:cubicBezTo>
                  <a:pt x="25323" y="8530"/>
                  <a:pt x="4685" y="52450"/>
                  <a:pt x="13681" y="50863"/>
                </a:cubicBezTo>
                <a:cubicBezTo>
                  <a:pt x="22677" y="49276"/>
                  <a:pt x="66598" y="-2054"/>
                  <a:pt x="77181" y="63"/>
                </a:cubicBezTo>
                <a:cubicBezTo>
                  <a:pt x="87764" y="2180"/>
                  <a:pt x="67127" y="57213"/>
                  <a:pt x="77181" y="63563"/>
                </a:cubicBezTo>
                <a:cubicBezTo>
                  <a:pt x="87235" y="69913"/>
                  <a:pt x="135389" y="33930"/>
                  <a:pt x="137506" y="38163"/>
                </a:cubicBezTo>
                <a:cubicBezTo>
                  <a:pt x="139623" y="42396"/>
                  <a:pt x="75593" y="88434"/>
                  <a:pt x="89881" y="88963"/>
                </a:cubicBezTo>
                <a:cubicBezTo>
                  <a:pt x="104168" y="89492"/>
                  <a:pt x="221114" y="29167"/>
                  <a:pt x="232756" y="28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8C2D96F-B8BC-C42B-B910-7B12729DAC93}"/>
              </a:ext>
            </a:extLst>
          </p:cNvPr>
          <p:cNvSpPr/>
          <p:nvPr/>
        </p:nvSpPr>
        <p:spPr>
          <a:xfrm>
            <a:off x="4898750" y="2552204"/>
            <a:ext cx="601285" cy="309420"/>
          </a:xfrm>
          <a:custGeom>
            <a:avLst/>
            <a:gdLst>
              <a:gd name="connsiteX0" fmla="*/ 600350 w 601285"/>
              <a:gd name="connsiteY0" fmla="*/ 117971 h 309420"/>
              <a:gd name="connsiteX1" fmla="*/ 457475 w 601285"/>
              <a:gd name="connsiteY1" fmla="*/ 117971 h 309420"/>
              <a:gd name="connsiteX2" fmla="*/ 374925 w 601285"/>
              <a:gd name="connsiteY2" fmla="*/ 184646 h 309420"/>
              <a:gd name="connsiteX3" fmla="*/ 447950 w 601285"/>
              <a:gd name="connsiteY3" fmla="*/ 124321 h 309420"/>
              <a:gd name="connsiteX4" fmla="*/ 311425 w 601285"/>
              <a:gd name="connsiteY4" fmla="*/ 257671 h 309420"/>
              <a:gd name="connsiteX5" fmla="*/ 244750 w 601285"/>
              <a:gd name="connsiteY5" fmla="*/ 295771 h 309420"/>
              <a:gd name="connsiteX6" fmla="*/ 152675 w 601285"/>
              <a:gd name="connsiteY6" fmla="*/ 289421 h 309420"/>
              <a:gd name="connsiteX7" fmla="*/ 216175 w 601285"/>
              <a:gd name="connsiteY7" fmla="*/ 308471 h 309420"/>
              <a:gd name="connsiteX8" fmla="*/ 76475 w 601285"/>
              <a:gd name="connsiteY8" fmla="*/ 254496 h 309420"/>
              <a:gd name="connsiteX9" fmla="*/ 6625 w 601285"/>
              <a:gd name="connsiteY9" fmla="*/ 210046 h 309420"/>
              <a:gd name="connsiteX10" fmla="*/ 238400 w 601285"/>
              <a:gd name="connsiteY10" fmla="*/ 273546 h 309420"/>
              <a:gd name="connsiteX11" fmla="*/ 289200 w 601285"/>
              <a:gd name="connsiteY11" fmla="*/ 273546 h 309420"/>
              <a:gd name="connsiteX12" fmla="*/ 149500 w 601285"/>
              <a:gd name="connsiteY12" fmla="*/ 203696 h 309420"/>
              <a:gd name="connsiteX13" fmla="*/ 263800 w 601285"/>
              <a:gd name="connsiteY13" fmla="*/ 232271 h 309420"/>
              <a:gd name="connsiteX14" fmla="*/ 346350 w 601285"/>
              <a:gd name="connsiteY14" fmla="*/ 216396 h 309420"/>
              <a:gd name="connsiteX15" fmla="*/ 292375 w 601285"/>
              <a:gd name="connsiteY15" fmla="*/ 184646 h 309420"/>
              <a:gd name="connsiteX16" fmla="*/ 174900 w 601285"/>
              <a:gd name="connsiteY16" fmla="*/ 95746 h 309420"/>
              <a:gd name="connsiteX17" fmla="*/ 298725 w 601285"/>
              <a:gd name="connsiteY17" fmla="*/ 165596 h 309420"/>
              <a:gd name="connsiteX18" fmla="*/ 384450 w 601285"/>
              <a:gd name="connsiteY18" fmla="*/ 162421 h 309420"/>
              <a:gd name="connsiteX19" fmla="*/ 346350 w 601285"/>
              <a:gd name="connsiteY19" fmla="*/ 130671 h 309420"/>
              <a:gd name="connsiteX20" fmla="*/ 292375 w 601285"/>
              <a:gd name="connsiteY20" fmla="*/ 114796 h 309420"/>
              <a:gd name="connsiteX21" fmla="*/ 419375 w 601285"/>
              <a:gd name="connsiteY21" fmla="*/ 92571 h 309420"/>
              <a:gd name="connsiteX22" fmla="*/ 336825 w 601285"/>
              <a:gd name="connsiteY22" fmla="*/ 41771 h 309420"/>
              <a:gd name="connsiteX23" fmla="*/ 349525 w 601285"/>
              <a:gd name="connsiteY23" fmla="*/ 496 h 309420"/>
              <a:gd name="connsiteX24" fmla="*/ 416200 w 601285"/>
              <a:gd name="connsiteY24" fmla="*/ 70346 h 309420"/>
              <a:gd name="connsiteX25" fmla="*/ 489225 w 601285"/>
              <a:gd name="connsiteY25" fmla="*/ 73521 h 309420"/>
              <a:gd name="connsiteX26" fmla="*/ 530500 w 601285"/>
              <a:gd name="connsiteY26" fmla="*/ 67171 h 309420"/>
              <a:gd name="connsiteX27" fmla="*/ 520975 w 601285"/>
              <a:gd name="connsiteY27" fmla="*/ 86221 h 309420"/>
              <a:gd name="connsiteX28" fmla="*/ 600350 w 601285"/>
              <a:gd name="connsiteY28" fmla="*/ 117971 h 30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1285" h="309420">
                <a:moveTo>
                  <a:pt x="600350" y="117971"/>
                </a:moveTo>
                <a:cubicBezTo>
                  <a:pt x="589767" y="123263"/>
                  <a:pt x="495046" y="106858"/>
                  <a:pt x="457475" y="117971"/>
                </a:cubicBezTo>
                <a:cubicBezTo>
                  <a:pt x="419904" y="129084"/>
                  <a:pt x="376513" y="183588"/>
                  <a:pt x="374925" y="184646"/>
                </a:cubicBezTo>
                <a:cubicBezTo>
                  <a:pt x="373337" y="185704"/>
                  <a:pt x="458533" y="112150"/>
                  <a:pt x="447950" y="124321"/>
                </a:cubicBezTo>
                <a:cubicBezTo>
                  <a:pt x="437367" y="136492"/>
                  <a:pt x="345292" y="229096"/>
                  <a:pt x="311425" y="257671"/>
                </a:cubicBezTo>
                <a:cubicBezTo>
                  <a:pt x="277558" y="286246"/>
                  <a:pt x="271208" y="290479"/>
                  <a:pt x="244750" y="295771"/>
                </a:cubicBezTo>
                <a:cubicBezTo>
                  <a:pt x="218292" y="301063"/>
                  <a:pt x="157437" y="287304"/>
                  <a:pt x="152675" y="289421"/>
                </a:cubicBezTo>
                <a:cubicBezTo>
                  <a:pt x="147913" y="291538"/>
                  <a:pt x="228875" y="314292"/>
                  <a:pt x="216175" y="308471"/>
                </a:cubicBezTo>
                <a:cubicBezTo>
                  <a:pt x="203475" y="302650"/>
                  <a:pt x="111400" y="270900"/>
                  <a:pt x="76475" y="254496"/>
                </a:cubicBezTo>
                <a:cubicBezTo>
                  <a:pt x="41550" y="238092"/>
                  <a:pt x="-20363" y="206871"/>
                  <a:pt x="6625" y="210046"/>
                </a:cubicBezTo>
                <a:cubicBezTo>
                  <a:pt x="33613" y="213221"/>
                  <a:pt x="191304" y="262963"/>
                  <a:pt x="238400" y="273546"/>
                </a:cubicBezTo>
                <a:cubicBezTo>
                  <a:pt x="285496" y="284129"/>
                  <a:pt x="304016" y="285188"/>
                  <a:pt x="289200" y="273546"/>
                </a:cubicBezTo>
                <a:cubicBezTo>
                  <a:pt x="274384" y="261904"/>
                  <a:pt x="153733" y="210575"/>
                  <a:pt x="149500" y="203696"/>
                </a:cubicBezTo>
                <a:cubicBezTo>
                  <a:pt x="145267" y="196817"/>
                  <a:pt x="230992" y="230154"/>
                  <a:pt x="263800" y="232271"/>
                </a:cubicBezTo>
                <a:cubicBezTo>
                  <a:pt x="296608" y="234388"/>
                  <a:pt x="341587" y="224334"/>
                  <a:pt x="346350" y="216396"/>
                </a:cubicBezTo>
                <a:cubicBezTo>
                  <a:pt x="351112" y="208459"/>
                  <a:pt x="320950" y="204754"/>
                  <a:pt x="292375" y="184646"/>
                </a:cubicBezTo>
                <a:cubicBezTo>
                  <a:pt x="263800" y="164538"/>
                  <a:pt x="173842" y="98921"/>
                  <a:pt x="174900" y="95746"/>
                </a:cubicBezTo>
                <a:cubicBezTo>
                  <a:pt x="175958" y="92571"/>
                  <a:pt x="263800" y="154484"/>
                  <a:pt x="298725" y="165596"/>
                </a:cubicBezTo>
                <a:cubicBezTo>
                  <a:pt x="333650" y="176709"/>
                  <a:pt x="376513" y="168242"/>
                  <a:pt x="384450" y="162421"/>
                </a:cubicBezTo>
                <a:cubicBezTo>
                  <a:pt x="392387" y="156600"/>
                  <a:pt x="361696" y="138608"/>
                  <a:pt x="346350" y="130671"/>
                </a:cubicBezTo>
                <a:cubicBezTo>
                  <a:pt x="331004" y="122734"/>
                  <a:pt x="280204" y="121146"/>
                  <a:pt x="292375" y="114796"/>
                </a:cubicBezTo>
                <a:cubicBezTo>
                  <a:pt x="304546" y="108446"/>
                  <a:pt x="411967" y="104742"/>
                  <a:pt x="419375" y="92571"/>
                </a:cubicBezTo>
                <a:cubicBezTo>
                  <a:pt x="426783" y="80400"/>
                  <a:pt x="348467" y="57117"/>
                  <a:pt x="336825" y="41771"/>
                </a:cubicBezTo>
                <a:cubicBezTo>
                  <a:pt x="325183" y="26425"/>
                  <a:pt x="336296" y="-4266"/>
                  <a:pt x="349525" y="496"/>
                </a:cubicBezTo>
                <a:cubicBezTo>
                  <a:pt x="362754" y="5258"/>
                  <a:pt x="392917" y="58175"/>
                  <a:pt x="416200" y="70346"/>
                </a:cubicBezTo>
                <a:cubicBezTo>
                  <a:pt x="439483" y="82517"/>
                  <a:pt x="470175" y="74050"/>
                  <a:pt x="489225" y="73521"/>
                </a:cubicBezTo>
                <a:cubicBezTo>
                  <a:pt x="508275" y="72992"/>
                  <a:pt x="530500" y="67171"/>
                  <a:pt x="530500" y="67171"/>
                </a:cubicBezTo>
                <a:cubicBezTo>
                  <a:pt x="535792" y="69288"/>
                  <a:pt x="513567" y="78813"/>
                  <a:pt x="520975" y="86221"/>
                </a:cubicBezTo>
                <a:cubicBezTo>
                  <a:pt x="528383" y="93629"/>
                  <a:pt x="610933" y="112679"/>
                  <a:pt x="600350" y="117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196D4305-C7F5-EB34-3F25-3995A62ABC6B}"/>
              </a:ext>
            </a:extLst>
          </p:cNvPr>
          <p:cNvSpPr/>
          <p:nvPr/>
        </p:nvSpPr>
        <p:spPr>
          <a:xfrm>
            <a:off x="5038639" y="2634453"/>
            <a:ext cx="301716" cy="190702"/>
          </a:xfrm>
          <a:custGeom>
            <a:avLst/>
            <a:gdLst>
              <a:gd name="connsiteX0" fmla="*/ 301711 w 301716"/>
              <a:gd name="connsiteY0" fmla="*/ 797 h 190702"/>
              <a:gd name="connsiteX1" fmla="*/ 111211 w 301716"/>
              <a:gd name="connsiteY1" fmla="*/ 108747 h 190702"/>
              <a:gd name="connsiteX2" fmla="*/ 149311 w 301716"/>
              <a:gd name="connsiteY2" fmla="*/ 64297 h 190702"/>
              <a:gd name="connsiteX3" fmla="*/ 73111 w 301716"/>
              <a:gd name="connsiteY3" fmla="*/ 140497 h 190702"/>
              <a:gd name="connsiteX4" fmla="*/ 86 w 301716"/>
              <a:gd name="connsiteY4" fmla="*/ 146847 h 190702"/>
              <a:gd name="connsiteX5" fmla="*/ 60411 w 301716"/>
              <a:gd name="connsiteY5" fmla="*/ 150022 h 190702"/>
              <a:gd name="connsiteX6" fmla="*/ 152486 w 301716"/>
              <a:gd name="connsiteY6" fmla="*/ 184947 h 190702"/>
              <a:gd name="connsiteX7" fmla="*/ 117561 w 301716"/>
              <a:gd name="connsiteY7" fmla="*/ 175422 h 190702"/>
              <a:gd name="connsiteX8" fmla="*/ 301711 w 301716"/>
              <a:gd name="connsiteY8" fmla="*/ 797 h 19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16" h="190702">
                <a:moveTo>
                  <a:pt x="301711" y="797"/>
                </a:moveTo>
                <a:cubicBezTo>
                  <a:pt x="300653" y="-10315"/>
                  <a:pt x="136611" y="98164"/>
                  <a:pt x="111211" y="108747"/>
                </a:cubicBezTo>
                <a:cubicBezTo>
                  <a:pt x="85811" y="119330"/>
                  <a:pt x="155661" y="59005"/>
                  <a:pt x="149311" y="64297"/>
                </a:cubicBezTo>
                <a:cubicBezTo>
                  <a:pt x="142961" y="69589"/>
                  <a:pt x="97982" y="126739"/>
                  <a:pt x="73111" y="140497"/>
                </a:cubicBezTo>
                <a:cubicBezTo>
                  <a:pt x="48240" y="154255"/>
                  <a:pt x="2203" y="145259"/>
                  <a:pt x="86" y="146847"/>
                </a:cubicBezTo>
                <a:cubicBezTo>
                  <a:pt x="-2031" y="148435"/>
                  <a:pt x="35011" y="143672"/>
                  <a:pt x="60411" y="150022"/>
                </a:cubicBezTo>
                <a:cubicBezTo>
                  <a:pt x="85811" y="156372"/>
                  <a:pt x="142961" y="180714"/>
                  <a:pt x="152486" y="184947"/>
                </a:cubicBezTo>
                <a:cubicBezTo>
                  <a:pt x="162011" y="189180"/>
                  <a:pt x="96924" y="199234"/>
                  <a:pt x="117561" y="175422"/>
                </a:cubicBezTo>
                <a:cubicBezTo>
                  <a:pt x="138198" y="151610"/>
                  <a:pt x="302769" y="11909"/>
                  <a:pt x="301711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DFF7884-2513-0AAD-0522-36CD35B90BED}"/>
              </a:ext>
            </a:extLst>
          </p:cNvPr>
          <p:cNvSpPr/>
          <p:nvPr/>
        </p:nvSpPr>
        <p:spPr>
          <a:xfrm>
            <a:off x="5149470" y="2739807"/>
            <a:ext cx="187814" cy="150279"/>
          </a:xfrm>
          <a:custGeom>
            <a:avLst/>
            <a:gdLst>
              <a:gd name="connsiteX0" fmla="*/ 60705 w 187814"/>
              <a:gd name="connsiteY0" fmla="*/ 218 h 150279"/>
              <a:gd name="connsiteX1" fmla="*/ 105155 w 187814"/>
              <a:gd name="connsiteY1" fmla="*/ 89118 h 150279"/>
              <a:gd name="connsiteX2" fmla="*/ 127380 w 187814"/>
              <a:gd name="connsiteY2" fmla="*/ 114518 h 150279"/>
              <a:gd name="connsiteX3" fmla="*/ 187705 w 187814"/>
              <a:gd name="connsiteY3" fmla="*/ 108168 h 150279"/>
              <a:gd name="connsiteX4" fmla="*/ 140080 w 187814"/>
              <a:gd name="connsiteY4" fmla="*/ 108168 h 150279"/>
              <a:gd name="connsiteX5" fmla="*/ 63880 w 187814"/>
              <a:gd name="connsiteY5" fmla="*/ 149443 h 150279"/>
              <a:gd name="connsiteX6" fmla="*/ 79755 w 187814"/>
              <a:gd name="connsiteY6" fmla="*/ 130393 h 150279"/>
              <a:gd name="connsiteX7" fmla="*/ 380 w 187814"/>
              <a:gd name="connsiteY7" fmla="*/ 66893 h 150279"/>
              <a:gd name="connsiteX8" fmla="*/ 117855 w 187814"/>
              <a:gd name="connsiteY8" fmla="*/ 117693 h 150279"/>
              <a:gd name="connsiteX9" fmla="*/ 60705 w 187814"/>
              <a:gd name="connsiteY9" fmla="*/ 218 h 15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814" h="150279">
                <a:moveTo>
                  <a:pt x="60705" y="218"/>
                </a:moveTo>
                <a:cubicBezTo>
                  <a:pt x="58588" y="-4544"/>
                  <a:pt x="94043" y="70068"/>
                  <a:pt x="105155" y="89118"/>
                </a:cubicBezTo>
                <a:cubicBezTo>
                  <a:pt x="116267" y="108168"/>
                  <a:pt x="113622" y="111343"/>
                  <a:pt x="127380" y="114518"/>
                </a:cubicBezTo>
                <a:cubicBezTo>
                  <a:pt x="141138" y="117693"/>
                  <a:pt x="185588" y="109226"/>
                  <a:pt x="187705" y="108168"/>
                </a:cubicBezTo>
                <a:cubicBezTo>
                  <a:pt x="189822" y="107110"/>
                  <a:pt x="160717" y="101289"/>
                  <a:pt x="140080" y="108168"/>
                </a:cubicBezTo>
                <a:cubicBezTo>
                  <a:pt x="119443" y="115047"/>
                  <a:pt x="63880" y="149443"/>
                  <a:pt x="63880" y="149443"/>
                </a:cubicBezTo>
                <a:cubicBezTo>
                  <a:pt x="53826" y="153147"/>
                  <a:pt x="90338" y="144151"/>
                  <a:pt x="79755" y="130393"/>
                </a:cubicBezTo>
                <a:cubicBezTo>
                  <a:pt x="69172" y="116635"/>
                  <a:pt x="-5970" y="69010"/>
                  <a:pt x="380" y="66893"/>
                </a:cubicBezTo>
                <a:cubicBezTo>
                  <a:pt x="6730" y="64776"/>
                  <a:pt x="108330" y="132510"/>
                  <a:pt x="117855" y="117693"/>
                </a:cubicBezTo>
                <a:cubicBezTo>
                  <a:pt x="127380" y="102876"/>
                  <a:pt x="62822" y="4980"/>
                  <a:pt x="60705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0FAAE4E-2A6C-F23B-9B59-F63B94594A45}"/>
              </a:ext>
            </a:extLst>
          </p:cNvPr>
          <p:cNvSpPr/>
          <p:nvPr/>
        </p:nvSpPr>
        <p:spPr>
          <a:xfrm>
            <a:off x="5060682" y="2835263"/>
            <a:ext cx="495600" cy="111901"/>
          </a:xfrm>
          <a:custGeom>
            <a:avLst/>
            <a:gdLst>
              <a:gd name="connsiteX0" fmla="*/ 162193 w 495600"/>
              <a:gd name="connsiteY0" fmla="*/ 12 h 111901"/>
              <a:gd name="connsiteX1" fmla="*/ 114568 w 495600"/>
              <a:gd name="connsiteY1" fmla="*/ 34937 h 111901"/>
              <a:gd name="connsiteX2" fmla="*/ 268 w 495600"/>
              <a:gd name="connsiteY2" fmla="*/ 111137 h 111901"/>
              <a:gd name="connsiteX3" fmla="*/ 85993 w 495600"/>
              <a:gd name="connsiteY3" fmla="*/ 73037 h 111901"/>
              <a:gd name="connsiteX4" fmla="*/ 184418 w 495600"/>
              <a:gd name="connsiteY4" fmla="*/ 63512 h 111901"/>
              <a:gd name="connsiteX5" fmla="*/ 101868 w 495600"/>
              <a:gd name="connsiteY5" fmla="*/ 111137 h 111901"/>
              <a:gd name="connsiteX6" fmla="*/ 282843 w 495600"/>
              <a:gd name="connsiteY6" fmla="*/ 19062 h 111901"/>
              <a:gd name="connsiteX7" fmla="*/ 216168 w 495600"/>
              <a:gd name="connsiteY7" fmla="*/ 85737 h 111901"/>
              <a:gd name="connsiteX8" fmla="*/ 311418 w 495600"/>
              <a:gd name="connsiteY8" fmla="*/ 31762 h 111901"/>
              <a:gd name="connsiteX9" fmla="*/ 403493 w 495600"/>
              <a:gd name="connsiteY9" fmla="*/ 25412 h 111901"/>
              <a:gd name="connsiteX10" fmla="*/ 343168 w 495600"/>
              <a:gd name="connsiteY10" fmla="*/ 44462 h 111901"/>
              <a:gd name="connsiteX11" fmla="*/ 343168 w 495600"/>
              <a:gd name="connsiteY11" fmla="*/ 88912 h 111901"/>
              <a:gd name="connsiteX12" fmla="*/ 359043 w 495600"/>
              <a:gd name="connsiteY12" fmla="*/ 38112 h 111901"/>
              <a:gd name="connsiteX13" fmla="*/ 438418 w 495600"/>
              <a:gd name="connsiteY13" fmla="*/ 95262 h 111901"/>
              <a:gd name="connsiteX14" fmla="*/ 413018 w 495600"/>
              <a:gd name="connsiteY14" fmla="*/ 41287 h 111901"/>
              <a:gd name="connsiteX15" fmla="*/ 374918 w 495600"/>
              <a:gd name="connsiteY15" fmla="*/ 19062 h 111901"/>
              <a:gd name="connsiteX16" fmla="*/ 470168 w 495600"/>
              <a:gd name="connsiteY16" fmla="*/ 82562 h 111901"/>
              <a:gd name="connsiteX17" fmla="*/ 495568 w 495600"/>
              <a:gd name="connsiteY17" fmla="*/ 101612 h 111901"/>
              <a:gd name="connsiteX18" fmla="*/ 466993 w 495600"/>
              <a:gd name="connsiteY18" fmla="*/ 57162 h 111901"/>
              <a:gd name="connsiteX19" fmla="*/ 463818 w 495600"/>
              <a:gd name="connsiteY19" fmla="*/ 38112 h 111901"/>
              <a:gd name="connsiteX20" fmla="*/ 311418 w 495600"/>
              <a:gd name="connsiteY20" fmla="*/ 19062 h 111901"/>
              <a:gd name="connsiteX21" fmla="*/ 238393 w 495600"/>
              <a:gd name="connsiteY21" fmla="*/ 38112 h 111901"/>
              <a:gd name="connsiteX22" fmla="*/ 162193 w 495600"/>
              <a:gd name="connsiteY22" fmla="*/ 12 h 11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95600" h="111901">
                <a:moveTo>
                  <a:pt x="162193" y="12"/>
                </a:moveTo>
                <a:cubicBezTo>
                  <a:pt x="141556" y="-517"/>
                  <a:pt x="141555" y="16416"/>
                  <a:pt x="114568" y="34937"/>
                </a:cubicBezTo>
                <a:cubicBezTo>
                  <a:pt x="87581" y="53458"/>
                  <a:pt x="5030" y="104787"/>
                  <a:pt x="268" y="111137"/>
                </a:cubicBezTo>
                <a:cubicBezTo>
                  <a:pt x="-4494" y="117487"/>
                  <a:pt x="55301" y="80974"/>
                  <a:pt x="85993" y="73037"/>
                </a:cubicBezTo>
                <a:cubicBezTo>
                  <a:pt x="116685" y="65100"/>
                  <a:pt x="181772" y="57162"/>
                  <a:pt x="184418" y="63512"/>
                </a:cubicBezTo>
                <a:cubicBezTo>
                  <a:pt x="187064" y="69862"/>
                  <a:pt x="85464" y="118545"/>
                  <a:pt x="101868" y="111137"/>
                </a:cubicBezTo>
                <a:cubicBezTo>
                  <a:pt x="118272" y="103729"/>
                  <a:pt x="263793" y="23295"/>
                  <a:pt x="282843" y="19062"/>
                </a:cubicBezTo>
                <a:cubicBezTo>
                  <a:pt x="301893" y="14829"/>
                  <a:pt x="211406" y="83620"/>
                  <a:pt x="216168" y="85737"/>
                </a:cubicBezTo>
                <a:cubicBezTo>
                  <a:pt x="220930" y="87854"/>
                  <a:pt x="280197" y="41816"/>
                  <a:pt x="311418" y="31762"/>
                </a:cubicBezTo>
                <a:cubicBezTo>
                  <a:pt x="342639" y="21708"/>
                  <a:pt x="398201" y="23295"/>
                  <a:pt x="403493" y="25412"/>
                </a:cubicBezTo>
                <a:cubicBezTo>
                  <a:pt x="408785" y="27529"/>
                  <a:pt x="353222" y="33879"/>
                  <a:pt x="343168" y="44462"/>
                </a:cubicBezTo>
                <a:cubicBezTo>
                  <a:pt x="333114" y="55045"/>
                  <a:pt x="340522" y="89970"/>
                  <a:pt x="343168" y="88912"/>
                </a:cubicBezTo>
                <a:cubicBezTo>
                  <a:pt x="345814" y="87854"/>
                  <a:pt x="343168" y="37054"/>
                  <a:pt x="359043" y="38112"/>
                </a:cubicBezTo>
                <a:cubicBezTo>
                  <a:pt x="374918" y="39170"/>
                  <a:pt x="429422" y="94733"/>
                  <a:pt x="438418" y="95262"/>
                </a:cubicBezTo>
                <a:cubicBezTo>
                  <a:pt x="447414" y="95791"/>
                  <a:pt x="423601" y="53987"/>
                  <a:pt x="413018" y="41287"/>
                </a:cubicBezTo>
                <a:cubicBezTo>
                  <a:pt x="402435" y="28587"/>
                  <a:pt x="365393" y="12183"/>
                  <a:pt x="374918" y="19062"/>
                </a:cubicBezTo>
                <a:cubicBezTo>
                  <a:pt x="384443" y="25941"/>
                  <a:pt x="450060" y="68804"/>
                  <a:pt x="470168" y="82562"/>
                </a:cubicBezTo>
                <a:cubicBezTo>
                  <a:pt x="490276" y="96320"/>
                  <a:pt x="496097" y="105845"/>
                  <a:pt x="495568" y="101612"/>
                </a:cubicBezTo>
                <a:cubicBezTo>
                  <a:pt x="495039" y="97379"/>
                  <a:pt x="466993" y="57162"/>
                  <a:pt x="466993" y="57162"/>
                </a:cubicBezTo>
                <a:cubicBezTo>
                  <a:pt x="461701" y="46579"/>
                  <a:pt x="489747" y="44462"/>
                  <a:pt x="463818" y="38112"/>
                </a:cubicBezTo>
                <a:cubicBezTo>
                  <a:pt x="437889" y="31762"/>
                  <a:pt x="348989" y="19062"/>
                  <a:pt x="311418" y="19062"/>
                </a:cubicBezTo>
                <a:cubicBezTo>
                  <a:pt x="273847" y="19062"/>
                  <a:pt x="256384" y="37054"/>
                  <a:pt x="238393" y="38112"/>
                </a:cubicBezTo>
                <a:cubicBezTo>
                  <a:pt x="220402" y="39170"/>
                  <a:pt x="182830" y="541"/>
                  <a:pt x="16219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7DF3D8E-C8FA-792C-900C-9EB67ED64C90}"/>
              </a:ext>
            </a:extLst>
          </p:cNvPr>
          <p:cNvSpPr/>
          <p:nvPr/>
        </p:nvSpPr>
        <p:spPr>
          <a:xfrm>
            <a:off x="5246894" y="2841474"/>
            <a:ext cx="417811" cy="60552"/>
          </a:xfrm>
          <a:custGeom>
            <a:avLst/>
            <a:gdLst>
              <a:gd name="connsiteX0" fmla="*/ 1381 w 417811"/>
              <a:gd name="connsiteY0" fmla="*/ 47776 h 60552"/>
              <a:gd name="connsiteX1" fmla="*/ 198231 w 417811"/>
              <a:gd name="connsiteY1" fmla="*/ 12851 h 60552"/>
              <a:gd name="connsiteX2" fmla="*/ 255381 w 417811"/>
              <a:gd name="connsiteY2" fmla="*/ 41426 h 60552"/>
              <a:gd name="connsiteX3" fmla="*/ 407781 w 417811"/>
              <a:gd name="connsiteY3" fmla="*/ 151 h 60552"/>
              <a:gd name="connsiteX4" fmla="*/ 366506 w 417811"/>
              <a:gd name="connsiteY4" fmla="*/ 28726 h 60552"/>
              <a:gd name="connsiteX5" fmla="*/ 417306 w 417811"/>
              <a:gd name="connsiteY5" fmla="*/ 60476 h 60552"/>
              <a:gd name="connsiteX6" fmla="*/ 328406 w 417811"/>
              <a:gd name="connsiteY6" fmla="*/ 38251 h 60552"/>
              <a:gd name="connsiteX7" fmla="*/ 315706 w 417811"/>
              <a:gd name="connsiteY7" fmla="*/ 60476 h 60552"/>
              <a:gd name="connsiteX8" fmla="*/ 309356 w 417811"/>
              <a:gd name="connsiteY8" fmla="*/ 31901 h 60552"/>
              <a:gd name="connsiteX9" fmla="*/ 1381 w 417811"/>
              <a:gd name="connsiteY9" fmla="*/ 47776 h 6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7811" h="60552">
                <a:moveTo>
                  <a:pt x="1381" y="47776"/>
                </a:moveTo>
                <a:cubicBezTo>
                  <a:pt x="-17140" y="44601"/>
                  <a:pt x="155898" y="13909"/>
                  <a:pt x="198231" y="12851"/>
                </a:cubicBezTo>
                <a:cubicBezTo>
                  <a:pt x="240564" y="11793"/>
                  <a:pt x="220456" y="43543"/>
                  <a:pt x="255381" y="41426"/>
                </a:cubicBezTo>
                <a:cubicBezTo>
                  <a:pt x="290306" y="39309"/>
                  <a:pt x="389260" y="2268"/>
                  <a:pt x="407781" y="151"/>
                </a:cubicBezTo>
                <a:cubicBezTo>
                  <a:pt x="426302" y="-1966"/>
                  <a:pt x="364919" y="18672"/>
                  <a:pt x="366506" y="28726"/>
                </a:cubicBezTo>
                <a:cubicBezTo>
                  <a:pt x="368093" y="38780"/>
                  <a:pt x="423656" y="58889"/>
                  <a:pt x="417306" y="60476"/>
                </a:cubicBezTo>
                <a:cubicBezTo>
                  <a:pt x="410956" y="62064"/>
                  <a:pt x="345339" y="38251"/>
                  <a:pt x="328406" y="38251"/>
                </a:cubicBezTo>
                <a:cubicBezTo>
                  <a:pt x="311473" y="38251"/>
                  <a:pt x="318881" y="61534"/>
                  <a:pt x="315706" y="60476"/>
                </a:cubicBezTo>
                <a:cubicBezTo>
                  <a:pt x="312531" y="59418"/>
                  <a:pt x="354864" y="37722"/>
                  <a:pt x="309356" y="31901"/>
                </a:cubicBezTo>
                <a:cubicBezTo>
                  <a:pt x="263848" y="26080"/>
                  <a:pt x="19902" y="50951"/>
                  <a:pt x="1381" y="47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1CD3426-BFB3-B2F4-39DA-3D8A16DE810F}"/>
              </a:ext>
            </a:extLst>
          </p:cNvPr>
          <p:cNvSpPr/>
          <p:nvPr/>
        </p:nvSpPr>
        <p:spPr>
          <a:xfrm>
            <a:off x="5590799" y="2644518"/>
            <a:ext cx="229418" cy="185663"/>
          </a:xfrm>
          <a:custGeom>
            <a:avLst/>
            <a:gdLst>
              <a:gd name="connsiteX0" fmla="*/ 376 w 229418"/>
              <a:gd name="connsiteY0" fmla="*/ 257 h 185663"/>
              <a:gd name="connsiteX1" fmla="*/ 105151 w 229418"/>
              <a:gd name="connsiteY1" fmla="*/ 82807 h 185663"/>
              <a:gd name="connsiteX2" fmla="*/ 165476 w 229418"/>
              <a:gd name="connsiteY2" fmla="*/ 139957 h 185663"/>
              <a:gd name="connsiteX3" fmla="*/ 155951 w 229418"/>
              <a:gd name="connsiteY3" fmla="*/ 101857 h 185663"/>
              <a:gd name="connsiteX4" fmla="*/ 228976 w 229418"/>
              <a:gd name="connsiteY4" fmla="*/ 184407 h 185663"/>
              <a:gd name="connsiteX5" fmla="*/ 184526 w 229418"/>
              <a:gd name="connsiteY5" fmla="*/ 146307 h 185663"/>
              <a:gd name="connsiteX6" fmla="*/ 143251 w 229418"/>
              <a:gd name="connsiteY6" fmla="*/ 73282 h 185663"/>
              <a:gd name="connsiteX7" fmla="*/ 143251 w 229418"/>
              <a:gd name="connsiteY7" fmla="*/ 124082 h 185663"/>
              <a:gd name="connsiteX8" fmla="*/ 108326 w 229418"/>
              <a:gd name="connsiteY8" fmla="*/ 54232 h 185663"/>
              <a:gd name="connsiteX9" fmla="*/ 86101 w 229418"/>
              <a:gd name="connsiteY9" fmla="*/ 105032 h 185663"/>
              <a:gd name="connsiteX10" fmla="*/ 70226 w 229418"/>
              <a:gd name="connsiteY10" fmla="*/ 57407 h 185663"/>
              <a:gd name="connsiteX11" fmla="*/ 376 w 229418"/>
              <a:gd name="connsiteY11" fmla="*/ 257 h 18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418" h="185663">
                <a:moveTo>
                  <a:pt x="376" y="257"/>
                </a:moveTo>
                <a:cubicBezTo>
                  <a:pt x="6197" y="4490"/>
                  <a:pt x="77634" y="59524"/>
                  <a:pt x="105151" y="82807"/>
                </a:cubicBezTo>
                <a:cubicBezTo>
                  <a:pt x="132668" y="106090"/>
                  <a:pt x="157009" y="136782"/>
                  <a:pt x="165476" y="139957"/>
                </a:cubicBezTo>
                <a:cubicBezTo>
                  <a:pt x="173943" y="143132"/>
                  <a:pt x="145368" y="94449"/>
                  <a:pt x="155951" y="101857"/>
                </a:cubicBezTo>
                <a:cubicBezTo>
                  <a:pt x="166534" y="109265"/>
                  <a:pt x="224214" y="176999"/>
                  <a:pt x="228976" y="184407"/>
                </a:cubicBezTo>
                <a:cubicBezTo>
                  <a:pt x="233739" y="191815"/>
                  <a:pt x="198813" y="164828"/>
                  <a:pt x="184526" y="146307"/>
                </a:cubicBezTo>
                <a:cubicBezTo>
                  <a:pt x="170239" y="127786"/>
                  <a:pt x="150130" y="76986"/>
                  <a:pt x="143251" y="73282"/>
                </a:cubicBezTo>
                <a:cubicBezTo>
                  <a:pt x="136372" y="69578"/>
                  <a:pt x="149072" y="127257"/>
                  <a:pt x="143251" y="124082"/>
                </a:cubicBezTo>
                <a:cubicBezTo>
                  <a:pt x="137430" y="120907"/>
                  <a:pt x="117851" y="57407"/>
                  <a:pt x="108326" y="54232"/>
                </a:cubicBezTo>
                <a:cubicBezTo>
                  <a:pt x="98801" y="51057"/>
                  <a:pt x="92451" y="104503"/>
                  <a:pt x="86101" y="105032"/>
                </a:cubicBezTo>
                <a:cubicBezTo>
                  <a:pt x="79751" y="105561"/>
                  <a:pt x="82397" y="69578"/>
                  <a:pt x="70226" y="57407"/>
                </a:cubicBezTo>
                <a:cubicBezTo>
                  <a:pt x="58055" y="45236"/>
                  <a:pt x="-5445" y="-3976"/>
                  <a:pt x="376" y="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658CA1-25A4-926F-A39F-DC080B4A40B9}"/>
              </a:ext>
            </a:extLst>
          </p:cNvPr>
          <p:cNvSpPr/>
          <p:nvPr/>
        </p:nvSpPr>
        <p:spPr>
          <a:xfrm>
            <a:off x="5733777" y="2692380"/>
            <a:ext cx="132449" cy="223943"/>
          </a:xfrm>
          <a:custGeom>
            <a:avLst/>
            <a:gdLst>
              <a:gd name="connsiteX0" fmla="*/ 273 w 132449"/>
              <a:gd name="connsiteY0" fmla="*/ 20 h 223943"/>
              <a:gd name="connsiteX1" fmla="*/ 82823 w 132449"/>
              <a:gd name="connsiteY1" fmla="*/ 111145 h 223943"/>
              <a:gd name="connsiteX2" fmla="*/ 98698 w 132449"/>
              <a:gd name="connsiteY2" fmla="*/ 57170 h 223943"/>
              <a:gd name="connsiteX3" fmla="*/ 124098 w 132449"/>
              <a:gd name="connsiteY3" fmla="*/ 111145 h 223943"/>
              <a:gd name="connsiteX4" fmla="*/ 127273 w 132449"/>
              <a:gd name="connsiteY4" fmla="*/ 222270 h 223943"/>
              <a:gd name="connsiteX5" fmla="*/ 57423 w 132449"/>
              <a:gd name="connsiteY5" fmla="*/ 180995 h 223943"/>
              <a:gd name="connsiteX6" fmla="*/ 114573 w 132449"/>
              <a:gd name="connsiteY6" fmla="*/ 222270 h 223943"/>
              <a:gd name="connsiteX7" fmla="*/ 117748 w 132449"/>
              <a:gd name="connsiteY7" fmla="*/ 142895 h 223943"/>
              <a:gd name="connsiteX8" fmla="*/ 95523 w 132449"/>
              <a:gd name="connsiteY8" fmla="*/ 101620 h 223943"/>
              <a:gd name="connsiteX9" fmla="*/ 57423 w 132449"/>
              <a:gd name="connsiteY9" fmla="*/ 101620 h 223943"/>
              <a:gd name="connsiteX10" fmla="*/ 273 w 132449"/>
              <a:gd name="connsiteY10" fmla="*/ 20 h 22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49" h="223943">
                <a:moveTo>
                  <a:pt x="273" y="20"/>
                </a:moveTo>
                <a:cubicBezTo>
                  <a:pt x="4506" y="1607"/>
                  <a:pt x="66419" y="101620"/>
                  <a:pt x="82823" y="111145"/>
                </a:cubicBezTo>
                <a:cubicBezTo>
                  <a:pt x="99227" y="120670"/>
                  <a:pt x="91819" y="57170"/>
                  <a:pt x="98698" y="57170"/>
                </a:cubicBezTo>
                <a:cubicBezTo>
                  <a:pt x="105577" y="57170"/>
                  <a:pt x="119336" y="83628"/>
                  <a:pt x="124098" y="111145"/>
                </a:cubicBezTo>
                <a:cubicBezTo>
                  <a:pt x="128860" y="138662"/>
                  <a:pt x="138386" y="210628"/>
                  <a:pt x="127273" y="222270"/>
                </a:cubicBezTo>
                <a:cubicBezTo>
                  <a:pt x="116161" y="233912"/>
                  <a:pt x="59540" y="180995"/>
                  <a:pt x="57423" y="180995"/>
                </a:cubicBezTo>
                <a:cubicBezTo>
                  <a:pt x="55306" y="180995"/>
                  <a:pt x="104519" y="228620"/>
                  <a:pt x="114573" y="222270"/>
                </a:cubicBezTo>
                <a:cubicBezTo>
                  <a:pt x="124627" y="215920"/>
                  <a:pt x="120923" y="163003"/>
                  <a:pt x="117748" y="142895"/>
                </a:cubicBezTo>
                <a:cubicBezTo>
                  <a:pt x="114573" y="122787"/>
                  <a:pt x="105577" y="108499"/>
                  <a:pt x="95523" y="101620"/>
                </a:cubicBezTo>
                <a:cubicBezTo>
                  <a:pt x="85469" y="94741"/>
                  <a:pt x="72769" y="114849"/>
                  <a:pt x="57423" y="101620"/>
                </a:cubicBezTo>
                <a:cubicBezTo>
                  <a:pt x="42077" y="88391"/>
                  <a:pt x="-3960" y="-1567"/>
                  <a:pt x="273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4160D82-29D9-2194-7449-5135817F963E}"/>
              </a:ext>
            </a:extLst>
          </p:cNvPr>
          <p:cNvSpPr/>
          <p:nvPr/>
        </p:nvSpPr>
        <p:spPr>
          <a:xfrm>
            <a:off x="5558036" y="2758985"/>
            <a:ext cx="249528" cy="133690"/>
          </a:xfrm>
          <a:custGeom>
            <a:avLst/>
            <a:gdLst>
              <a:gd name="connsiteX0" fmla="*/ 1389 w 249528"/>
              <a:gd name="connsiteY0" fmla="*/ 133440 h 133690"/>
              <a:gd name="connsiteX1" fmla="*/ 134739 w 249528"/>
              <a:gd name="connsiteY1" fmla="*/ 88990 h 133690"/>
              <a:gd name="connsiteX2" fmla="*/ 147439 w 249528"/>
              <a:gd name="connsiteY2" fmla="*/ 114390 h 133690"/>
              <a:gd name="connsiteX3" fmla="*/ 214114 w 249528"/>
              <a:gd name="connsiteY3" fmla="*/ 101690 h 133690"/>
              <a:gd name="connsiteX4" fmla="*/ 214114 w 249528"/>
              <a:gd name="connsiteY4" fmla="*/ 57240 h 133690"/>
              <a:gd name="connsiteX5" fmla="*/ 169664 w 249528"/>
              <a:gd name="connsiteY5" fmla="*/ 90 h 133690"/>
              <a:gd name="connsiteX6" fmla="*/ 204589 w 249528"/>
              <a:gd name="connsiteY6" fmla="*/ 44540 h 133690"/>
              <a:gd name="connsiteX7" fmla="*/ 249039 w 249528"/>
              <a:gd name="connsiteY7" fmla="*/ 66765 h 133690"/>
              <a:gd name="connsiteX8" fmla="*/ 223639 w 249528"/>
              <a:gd name="connsiteY8" fmla="*/ 101690 h 133690"/>
              <a:gd name="connsiteX9" fmla="*/ 153789 w 249528"/>
              <a:gd name="connsiteY9" fmla="*/ 108040 h 133690"/>
              <a:gd name="connsiteX10" fmla="*/ 118864 w 249528"/>
              <a:gd name="connsiteY10" fmla="*/ 108040 h 133690"/>
              <a:gd name="connsiteX11" fmla="*/ 229989 w 249528"/>
              <a:gd name="connsiteY11" fmla="*/ 108040 h 133690"/>
              <a:gd name="connsiteX12" fmla="*/ 1389 w 249528"/>
              <a:gd name="connsiteY12" fmla="*/ 133440 h 1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9528" h="133690">
                <a:moveTo>
                  <a:pt x="1389" y="133440"/>
                </a:moveTo>
                <a:cubicBezTo>
                  <a:pt x="-14486" y="130265"/>
                  <a:pt x="110397" y="92165"/>
                  <a:pt x="134739" y="88990"/>
                </a:cubicBezTo>
                <a:cubicBezTo>
                  <a:pt x="159081" y="85815"/>
                  <a:pt x="134210" y="112273"/>
                  <a:pt x="147439" y="114390"/>
                </a:cubicBezTo>
                <a:cubicBezTo>
                  <a:pt x="160668" y="116507"/>
                  <a:pt x="203002" y="111215"/>
                  <a:pt x="214114" y="101690"/>
                </a:cubicBezTo>
                <a:cubicBezTo>
                  <a:pt x="225227" y="92165"/>
                  <a:pt x="221522" y="74173"/>
                  <a:pt x="214114" y="57240"/>
                </a:cubicBezTo>
                <a:cubicBezTo>
                  <a:pt x="206706" y="40307"/>
                  <a:pt x="171252" y="2207"/>
                  <a:pt x="169664" y="90"/>
                </a:cubicBezTo>
                <a:cubicBezTo>
                  <a:pt x="168076" y="-2027"/>
                  <a:pt x="191360" y="33428"/>
                  <a:pt x="204589" y="44540"/>
                </a:cubicBezTo>
                <a:cubicBezTo>
                  <a:pt x="217818" y="55652"/>
                  <a:pt x="245864" y="57240"/>
                  <a:pt x="249039" y="66765"/>
                </a:cubicBezTo>
                <a:cubicBezTo>
                  <a:pt x="252214" y="76290"/>
                  <a:pt x="239514" y="94811"/>
                  <a:pt x="223639" y="101690"/>
                </a:cubicBezTo>
                <a:cubicBezTo>
                  <a:pt x="207764" y="108569"/>
                  <a:pt x="171251" y="106982"/>
                  <a:pt x="153789" y="108040"/>
                </a:cubicBezTo>
                <a:cubicBezTo>
                  <a:pt x="136327" y="109098"/>
                  <a:pt x="118864" y="108040"/>
                  <a:pt x="118864" y="108040"/>
                </a:cubicBezTo>
                <a:lnTo>
                  <a:pt x="229989" y="108040"/>
                </a:lnTo>
                <a:cubicBezTo>
                  <a:pt x="216760" y="108569"/>
                  <a:pt x="17264" y="136615"/>
                  <a:pt x="1389" y="133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E7B7BD8-7FFF-3E49-4E63-3E3467083A48}"/>
              </a:ext>
            </a:extLst>
          </p:cNvPr>
          <p:cNvSpPr/>
          <p:nvPr/>
        </p:nvSpPr>
        <p:spPr>
          <a:xfrm>
            <a:off x="5577722" y="2765330"/>
            <a:ext cx="233746" cy="133445"/>
          </a:xfrm>
          <a:custGeom>
            <a:avLst/>
            <a:gdLst>
              <a:gd name="connsiteX0" fmla="*/ 200778 w 233746"/>
              <a:gd name="connsiteY0" fmla="*/ 95 h 133445"/>
              <a:gd name="connsiteX1" fmla="*/ 229353 w 233746"/>
              <a:gd name="connsiteY1" fmla="*/ 69945 h 133445"/>
              <a:gd name="connsiteX2" fmla="*/ 226178 w 233746"/>
              <a:gd name="connsiteY2" fmla="*/ 117570 h 133445"/>
              <a:gd name="connsiteX3" fmla="*/ 216653 w 233746"/>
              <a:gd name="connsiteY3" fmla="*/ 117570 h 133445"/>
              <a:gd name="connsiteX4" fmla="*/ 140453 w 233746"/>
              <a:gd name="connsiteY4" fmla="*/ 114395 h 133445"/>
              <a:gd name="connsiteX5" fmla="*/ 753 w 233746"/>
              <a:gd name="connsiteY5" fmla="*/ 133445 h 133445"/>
              <a:gd name="connsiteX6" fmla="*/ 207128 w 233746"/>
              <a:gd name="connsiteY6" fmla="*/ 114395 h 133445"/>
              <a:gd name="connsiteX7" fmla="*/ 232528 w 233746"/>
              <a:gd name="connsiteY7" fmla="*/ 117570 h 133445"/>
              <a:gd name="connsiteX8" fmla="*/ 229353 w 233746"/>
              <a:gd name="connsiteY8" fmla="*/ 85820 h 133445"/>
              <a:gd name="connsiteX9" fmla="*/ 200778 w 233746"/>
              <a:gd name="connsiteY9" fmla="*/ 95 h 13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746" h="133445">
                <a:moveTo>
                  <a:pt x="200778" y="95"/>
                </a:moveTo>
                <a:cubicBezTo>
                  <a:pt x="200778" y="-2551"/>
                  <a:pt x="225120" y="50366"/>
                  <a:pt x="229353" y="69945"/>
                </a:cubicBezTo>
                <a:cubicBezTo>
                  <a:pt x="233586" y="89524"/>
                  <a:pt x="226178" y="117570"/>
                  <a:pt x="226178" y="117570"/>
                </a:cubicBezTo>
                <a:cubicBezTo>
                  <a:pt x="224061" y="125507"/>
                  <a:pt x="216653" y="117570"/>
                  <a:pt x="216653" y="117570"/>
                </a:cubicBezTo>
                <a:cubicBezTo>
                  <a:pt x="202366" y="117041"/>
                  <a:pt x="176436" y="111749"/>
                  <a:pt x="140453" y="114395"/>
                </a:cubicBezTo>
                <a:cubicBezTo>
                  <a:pt x="104470" y="117041"/>
                  <a:pt x="-10359" y="133445"/>
                  <a:pt x="753" y="133445"/>
                </a:cubicBezTo>
                <a:cubicBezTo>
                  <a:pt x="11865" y="133445"/>
                  <a:pt x="168499" y="117041"/>
                  <a:pt x="207128" y="114395"/>
                </a:cubicBezTo>
                <a:cubicBezTo>
                  <a:pt x="245757" y="111749"/>
                  <a:pt x="228824" y="122332"/>
                  <a:pt x="232528" y="117570"/>
                </a:cubicBezTo>
                <a:cubicBezTo>
                  <a:pt x="236232" y="112808"/>
                  <a:pt x="230411" y="100107"/>
                  <a:pt x="229353" y="85820"/>
                </a:cubicBezTo>
                <a:cubicBezTo>
                  <a:pt x="228295" y="71533"/>
                  <a:pt x="200778" y="2741"/>
                  <a:pt x="200778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B5663A3-A8BE-DF06-9E54-1FF9C1B934A9}"/>
              </a:ext>
            </a:extLst>
          </p:cNvPr>
          <p:cNvSpPr/>
          <p:nvPr/>
        </p:nvSpPr>
        <p:spPr>
          <a:xfrm>
            <a:off x="5280195" y="2634742"/>
            <a:ext cx="291369" cy="245694"/>
          </a:xfrm>
          <a:custGeom>
            <a:avLst/>
            <a:gdLst>
              <a:gd name="connsiteX0" fmla="*/ 22055 w 291369"/>
              <a:gd name="connsiteY0" fmla="*/ 48133 h 245694"/>
              <a:gd name="connsiteX1" fmla="*/ 3005 w 291369"/>
              <a:gd name="connsiteY1" fmla="*/ 152908 h 245694"/>
              <a:gd name="connsiteX2" fmla="*/ 3005 w 291369"/>
              <a:gd name="connsiteY2" fmla="*/ 203708 h 245694"/>
              <a:gd name="connsiteX3" fmla="*/ 31580 w 291369"/>
              <a:gd name="connsiteY3" fmla="*/ 229108 h 245694"/>
              <a:gd name="connsiteX4" fmla="*/ 187155 w 291369"/>
              <a:gd name="connsiteY4" fmla="*/ 244983 h 245694"/>
              <a:gd name="connsiteX5" fmla="*/ 247480 w 291369"/>
              <a:gd name="connsiteY5" fmla="*/ 235458 h 245694"/>
              <a:gd name="connsiteX6" fmla="*/ 288755 w 291369"/>
              <a:gd name="connsiteY6" fmla="*/ 171958 h 245694"/>
              <a:gd name="connsiteX7" fmla="*/ 285580 w 291369"/>
              <a:gd name="connsiteY7" fmla="*/ 124333 h 245694"/>
              <a:gd name="connsiteX8" fmla="*/ 272880 w 291369"/>
              <a:gd name="connsiteY8" fmla="*/ 51308 h 245694"/>
              <a:gd name="connsiteX9" fmla="*/ 222080 w 291369"/>
              <a:gd name="connsiteY9" fmla="*/ 22733 h 245694"/>
              <a:gd name="connsiteX10" fmla="*/ 101430 w 291369"/>
              <a:gd name="connsiteY10" fmla="*/ 508 h 245694"/>
              <a:gd name="connsiteX11" fmla="*/ 22055 w 291369"/>
              <a:gd name="connsiteY11" fmla="*/ 48133 h 245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369" h="245694">
                <a:moveTo>
                  <a:pt x="22055" y="48133"/>
                </a:moveTo>
                <a:cubicBezTo>
                  <a:pt x="5651" y="73533"/>
                  <a:pt x="6180" y="126979"/>
                  <a:pt x="3005" y="152908"/>
                </a:cubicBezTo>
                <a:cubicBezTo>
                  <a:pt x="-170" y="178837"/>
                  <a:pt x="-1758" y="191008"/>
                  <a:pt x="3005" y="203708"/>
                </a:cubicBezTo>
                <a:cubicBezTo>
                  <a:pt x="7768" y="216408"/>
                  <a:pt x="888" y="222229"/>
                  <a:pt x="31580" y="229108"/>
                </a:cubicBezTo>
                <a:cubicBezTo>
                  <a:pt x="62272" y="235987"/>
                  <a:pt x="151172" y="243925"/>
                  <a:pt x="187155" y="244983"/>
                </a:cubicBezTo>
                <a:cubicBezTo>
                  <a:pt x="223138" y="246041"/>
                  <a:pt x="230547" y="247629"/>
                  <a:pt x="247480" y="235458"/>
                </a:cubicBezTo>
                <a:cubicBezTo>
                  <a:pt x="264413" y="223287"/>
                  <a:pt x="282405" y="190479"/>
                  <a:pt x="288755" y="171958"/>
                </a:cubicBezTo>
                <a:cubicBezTo>
                  <a:pt x="295105" y="153437"/>
                  <a:pt x="288226" y="144441"/>
                  <a:pt x="285580" y="124333"/>
                </a:cubicBezTo>
                <a:cubicBezTo>
                  <a:pt x="282934" y="104225"/>
                  <a:pt x="283463" y="68241"/>
                  <a:pt x="272880" y="51308"/>
                </a:cubicBezTo>
                <a:cubicBezTo>
                  <a:pt x="262297" y="34375"/>
                  <a:pt x="250655" y="31200"/>
                  <a:pt x="222080" y="22733"/>
                </a:cubicBezTo>
                <a:cubicBezTo>
                  <a:pt x="193505" y="14266"/>
                  <a:pt x="134768" y="-3196"/>
                  <a:pt x="101430" y="508"/>
                </a:cubicBezTo>
                <a:cubicBezTo>
                  <a:pt x="68092" y="4212"/>
                  <a:pt x="38459" y="22733"/>
                  <a:pt x="22055" y="481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D8C79676-C23C-D720-DBA8-6187B2EFB2E1}"/>
              </a:ext>
            </a:extLst>
          </p:cNvPr>
          <p:cNvSpPr/>
          <p:nvPr/>
        </p:nvSpPr>
        <p:spPr>
          <a:xfrm>
            <a:off x="5377098" y="2731267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379F0AB1-F7E5-9A96-9082-C44C02533209}"/>
              </a:ext>
            </a:extLst>
          </p:cNvPr>
          <p:cNvSpPr/>
          <p:nvPr/>
        </p:nvSpPr>
        <p:spPr>
          <a:xfrm>
            <a:off x="5434443" y="2763550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C0F5CFB2-5941-E67A-1B7B-E0AF620919D6}"/>
              </a:ext>
            </a:extLst>
          </p:cNvPr>
          <p:cNvSpPr/>
          <p:nvPr/>
        </p:nvSpPr>
        <p:spPr>
          <a:xfrm>
            <a:off x="5469440" y="2721630"/>
            <a:ext cx="68607" cy="686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54FD566-BA62-91B9-A345-4D10D6A5D3E6}"/>
              </a:ext>
            </a:extLst>
          </p:cNvPr>
          <p:cNvSpPr/>
          <p:nvPr/>
        </p:nvSpPr>
        <p:spPr>
          <a:xfrm>
            <a:off x="5704465" y="2714500"/>
            <a:ext cx="157624" cy="149562"/>
          </a:xfrm>
          <a:custGeom>
            <a:avLst/>
            <a:gdLst>
              <a:gd name="connsiteX0" fmla="*/ 1010 w 157624"/>
              <a:gd name="connsiteY0" fmla="*/ 125 h 149562"/>
              <a:gd name="connsiteX1" fmla="*/ 112135 w 157624"/>
              <a:gd name="connsiteY1" fmla="*/ 104900 h 149562"/>
              <a:gd name="connsiteX2" fmla="*/ 156585 w 157624"/>
              <a:gd name="connsiteY2" fmla="*/ 149350 h 149562"/>
              <a:gd name="connsiteX3" fmla="*/ 140710 w 157624"/>
              <a:gd name="connsiteY3" fmla="*/ 120775 h 149562"/>
              <a:gd name="connsiteX4" fmla="*/ 108960 w 157624"/>
              <a:gd name="connsiteY4" fmla="*/ 98550 h 149562"/>
              <a:gd name="connsiteX5" fmla="*/ 45460 w 157624"/>
              <a:gd name="connsiteY5" fmla="*/ 69975 h 149562"/>
              <a:gd name="connsiteX6" fmla="*/ 54985 w 157624"/>
              <a:gd name="connsiteY6" fmla="*/ 82675 h 149562"/>
              <a:gd name="connsiteX7" fmla="*/ 1010 w 157624"/>
              <a:gd name="connsiteY7" fmla="*/ 125 h 14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624" h="149562">
                <a:moveTo>
                  <a:pt x="1010" y="125"/>
                </a:moveTo>
                <a:cubicBezTo>
                  <a:pt x="10535" y="3829"/>
                  <a:pt x="86206" y="80029"/>
                  <a:pt x="112135" y="104900"/>
                </a:cubicBezTo>
                <a:cubicBezTo>
                  <a:pt x="138064" y="129771"/>
                  <a:pt x="151823" y="146704"/>
                  <a:pt x="156585" y="149350"/>
                </a:cubicBezTo>
                <a:cubicBezTo>
                  <a:pt x="161347" y="151996"/>
                  <a:pt x="148648" y="129242"/>
                  <a:pt x="140710" y="120775"/>
                </a:cubicBezTo>
                <a:cubicBezTo>
                  <a:pt x="132773" y="112308"/>
                  <a:pt x="124835" y="107017"/>
                  <a:pt x="108960" y="98550"/>
                </a:cubicBezTo>
                <a:cubicBezTo>
                  <a:pt x="93085" y="90083"/>
                  <a:pt x="45460" y="69975"/>
                  <a:pt x="45460" y="69975"/>
                </a:cubicBezTo>
                <a:cubicBezTo>
                  <a:pt x="36464" y="67329"/>
                  <a:pt x="57631" y="89554"/>
                  <a:pt x="54985" y="82675"/>
                </a:cubicBezTo>
                <a:cubicBezTo>
                  <a:pt x="52339" y="75796"/>
                  <a:pt x="-8515" y="-3579"/>
                  <a:pt x="101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BF60F206-8438-BE65-CB22-546F721F0783}"/>
              </a:ext>
            </a:extLst>
          </p:cNvPr>
          <p:cNvSpPr/>
          <p:nvPr/>
        </p:nvSpPr>
        <p:spPr>
          <a:xfrm>
            <a:off x="5044570" y="2778104"/>
            <a:ext cx="169113" cy="155611"/>
          </a:xfrm>
          <a:custGeom>
            <a:avLst/>
            <a:gdLst>
              <a:gd name="connsiteX0" fmla="*/ 162430 w 169113"/>
              <a:gd name="connsiteY0" fmla="*/ 57171 h 155611"/>
              <a:gd name="connsiteX1" fmla="*/ 505 w 169113"/>
              <a:gd name="connsiteY1" fmla="*/ 21 h 155611"/>
              <a:gd name="connsiteX2" fmla="*/ 111630 w 169113"/>
              <a:gd name="connsiteY2" fmla="*/ 50821 h 155611"/>
              <a:gd name="connsiteX3" fmla="*/ 114805 w 169113"/>
              <a:gd name="connsiteY3" fmla="*/ 76221 h 155611"/>
              <a:gd name="connsiteX4" fmla="*/ 89405 w 169113"/>
              <a:gd name="connsiteY4" fmla="*/ 130196 h 155611"/>
              <a:gd name="connsiteX5" fmla="*/ 10030 w 169113"/>
              <a:gd name="connsiteY5" fmla="*/ 155596 h 155611"/>
              <a:gd name="connsiteX6" fmla="*/ 127505 w 169113"/>
              <a:gd name="connsiteY6" fmla="*/ 127021 h 155611"/>
              <a:gd name="connsiteX7" fmla="*/ 140205 w 169113"/>
              <a:gd name="connsiteY7" fmla="*/ 123846 h 155611"/>
              <a:gd name="connsiteX8" fmla="*/ 162430 w 169113"/>
              <a:gd name="connsiteY8" fmla="*/ 57171 h 15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13" h="155611">
                <a:moveTo>
                  <a:pt x="162430" y="57171"/>
                </a:moveTo>
                <a:cubicBezTo>
                  <a:pt x="139147" y="36534"/>
                  <a:pt x="8972" y="1079"/>
                  <a:pt x="505" y="21"/>
                </a:cubicBezTo>
                <a:cubicBezTo>
                  <a:pt x="-7962" y="-1037"/>
                  <a:pt x="92580" y="38121"/>
                  <a:pt x="111630" y="50821"/>
                </a:cubicBezTo>
                <a:cubicBezTo>
                  <a:pt x="130680" y="63521"/>
                  <a:pt x="118509" y="62992"/>
                  <a:pt x="114805" y="76221"/>
                </a:cubicBezTo>
                <a:cubicBezTo>
                  <a:pt x="111101" y="89450"/>
                  <a:pt x="106867" y="116967"/>
                  <a:pt x="89405" y="130196"/>
                </a:cubicBezTo>
                <a:cubicBezTo>
                  <a:pt x="71942" y="143425"/>
                  <a:pt x="3680" y="156125"/>
                  <a:pt x="10030" y="155596"/>
                </a:cubicBezTo>
                <a:cubicBezTo>
                  <a:pt x="16380" y="155067"/>
                  <a:pt x="127505" y="127021"/>
                  <a:pt x="127505" y="127021"/>
                </a:cubicBezTo>
                <a:cubicBezTo>
                  <a:pt x="149201" y="121729"/>
                  <a:pt x="139676" y="134958"/>
                  <a:pt x="140205" y="123846"/>
                </a:cubicBezTo>
                <a:cubicBezTo>
                  <a:pt x="140734" y="112734"/>
                  <a:pt x="185713" y="77808"/>
                  <a:pt x="162430" y="57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99F4D77-B129-4738-8FC8-EDADE7D9C976}"/>
              </a:ext>
            </a:extLst>
          </p:cNvPr>
          <p:cNvSpPr/>
          <p:nvPr/>
        </p:nvSpPr>
        <p:spPr>
          <a:xfrm>
            <a:off x="5101734" y="2872683"/>
            <a:ext cx="245247" cy="84590"/>
          </a:xfrm>
          <a:custGeom>
            <a:avLst/>
            <a:gdLst>
              <a:gd name="connsiteX0" fmla="*/ 10016 w 245247"/>
              <a:gd name="connsiteY0" fmla="*/ 83242 h 84590"/>
              <a:gd name="connsiteX1" fmla="*/ 238616 w 245247"/>
              <a:gd name="connsiteY1" fmla="*/ 692 h 84590"/>
              <a:gd name="connsiteX2" fmla="*/ 184641 w 245247"/>
              <a:gd name="connsiteY2" fmla="*/ 41967 h 84590"/>
              <a:gd name="connsiteX3" fmla="*/ 194166 w 245247"/>
              <a:gd name="connsiteY3" fmla="*/ 10217 h 84590"/>
              <a:gd name="connsiteX4" fmla="*/ 57641 w 245247"/>
              <a:gd name="connsiteY4" fmla="*/ 48317 h 84590"/>
              <a:gd name="connsiteX5" fmla="*/ 10016 w 245247"/>
              <a:gd name="connsiteY5" fmla="*/ 83242 h 8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47" h="84590">
                <a:moveTo>
                  <a:pt x="10016" y="83242"/>
                </a:moveTo>
                <a:cubicBezTo>
                  <a:pt x="40179" y="75304"/>
                  <a:pt x="209512" y="7571"/>
                  <a:pt x="238616" y="692"/>
                </a:cubicBezTo>
                <a:cubicBezTo>
                  <a:pt x="267720" y="-6187"/>
                  <a:pt x="192049" y="40380"/>
                  <a:pt x="184641" y="41967"/>
                </a:cubicBezTo>
                <a:cubicBezTo>
                  <a:pt x="177233" y="43554"/>
                  <a:pt x="215333" y="9159"/>
                  <a:pt x="194166" y="10217"/>
                </a:cubicBezTo>
                <a:cubicBezTo>
                  <a:pt x="172999" y="11275"/>
                  <a:pt x="90978" y="34559"/>
                  <a:pt x="57641" y="48317"/>
                </a:cubicBezTo>
                <a:cubicBezTo>
                  <a:pt x="24304" y="62075"/>
                  <a:pt x="-20147" y="91180"/>
                  <a:pt x="10016" y="83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66DA21A-D009-02B0-3F59-0DF0EEDB6A04}"/>
              </a:ext>
            </a:extLst>
          </p:cNvPr>
          <p:cNvSpPr/>
          <p:nvPr/>
        </p:nvSpPr>
        <p:spPr>
          <a:xfrm>
            <a:off x="5286030" y="2859439"/>
            <a:ext cx="144333" cy="74346"/>
          </a:xfrm>
          <a:custGeom>
            <a:avLst/>
            <a:gdLst>
              <a:gd name="connsiteX0" fmla="*/ 345 w 144333"/>
              <a:gd name="connsiteY0" fmla="*/ 64736 h 74346"/>
              <a:gd name="connsiteX1" fmla="*/ 140045 w 144333"/>
              <a:gd name="connsiteY1" fmla="*/ 1236 h 74346"/>
              <a:gd name="connsiteX2" fmla="*/ 105120 w 144333"/>
              <a:gd name="connsiteY2" fmla="*/ 26636 h 74346"/>
              <a:gd name="connsiteX3" fmla="*/ 70195 w 144333"/>
              <a:gd name="connsiteY3" fmla="*/ 74261 h 74346"/>
              <a:gd name="connsiteX4" fmla="*/ 98770 w 144333"/>
              <a:gd name="connsiteY4" fmla="*/ 13936 h 74346"/>
              <a:gd name="connsiteX5" fmla="*/ 345 w 144333"/>
              <a:gd name="connsiteY5" fmla="*/ 64736 h 7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333" h="74346">
                <a:moveTo>
                  <a:pt x="345" y="64736"/>
                </a:moveTo>
                <a:cubicBezTo>
                  <a:pt x="7224" y="62619"/>
                  <a:pt x="122583" y="7586"/>
                  <a:pt x="140045" y="1236"/>
                </a:cubicBezTo>
                <a:cubicBezTo>
                  <a:pt x="157507" y="-5114"/>
                  <a:pt x="116762" y="14465"/>
                  <a:pt x="105120" y="26636"/>
                </a:cubicBezTo>
                <a:cubicBezTo>
                  <a:pt x="93478" y="38807"/>
                  <a:pt x="71253" y="76378"/>
                  <a:pt x="70195" y="74261"/>
                </a:cubicBezTo>
                <a:cubicBezTo>
                  <a:pt x="69137" y="72144"/>
                  <a:pt x="106178" y="16582"/>
                  <a:pt x="98770" y="13936"/>
                </a:cubicBezTo>
                <a:cubicBezTo>
                  <a:pt x="91362" y="11290"/>
                  <a:pt x="-6534" y="66853"/>
                  <a:pt x="345" y="64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BEE7F28-DAC2-099B-96A4-A18B801A0F8C}"/>
              </a:ext>
            </a:extLst>
          </p:cNvPr>
          <p:cNvSpPr/>
          <p:nvPr/>
        </p:nvSpPr>
        <p:spPr>
          <a:xfrm>
            <a:off x="5483614" y="2865723"/>
            <a:ext cx="265913" cy="17177"/>
          </a:xfrm>
          <a:custGeom>
            <a:avLst/>
            <a:gdLst>
              <a:gd name="connsiteX0" fmla="*/ 5961 w 265913"/>
              <a:gd name="connsiteY0" fmla="*/ 1302 h 17177"/>
              <a:gd name="connsiteX1" fmla="*/ 259961 w 265913"/>
              <a:gd name="connsiteY1" fmla="*/ 1302 h 17177"/>
              <a:gd name="connsiteX2" fmla="*/ 177411 w 265913"/>
              <a:gd name="connsiteY2" fmla="*/ 4477 h 17177"/>
              <a:gd name="connsiteX3" fmla="*/ 85336 w 265913"/>
              <a:gd name="connsiteY3" fmla="*/ 17177 h 17177"/>
              <a:gd name="connsiteX4" fmla="*/ 5961 w 265913"/>
              <a:gd name="connsiteY4" fmla="*/ 1302 h 1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913" h="17177">
                <a:moveTo>
                  <a:pt x="5961" y="1302"/>
                </a:moveTo>
                <a:cubicBezTo>
                  <a:pt x="35065" y="-1344"/>
                  <a:pt x="231386" y="773"/>
                  <a:pt x="259961" y="1302"/>
                </a:cubicBezTo>
                <a:cubicBezTo>
                  <a:pt x="288536" y="1831"/>
                  <a:pt x="206515" y="1831"/>
                  <a:pt x="177411" y="4477"/>
                </a:cubicBezTo>
                <a:cubicBezTo>
                  <a:pt x="148307" y="7123"/>
                  <a:pt x="108090" y="17177"/>
                  <a:pt x="85336" y="17177"/>
                </a:cubicBezTo>
                <a:cubicBezTo>
                  <a:pt x="62582" y="17177"/>
                  <a:pt x="-23143" y="3948"/>
                  <a:pt x="5961" y="1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18465CA-2389-96B3-C3B9-021200E3A599}"/>
              </a:ext>
            </a:extLst>
          </p:cNvPr>
          <p:cNvSpPr/>
          <p:nvPr/>
        </p:nvSpPr>
        <p:spPr>
          <a:xfrm>
            <a:off x="6854028" y="2533529"/>
            <a:ext cx="267499" cy="219234"/>
          </a:xfrm>
          <a:custGeom>
            <a:avLst/>
            <a:gdLst>
              <a:gd name="connsiteX0" fmla="*/ 61122 w 267499"/>
              <a:gd name="connsiteY0" fmla="*/ 219196 h 219234"/>
              <a:gd name="connsiteX1" fmla="*/ 172247 w 267499"/>
              <a:gd name="connsiteY1" fmla="*/ 168396 h 219234"/>
              <a:gd name="connsiteX2" fmla="*/ 267497 w 267499"/>
              <a:gd name="connsiteY2" fmla="*/ 193796 h 219234"/>
              <a:gd name="connsiteX3" fmla="*/ 175422 w 267499"/>
              <a:gd name="connsiteY3" fmla="*/ 155696 h 219234"/>
              <a:gd name="connsiteX4" fmla="*/ 232572 w 267499"/>
              <a:gd name="connsiteY4" fmla="*/ 54096 h 219234"/>
              <a:gd name="connsiteX5" fmla="*/ 175422 w 267499"/>
              <a:gd name="connsiteY5" fmla="*/ 130296 h 219234"/>
              <a:gd name="connsiteX6" fmla="*/ 118272 w 267499"/>
              <a:gd name="connsiteY6" fmla="*/ 108071 h 219234"/>
              <a:gd name="connsiteX7" fmla="*/ 99222 w 267499"/>
              <a:gd name="connsiteY7" fmla="*/ 73146 h 219234"/>
              <a:gd name="connsiteX8" fmla="*/ 111922 w 267499"/>
              <a:gd name="connsiteY8" fmla="*/ 121 h 219234"/>
              <a:gd name="connsiteX9" fmla="*/ 102397 w 267499"/>
              <a:gd name="connsiteY9" fmla="*/ 57271 h 219234"/>
              <a:gd name="connsiteX10" fmla="*/ 86522 w 267499"/>
              <a:gd name="connsiteY10" fmla="*/ 111246 h 219234"/>
              <a:gd name="connsiteX11" fmla="*/ 162722 w 267499"/>
              <a:gd name="connsiteY11" fmla="*/ 158871 h 219234"/>
              <a:gd name="connsiteX12" fmla="*/ 108747 w 267499"/>
              <a:gd name="connsiteY12" fmla="*/ 168396 h 219234"/>
              <a:gd name="connsiteX13" fmla="*/ 38897 w 267499"/>
              <a:gd name="connsiteY13" fmla="*/ 171571 h 219234"/>
              <a:gd name="connsiteX14" fmla="*/ 13497 w 267499"/>
              <a:gd name="connsiteY14" fmla="*/ 85846 h 219234"/>
              <a:gd name="connsiteX15" fmla="*/ 797 w 267499"/>
              <a:gd name="connsiteY15" fmla="*/ 158871 h 219234"/>
              <a:gd name="connsiteX16" fmla="*/ 61122 w 267499"/>
              <a:gd name="connsiteY16" fmla="*/ 219196 h 21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499" h="219234">
                <a:moveTo>
                  <a:pt x="61122" y="219196"/>
                </a:moveTo>
                <a:cubicBezTo>
                  <a:pt x="89697" y="220784"/>
                  <a:pt x="137851" y="172629"/>
                  <a:pt x="172247" y="168396"/>
                </a:cubicBezTo>
                <a:cubicBezTo>
                  <a:pt x="206643" y="164163"/>
                  <a:pt x="266968" y="195913"/>
                  <a:pt x="267497" y="193796"/>
                </a:cubicBezTo>
                <a:cubicBezTo>
                  <a:pt x="268026" y="191679"/>
                  <a:pt x="181243" y="178979"/>
                  <a:pt x="175422" y="155696"/>
                </a:cubicBezTo>
                <a:cubicBezTo>
                  <a:pt x="169601" y="132413"/>
                  <a:pt x="232572" y="58329"/>
                  <a:pt x="232572" y="54096"/>
                </a:cubicBezTo>
                <a:cubicBezTo>
                  <a:pt x="232572" y="49863"/>
                  <a:pt x="194472" y="121300"/>
                  <a:pt x="175422" y="130296"/>
                </a:cubicBezTo>
                <a:cubicBezTo>
                  <a:pt x="156372" y="139292"/>
                  <a:pt x="130972" y="117596"/>
                  <a:pt x="118272" y="108071"/>
                </a:cubicBezTo>
                <a:cubicBezTo>
                  <a:pt x="105572" y="98546"/>
                  <a:pt x="100280" y="91137"/>
                  <a:pt x="99222" y="73146"/>
                </a:cubicBezTo>
                <a:cubicBezTo>
                  <a:pt x="98164" y="55155"/>
                  <a:pt x="111393" y="2767"/>
                  <a:pt x="111922" y="121"/>
                </a:cubicBezTo>
                <a:cubicBezTo>
                  <a:pt x="112451" y="-2525"/>
                  <a:pt x="106630" y="38750"/>
                  <a:pt x="102397" y="57271"/>
                </a:cubicBezTo>
                <a:cubicBezTo>
                  <a:pt x="98164" y="75792"/>
                  <a:pt x="76468" y="94313"/>
                  <a:pt x="86522" y="111246"/>
                </a:cubicBezTo>
                <a:cubicBezTo>
                  <a:pt x="96576" y="128179"/>
                  <a:pt x="159018" y="149346"/>
                  <a:pt x="162722" y="158871"/>
                </a:cubicBezTo>
                <a:cubicBezTo>
                  <a:pt x="166426" y="168396"/>
                  <a:pt x="129384" y="166279"/>
                  <a:pt x="108747" y="168396"/>
                </a:cubicBezTo>
                <a:cubicBezTo>
                  <a:pt x="88110" y="170513"/>
                  <a:pt x="54772" y="185329"/>
                  <a:pt x="38897" y="171571"/>
                </a:cubicBezTo>
                <a:cubicBezTo>
                  <a:pt x="23022" y="157813"/>
                  <a:pt x="19847" y="87963"/>
                  <a:pt x="13497" y="85846"/>
                </a:cubicBezTo>
                <a:cubicBezTo>
                  <a:pt x="7147" y="83729"/>
                  <a:pt x="-2907" y="139821"/>
                  <a:pt x="797" y="158871"/>
                </a:cubicBezTo>
                <a:cubicBezTo>
                  <a:pt x="4501" y="177921"/>
                  <a:pt x="32547" y="217608"/>
                  <a:pt x="61122" y="219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434F0F5D-7681-8072-B469-443A4D2EC384}"/>
              </a:ext>
            </a:extLst>
          </p:cNvPr>
          <p:cNvSpPr/>
          <p:nvPr/>
        </p:nvSpPr>
        <p:spPr>
          <a:xfrm>
            <a:off x="7098644" y="2536516"/>
            <a:ext cx="555938" cy="412882"/>
          </a:xfrm>
          <a:custGeom>
            <a:avLst/>
            <a:gdLst>
              <a:gd name="connsiteX0" fmla="*/ 656 w 555938"/>
              <a:gd name="connsiteY0" fmla="*/ 168584 h 412882"/>
              <a:gd name="connsiteX1" fmla="*/ 95906 w 555938"/>
              <a:gd name="connsiteY1" fmla="*/ 174934 h 412882"/>
              <a:gd name="connsiteX2" fmla="*/ 241956 w 555938"/>
              <a:gd name="connsiteY2" fmla="*/ 257484 h 412882"/>
              <a:gd name="connsiteX3" fmla="*/ 229256 w 555938"/>
              <a:gd name="connsiteY3" fmla="*/ 213034 h 412882"/>
              <a:gd name="connsiteX4" fmla="*/ 356256 w 555938"/>
              <a:gd name="connsiteY4" fmla="*/ 333684 h 412882"/>
              <a:gd name="connsiteX5" fmla="*/ 362606 w 555938"/>
              <a:gd name="connsiteY5" fmla="*/ 301934 h 412882"/>
              <a:gd name="connsiteX6" fmla="*/ 426106 w 555938"/>
              <a:gd name="connsiteY6" fmla="*/ 409884 h 412882"/>
              <a:gd name="connsiteX7" fmla="*/ 422931 w 555938"/>
              <a:gd name="connsiteY7" fmla="*/ 381309 h 412882"/>
              <a:gd name="connsiteX8" fmla="*/ 473731 w 555938"/>
              <a:gd name="connsiteY8" fmla="*/ 365434 h 412882"/>
              <a:gd name="connsiteX9" fmla="*/ 511831 w 555938"/>
              <a:gd name="connsiteY9" fmla="*/ 355909 h 412882"/>
              <a:gd name="connsiteX10" fmla="*/ 553106 w 555938"/>
              <a:gd name="connsiteY10" fmla="*/ 279709 h 412882"/>
              <a:gd name="connsiteX11" fmla="*/ 540406 w 555938"/>
              <a:gd name="connsiteY11" fmla="*/ 317809 h 412882"/>
              <a:gd name="connsiteX12" fmla="*/ 445156 w 555938"/>
              <a:gd name="connsiteY12" fmla="*/ 327334 h 412882"/>
              <a:gd name="connsiteX13" fmla="*/ 464206 w 555938"/>
              <a:gd name="connsiteY13" fmla="*/ 292409 h 412882"/>
              <a:gd name="connsiteX14" fmla="*/ 476906 w 555938"/>
              <a:gd name="connsiteY14" fmla="*/ 222559 h 412882"/>
              <a:gd name="connsiteX15" fmla="*/ 454681 w 555938"/>
              <a:gd name="connsiteY15" fmla="*/ 270184 h 412882"/>
              <a:gd name="connsiteX16" fmla="*/ 378481 w 555938"/>
              <a:gd name="connsiteY16" fmla="*/ 273359 h 412882"/>
              <a:gd name="connsiteX17" fmla="*/ 368956 w 555938"/>
              <a:gd name="connsiteY17" fmla="*/ 216209 h 412882"/>
              <a:gd name="connsiteX18" fmla="*/ 400706 w 555938"/>
              <a:gd name="connsiteY18" fmla="*/ 120959 h 412882"/>
              <a:gd name="connsiteX19" fmla="*/ 375306 w 555938"/>
              <a:gd name="connsiteY19" fmla="*/ 168584 h 412882"/>
              <a:gd name="connsiteX20" fmla="*/ 248306 w 555938"/>
              <a:gd name="connsiteY20" fmla="*/ 181284 h 412882"/>
              <a:gd name="connsiteX21" fmla="*/ 286406 w 555938"/>
              <a:gd name="connsiteY21" fmla="*/ 98734 h 412882"/>
              <a:gd name="connsiteX22" fmla="*/ 295931 w 555938"/>
              <a:gd name="connsiteY22" fmla="*/ 309 h 412882"/>
              <a:gd name="connsiteX23" fmla="*/ 264181 w 555938"/>
              <a:gd name="connsiteY23" fmla="*/ 70159 h 412882"/>
              <a:gd name="connsiteX24" fmla="*/ 175281 w 555938"/>
              <a:gd name="connsiteY24" fmla="*/ 140009 h 412882"/>
              <a:gd name="connsiteX25" fmla="*/ 191156 w 555938"/>
              <a:gd name="connsiteY25" fmla="*/ 54284 h 412882"/>
              <a:gd name="connsiteX26" fmla="*/ 175281 w 555938"/>
              <a:gd name="connsiteY26" fmla="*/ 19359 h 412882"/>
              <a:gd name="connsiteX27" fmla="*/ 159406 w 555938"/>
              <a:gd name="connsiteY27" fmla="*/ 140009 h 412882"/>
              <a:gd name="connsiteX28" fmla="*/ 70506 w 555938"/>
              <a:gd name="connsiteY28" fmla="*/ 143184 h 412882"/>
              <a:gd name="connsiteX29" fmla="*/ 124481 w 555938"/>
              <a:gd name="connsiteY29" fmla="*/ 63809 h 412882"/>
              <a:gd name="connsiteX30" fmla="*/ 108606 w 555938"/>
              <a:gd name="connsiteY30" fmla="*/ 309 h 412882"/>
              <a:gd name="connsiteX31" fmla="*/ 108606 w 555938"/>
              <a:gd name="connsiteY31" fmla="*/ 60634 h 412882"/>
              <a:gd name="connsiteX32" fmla="*/ 54631 w 555938"/>
              <a:gd name="connsiteY32" fmla="*/ 108259 h 412882"/>
              <a:gd name="connsiteX33" fmla="*/ 656 w 555938"/>
              <a:gd name="connsiteY33" fmla="*/ 168584 h 41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55938" h="412882">
                <a:moveTo>
                  <a:pt x="656" y="168584"/>
                </a:moveTo>
                <a:cubicBezTo>
                  <a:pt x="7535" y="179696"/>
                  <a:pt x="55689" y="160117"/>
                  <a:pt x="95906" y="174934"/>
                </a:cubicBezTo>
                <a:cubicBezTo>
                  <a:pt x="136123" y="189751"/>
                  <a:pt x="219731" y="251134"/>
                  <a:pt x="241956" y="257484"/>
                </a:cubicBezTo>
                <a:cubicBezTo>
                  <a:pt x="264181" y="263834"/>
                  <a:pt x="210206" y="200334"/>
                  <a:pt x="229256" y="213034"/>
                </a:cubicBezTo>
                <a:cubicBezTo>
                  <a:pt x="248306" y="225734"/>
                  <a:pt x="334031" y="318867"/>
                  <a:pt x="356256" y="333684"/>
                </a:cubicBezTo>
                <a:cubicBezTo>
                  <a:pt x="378481" y="348501"/>
                  <a:pt x="350964" y="289234"/>
                  <a:pt x="362606" y="301934"/>
                </a:cubicBezTo>
                <a:cubicBezTo>
                  <a:pt x="374248" y="314634"/>
                  <a:pt x="416052" y="396655"/>
                  <a:pt x="426106" y="409884"/>
                </a:cubicBezTo>
                <a:cubicBezTo>
                  <a:pt x="436160" y="423113"/>
                  <a:pt x="414994" y="388717"/>
                  <a:pt x="422931" y="381309"/>
                </a:cubicBezTo>
                <a:cubicBezTo>
                  <a:pt x="430869" y="373901"/>
                  <a:pt x="458914" y="369667"/>
                  <a:pt x="473731" y="365434"/>
                </a:cubicBezTo>
                <a:cubicBezTo>
                  <a:pt x="488548" y="361201"/>
                  <a:pt x="498602" y="370197"/>
                  <a:pt x="511831" y="355909"/>
                </a:cubicBezTo>
                <a:cubicBezTo>
                  <a:pt x="525060" y="341622"/>
                  <a:pt x="548344" y="286059"/>
                  <a:pt x="553106" y="279709"/>
                </a:cubicBezTo>
                <a:cubicBezTo>
                  <a:pt x="557868" y="273359"/>
                  <a:pt x="558398" y="309872"/>
                  <a:pt x="540406" y="317809"/>
                </a:cubicBezTo>
                <a:cubicBezTo>
                  <a:pt x="522414" y="325747"/>
                  <a:pt x="457856" y="331567"/>
                  <a:pt x="445156" y="327334"/>
                </a:cubicBezTo>
                <a:cubicBezTo>
                  <a:pt x="432456" y="323101"/>
                  <a:pt x="458914" y="309871"/>
                  <a:pt x="464206" y="292409"/>
                </a:cubicBezTo>
                <a:cubicBezTo>
                  <a:pt x="469498" y="274947"/>
                  <a:pt x="478493" y="226263"/>
                  <a:pt x="476906" y="222559"/>
                </a:cubicBezTo>
                <a:cubicBezTo>
                  <a:pt x="475319" y="218855"/>
                  <a:pt x="471085" y="261717"/>
                  <a:pt x="454681" y="270184"/>
                </a:cubicBezTo>
                <a:cubicBezTo>
                  <a:pt x="438277" y="278651"/>
                  <a:pt x="392768" y="282355"/>
                  <a:pt x="378481" y="273359"/>
                </a:cubicBezTo>
                <a:cubicBezTo>
                  <a:pt x="364194" y="264363"/>
                  <a:pt x="365252" y="241609"/>
                  <a:pt x="368956" y="216209"/>
                </a:cubicBezTo>
                <a:cubicBezTo>
                  <a:pt x="372660" y="190809"/>
                  <a:pt x="399648" y="128896"/>
                  <a:pt x="400706" y="120959"/>
                </a:cubicBezTo>
                <a:cubicBezTo>
                  <a:pt x="401764" y="113022"/>
                  <a:pt x="400706" y="158530"/>
                  <a:pt x="375306" y="168584"/>
                </a:cubicBezTo>
                <a:cubicBezTo>
                  <a:pt x="349906" y="178638"/>
                  <a:pt x="263122" y="192926"/>
                  <a:pt x="248306" y="181284"/>
                </a:cubicBezTo>
                <a:cubicBezTo>
                  <a:pt x="233490" y="169642"/>
                  <a:pt x="278468" y="128897"/>
                  <a:pt x="286406" y="98734"/>
                </a:cubicBezTo>
                <a:cubicBezTo>
                  <a:pt x="294344" y="68571"/>
                  <a:pt x="299635" y="5071"/>
                  <a:pt x="295931" y="309"/>
                </a:cubicBezTo>
                <a:cubicBezTo>
                  <a:pt x="292227" y="-4453"/>
                  <a:pt x="284289" y="46876"/>
                  <a:pt x="264181" y="70159"/>
                </a:cubicBezTo>
                <a:cubicBezTo>
                  <a:pt x="244073" y="93442"/>
                  <a:pt x="187452" y="142655"/>
                  <a:pt x="175281" y="140009"/>
                </a:cubicBezTo>
                <a:cubicBezTo>
                  <a:pt x="163110" y="137363"/>
                  <a:pt x="191156" y="74392"/>
                  <a:pt x="191156" y="54284"/>
                </a:cubicBezTo>
                <a:cubicBezTo>
                  <a:pt x="191156" y="34176"/>
                  <a:pt x="180573" y="5072"/>
                  <a:pt x="175281" y="19359"/>
                </a:cubicBezTo>
                <a:cubicBezTo>
                  <a:pt x="169989" y="33646"/>
                  <a:pt x="176868" y="119372"/>
                  <a:pt x="159406" y="140009"/>
                </a:cubicBezTo>
                <a:cubicBezTo>
                  <a:pt x="141944" y="160646"/>
                  <a:pt x="76327" y="155884"/>
                  <a:pt x="70506" y="143184"/>
                </a:cubicBezTo>
                <a:cubicBezTo>
                  <a:pt x="64685" y="130484"/>
                  <a:pt x="118131" y="87621"/>
                  <a:pt x="124481" y="63809"/>
                </a:cubicBezTo>
                <a:cubicBezTo>
                  <a:pt x="130831" y="39997"/>
                  <a:pt x="111252" y="838"/>
                  <a:pt x="108606" y="309"/>
                </a:cubicBezTo>
                <a:cubicBezTo>
                  <a:pt x="105960" y="-220"/>
                  <a:pt x="117602" y="42642"/>
                  <a:pt x="108606" y="60634"/>
                </a:cubicBezTo>
                <a:cubicBezTo>
                  <a:pt x="99610" y="78626"/>
                  <a:pt x="66273" y="93443"/>
                  <a:pt x="54631" y="108259"/>
                </a:cubicBezTo>
                <a:cubicBezTo>
                  <a:pt x="42989" y="123075"/>
                  <a:pt x="-6223" y="157472"/>
                  <a:pt x="656" y="16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4ECD8A5-DACD-84A8-5FCF-3039FDE2AD3B}"/>
              </a:ext>
            </a:extLst>
          </p:cNvPr>
          <p:cNvSpPr/>
          <p:nvPr/>
        </p:nvSpPr>
        <p:spPr>
          <a:xfrm>
            <a:off x="6765478" y="2567846"/>
            <a:ext cx="270362" cy="400803"/>
          </a:xfrm>
          <a:custGeom>
            <a:avLst/>
            <a:gdLst>
              <a:gd name="connsiteX0" fmla="*/ 270322 w 270362"/>
              <a:gd name="connsiteY0" fmla="*/ 729 h 400803"/>
              <a:gd name="connsiteX1" fmla="*/ 57597 w 270362"/>
              <a:gd name="connsiteY1" fmla="*/ 216629 h 400803"/>
              <a:gd name="connsiteX2" fmla="*/ 73472 w 270362"/>
              <a:gd name="connsiteY2" fmla="*/ 181704 h 400803"/>
              <a:gd name="connsiteX3" fmla="*/ 13147 w 270362"/>
              <a:gd name="connsiteY3" fmla="*/ 302354 h 400803"/>
              <a:gd name="connsiteX4" fmla="*/ 13147 w 270362"/>
              <a:gd name="connsiteY4" fmla="*/ 349979 h 400803"/>
              <a:gd name="connsiteX5" fmla="*/ 54422 w 270362"/>
              <a:gd name="connsiteY5" fmla="*/ 400779 h 400803"/>
              <a:gd name="connsiteX6" fmla="*/ 32197 w 270362"/>
              <a:gd name="connsiteY6" fmla="*/ 356329 h 400803"/>
              <a:gd name="connsiteX7" fmla="*/ 447 w 270362"/>
              <a:gd name="connsiteY7" fmla="*/ 324579 h 400803"/>
              <a:gd name="connsiteX8" fmla="*/ 57597 w 270362"/>
              <a:gd name="connsiteY8" fmla="*/ 188054 h 400803"/>
              <a:gd name="connsiteX9" fmla="*/ 3622 w 270362"/>
              <a:gd name="connsiteY9" fmla="*/ 232504 h 400803"/>
              <a:gd name="connsiteX10" fmla="*/ 162372 w 270362"/>
              <a:gd name="connsiteY10" fmla="*/ 146779 h 400803"/>
              <a:gd name="connsiteX11" fmla="*/ 114747 w 270362"/>
              <a:gd name="connsiteY11" fmla="*/ 162654 h 400803"/>
              <a:gd name="connsiteX12" fmla="*/ 168722 w 270362"/>
              <a:gd name="connsiteY12" fmla="*/ 80104 h 400803"/>
              <a:gd name="connsiteX13" fmla="*/ 76647 w 270362"/>
              <a:gd name="connsiteY13" fmla="*/ 143604 h 400803"/>
              <a:gd name="connsiteX14" fmla="*/ 270322 w 270362"/>
              <a:gd name="connsiteY14" fmla="*/ 729 h 40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362" h="400803">
                <a:moveTo>
                  <a:pt x="270322" y="729"/>
                </a:moveTo>
                <a:cubicBezTo>
                  <a:pt x="267147" y="12900"/>
                  <a:pt x="90405" y="186467"/>
                  <a:pt x="57597" y="216629"/>
                </a:cubicBezTo>
                <a:cubicBezTo>
                  <a:pt x="24789" y="246791"/>
                  <a:pt x="80880" y="167417"/>
                  <a:pt x="73472" y="181704"/>
                </a:cubicBezTo>
                <a:cubicBezTo>
                  <a:pt x="66064" y="195991"/>
                  <a:pt x="23201" y="274308"/>
                  <a:pt x="13147" y="302354"/>
                </a:cubicBezTo>
                <a:cubicBezTo>
                  <a:pt x="3093" y="330400"/>
                  <a:pt x="6268" y="333575"/>
                  <a:pt x="13147" y="349979"/>
                </a:cubicBezTo>
                <a:cubicBezTo>
                  <a:pt x="20026" y="366383"/>
                  <a:pt x="51247" y="399721"/>
                  <a:pt x="54422" y="400779"/>
                </a:cubicBezTo>
                <a:cubicBezTo>
                  <a:pt x="57597" y="401837"/>
                  <a:pt x="41193" y="369029"/>
                  <a:pt x="32197" y="356329"/>
                </a:cubicBezTo>
                <a:cubicBezTo>
                  <a:pt x="23201" y="343629"/>
                  <a:pt x="-3786" y="352625"/>
                  <a:pt x="447" y="324579"/>
                </a:cubicBezTo>
                <a:cubicBezTo>
                  <a:pt x="4680" y="296533"/>
                  <a:pt x="57068" y="203400"/>
                  <a:pt x="57597" y="188054"/>
                </a:cubicBezTo>
                <a:cubicBezTo>
                  <a:pt x="58126" y="172708"/>
                  <a:pt x="-13840" y="239383"/>
                  <a:pt x="3622" y="232504"/>
                </a:cubicBezTo>
                <a:cubicBezTo>
                  <a:pt x="21084" y="225625"/>
                  <a:pt x="143851" y="158421"/>
                  <a:pt x="162372" y="146779"/>
                </a:cubicBezTo>
                <a:cubicBezTo>
                  <a:pt x="180893" y="135137"/>
                  <a:pt x="113689" y="173766"/>
                  <a:pt x="114747" y="162654"/>
                </a:cubicBezTo>
                <a:cubicBezTo>
                  <a:pt x="115805" y="151542"/>
                  <a:pt x="175072" y="83279"/>
                  <a:pt x="168722" y="80104"/>
                </a:cubicBezTo>
                <a:cubicBezTo>
                  <a:pt x="162372" y="76929"/>
                  <a:pt x="65005" y="154717"/>
                  <a:pt x="76647" y="143604"/>
                </a:cubicBezTo>
                <a:cubicBezTo>
                  <a:pt x="88289" y="132492"/>
                  <a:pt x="273497" y="-11442"/>
                  <a:pt x="270322" y="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7DEC0DA7-2AE9-1143-9052-5845452F3D69}"/>
              </a:ext>
            </a:extLst>
          </p:cNvPr>
          <p:cNvSpPr/>
          <p:nvPr/>
        </p:nvSpPr>
        <p:spPr>
          <a:xfrm>
            <a:off x="6834328" y="2679648"/>
            <a:ext cx="204653" cy="251772"/>
          </a:xfrm>
          <a:custGeom>
            <a:avLst/>
            <a:gdLst>
              <a:gd name="connsiteX0" fmla="*/ 204647 w 204653"/>
              <a:gd name="connsiteY0" fmla="*/ 52 h 251772"/>
              <a:gd name="connsiteX1" fmla="*/ 36372 w 204653"/>
              <a:gd name="connsiteY1" fmla="*/ 120702 h 251772"/>
              <a:gd name="connsiteX2" fmla="*/ 17322 w 204653"/>
              <a:gd name="connsiteY2" fmla="*/ 219127 h 251772"/>
              <a:gd name="connsiteX3" fmla="*/ 17322 w 204653"/>
              <a:gd name="connsiteY3" fmla="*/ 130227 h 251772"/>
              <a:gd name="connsiteX4" fmla="*/ 1447 w 204653"/>
              <a:gd name="connsiteY4" fmla="*/ 203252 h 251772"/>
              <a:gd name="connsiteX5" fmla="*/ 1447 w 204653"/>
              <a:gd name="connsiteY5" fmla="*/ 250877 h 251772"/>
              <a:gd name="connsiteX6" fmla="*/ 7797 w 204653"/>
              <a:gd name="connsiteY6" fmla="*/ 161977 h 251772"/>
              <a:gd name="connsiteX7" fmla="*/ 58597 w 204653"/>
              <a:gd name="connsiteY7" fmla="*/ 73077 h 251772"/>
              <a:gd name="connsiteX8" fmla="*/ 30022 w 204653"/>
              <a:gd name="connsiteY8" fmla="*/ 104827 h 251772"/>
              <a:gd name="connsiteX9" fmla="*/ 204647 w 204653"/>
              <a:gd name="connsiteY9" fmla="*/ 52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653" h="251772">
                <a:moveTo>
                  <a:pt x="204647" y="52"/>
                </a:moveTo>
                <a:cubicBezTo>
                  <a:pt x="205705" y="2698"/>
                  <a:pt x="67593" y="84190"/>
                  <a:pt x="36372" y="120702"/>
                </a:cubicBezTo>
                <a:cubicBezTo>
                  <a:pt x="5151" y="157215"/>
                  <a:pt x="20497" y="217540"/>
                  <a:pt x="17322" y="219127"/>
                </a:cubicBezTo>
                <a:cubicBezTo>
                  <a:pt x="14147" y="220714"/>
                  <a:pt x="19968" y="132873"/>
                  <a:pt x="17322" y="130227"/>
                </a:cubicBezTo>
                <a:cubicBezTo>
                  <a:pt x="14676" y="127581"/>
                  <a:pt x="4093" y="183144"/>
                  <a:pt x="1447" y="203252"/>
                </a:cubicBezTo>
                <a:cubicBezTo>
                  <a:pt x="-1199" y="223360"/>
                  <a:pt x="389" y="257756"/>
                  <a:pt x="1447" y="250877"/>
                </a:cubicBezTo>
                <a:cubicBezTo>
                  <a:pt x="2505" y="243998"/>
                  <a:pt x="-1728" y="191610"/>
                  <a:pt x="7797" y="161977"/>
                </a:cubicBezTo>
                <a:cubicBezTo>
                  <a:pt x="17322" y="132344"/>
                  <a:pt x="54893" y="82602"/>
                  <a:pt x="58597" y="73077"/>
                </a:cubicBezTo>
                <a:cubicBezTo>
                  <a:pt x="62301" y="63552"/>
                  <a:pt x="9914" y="113823"/>
                  <a:pt x="30022" y="104827"/>
                </a:cubicBezTo>
                <a:cubicBezTo>
                  <a:pt x="50130" y="95831"/>
                  <a:pt x="203589" y="-2594"/>
                  <a:pt x="20464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4DF18C8-5CDD-8757-6891-DD5165E14704}"/>
              </a:ext>
            </a:extLst>
          </p:cNvPr>
          <p:cNvSpPr/>
          <p:nvPr/>
        </p:nvSpPr>
        <p:spPr>
          <a:xfrm>
            <a:off x="6784886" y="2771174"/>
            <a:ext cx="85875" cy="159361"/>
          </a:xfrm>
          <a:custGeom>
            <a:avLst/>
            <a:gdLst>
              <a:gd name="connsiteX0" fmla="*/ 15964 w 85875"/>
              <a:gd name="connsiteY0" fmla="*/ 41876 h 159361"/>
              <a:gd name="connsiteX1" fmla="*/ 44539 w 85875"/>
              <a:gd name="connsiteY1" fmla="*/ 108551 h 159361"/>
              <a:gd name="connsiteX2" fmla="*/ 41364 w 85875"/>
              <a:gd name="connsiteY2" fmla="*/ 140301 h 159361"/>
              <a:gd name="connsiteX3" fmla="*/ 89 w 85875"/>
              <a:gd name="connsiteY3" fmla="*/ 137126 h 159361"/>
              <a:gd name="connsiteX4" fmla="*/ 54064 w 85875"/>
              <a:gd name="connsiteY4" fmla="*/ 159351 h 159361"/>
              <a:gd name="connsiteX5" fmla="*/ 57239 w 85875"/>
              <a:gd name="connsiteY5" fmla="*/ 133951 h 159361"/>
              <a:gd name="connsiteX6" fmla="*/ 85814 w 85875"/>
              <a:gd name="connsiteY6" fmla="*/ 601 h 159361"/>
              <a:gd name="connsiteX7" fmla="*/ 63589 w 85875"/>
              <a:gd name="connsiteY7" fmla="*/ 83151 h 159361"/>
              <a:gd name="connsiteX8" fmla="*/ 15964 w 85875"/>
              <a:gd name="connsiteY8" fmla="*/ 41876 h 15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75" h="159361">
                <a:moveTo>
                  <a:pt x="15964" y="41876"/>
                </a:moveTo>
                <a:cubicBezTo>
                  <a:pt x="12789" y="46109"/>
                  <a:pt x="40306" y="92147"/>
                  <a:pt x="44539" y="108551"/>
                </a:cubicBezTo>
                <a:cubicBezTo>
                  <a:pt x="48772" y="124955"/>
                  <a:pt x="48772" y="135539"/>
                  <a:pt x="41364" y="140301"/>
                </a:cubicBezTo>
                <a:cubicBezTo>
                  <a:pt x="33956" y="145064"/>
                  <a:pt x="-2028" y="133951"/>
                  <a:pt x="89" y="137126"/>
                </a:cubicBezTo>
                <a:cubicBezTo>
                  <a:pt x="2206" y="140301"/>
                  <a:pt x="44539" y="159880"/>
                  <a:pt x="54064" y="159351"/>
                </a:cubicBezTo>
                <a:cubicBezTo>
                  <a:pt x="63589" y="158822"/>
                  <a:pt x="51947" y="160409"/>
                  <a:pt x="57239" y="133951"/>
                </a:cubicBezTo>
                <a:cubicBezTo>
                  <a:pt x="62531" y="107493"/>
                  <a:pt x="84756" y="9068"/>
                  <a:pt x="85814" y="601"/>
                </a:cubicBezTo>
                <a:cubicBezTo>
                  <a:pt x="86872" y="-7866"/>
                  <a:pt x="74172" y="75743"/>
                  <a:pt x="63589" y="83151"/>
                </a:cubicBezTo>
                <a:cubicBezTo>
                  <a:pt x="53006" y="90559"/>
                  <a:pt x="19139" y="37643"/>
                  <a:pt x="15964" y="4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63ECFE2-4354-D166-C1C9-057E4C96D9A1}"/>
              </a:ext>
            </a:extLst>
          </p:cNvPr>
          <p:cNvSpPr/>
          <p:nvPr/>
        </p:nvSpPr>
        <p:spPr>
          <a:xfrm>
            <a:off x="6777709" y="2813044"/>
            <a:ext cx="74458" cy="95373"/>
          </a:xfrm>
          <a:custGeom>
            <a:avLst/>
            <a:gdLst>
              <a:gd name="connsiteX0" fmla="*/ 51716 w 74458"/>
              <a:gd name="connsiteY0" fmla="*/ 95256 h 95373"/>
              <a:gd name="connsiteX1" fmla="*/ 4091 w 74458"/>
              <a:gd name="connsiteY1" fmla="*/ 60331 h 95373"/>
              <a:gd name="connsiteX2" fmla="*/ 10441 w 74458"/>
              <a:gd name="connsiteY2" fmla="*/ 34931 h 95373"/>
              <a:gd name="connsiteX3" fmla="*/ 73941 w 74458"/>
              <a:gd name="connsiteY3" fmla="*/ 6 h 95373"/>
              <a:gd name="connsiteX4" fmla="*/ 42191 w 74458"/>
              <a:gd name="connsiteY4" fmla="*/ 31756 h 95373"/>
              <a:gd name="connsiteX5" fmla="*/ 26316 w 74458"/>
              <a:gd name="connsiteY5" fmla="*/ 47631 h 95373"/>
              <a:gd name="connsiteX6" fmla="*/ 51716 w 74458"/>
              <a:gd name="connsiteY6" fmla="*/ 95256 h 9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58" h="95373">
                <a:moveTo>
                  <a:pt x="51716" y="95256"/>
                </a:moveTo>
                <a:cubicBezTo>
                  <a:pt x="48012" y="97373"/>
                  <a:pt x="10970" y="70385"/>
                  <a:pt x="4091" y="60331"/>
                </a:cubicBezTo>
                <a:cubicBezTo>
                  <a:pt x="-2788" y="50277"/>
                  <a:pt x="-1201" y="44985"/>
                  <a:pt x="10441" y="34931"/>
                </a:cubicBezTo>
                <a:cubicBezTo>
                  <a:pt x="22083" y="24877"/>
                  <a:pt x="68649" y="535"/>
                  <a:pt x="73941" y="6"/>
                </a:cubicBezTo>
                <a:cubicBezTo>
                  <a:pt x="79233" y="-523"/>
                  <a:pt x="42191" y="31756"/>
                  <a:pt x="42191" y="31756"/>
                </a:cubicBezTo>
                <a:cubicBezTo>
                  <a:pt x="34254" y="39693"/>
                  <a:pt x="26845" y="37577"/>
                  <a:pt x="26316" y="47631"/>
                </a:cubicBezTo>
                <a:cubicBezTo>
                  <a:pt x="25787" y="57685"/>
                  <a:pt x="55420" y="93139"/>
                  <a:pt x="51716" y="95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F63BA50-36B6-20C8-35C2-1B6BA858B31D}"/>
              </a:ext>
            </a:extLst>
          </p:cNvPr>
          <p:cNvSpPr/>
          <p:nvPr/>
        </p:nvSpPr>
        <p:spPr>
          <a:xfrm>
            <a:off x="6813384" y="2844687"/>
            <a:ext cx="752645" cy="133873"/>
          </a:xfrm>
          <a:custGeom>
            <a:avLst/>
            <a:gdLst>
              <a:gd name="connsiteX0" fmla="*/ 166 w 752645"/>
              <a:gd name="connsiteY0" fmla="*/ 89013 h 133873"/>
              <a:gd name="connsiteX1" fmla="*/ 136691 w 752645"/>
              <a:gd name="connsiteY1" fmla="*/ 50913 h 133873"/>
              <a:gd name="connsiteX2" fmla="*/ 117641 w 752645"/>
              <a:gd name="connsiteY2" fmla="*/ 69963 h 133873"/>
              <a:gd name="connsiteX3" fmla="*/ 162091 w 752645"/>
              <a:gd name="connsiteY3" fmla="*/ 60438 h 133873"/>
              <a:gd name="connsiteX4" fmla="*/ 314491 w 752645"/>
              <a:gd name="connsiteY4" fmla="*/ 66788 h 133873"/>
              <a:gd name="connsiteX5" fmla="*/ 314491 w 752645"/>
              <a:gd name="connsiteY5" fmla="*/ 66788 h 133873"/>
              <a:gd name="connsiteX6" fmla="*/ 514516 w 752645"/>
              <a:gd name="connsiteY6" fmla="*/ 50913 h 133873"/>
              <a:gd name="connsiteX7" fmla="*/ 479591 w 752645"/>
              <a:gd name="connsiteY7" fmla="*/ 54088 h 133873"/>
              <a:gd name="connsiteX8" fmla="*/ 625641 w 752645"/>
              <a:gd name="connsiteY8" fmla="*/ 35038 h 133873"/>
              <a:gd name="connsiteX9" fmla="*/ 609766 w 752645"/>
              <a:gd name="connsiteY9" fmla="*/ 113 h 133873"/>
              <a:gd name="connsiteX10" fmla="*/ 673266 w 752645"/>
              <a:gd name="connsiteY10" fmla="*/ 47738 h 133873"/>
              <a:gd name="connsiteX11" fmla="*/ 752641 w 752645"/>
              <a:gd name="connsiteY11" fmla="*/ 57263 h 133873"/>
              <a:gd name="connsiteX12" fmla="*/ 676441 w 752645"/>
              <a:gd name="connsiteY12" fmla="*/ 35038 h 133873"/>
              <a:gd name="connsiteX13" fmla="*/ 574841 w 752645"/>
              <a:gd name="connsiteY13" fmla="*/ 47738 h 133873"/>
              <a:gd name="connsiteX14" fmla="*/ 631991 w 752645"/>
              <a:gd name="connsiteY14" fmla="*/ 89013 h 133873"/>
              <a:gd name="connsiteX15" fmla="*/ 571666 w 752645"/>
              <a:gd name="connsiteY15" fmla="*/ 69963 h 133873"/>
              <a:gd name="connsiteX16" fmla="*/ 457366 w 752645"/>
              <a:gd name="connsiteY16" fmla="*/ 60438 h 133873"/>
              <a:gd name="connsiteX17" fmla="*/ 555791 w 752645"/>
              <a:gd name="connsiteY17" fmla="*/ 92188 h 133873"/>
              <a:gd name="connsiteX18" fmla="*/ 406566 w 752645"/>
              <a:gd name="connsiteY18" fmla="*/ 63613 h 133873"/>
              <a:gd name="connsiteX19" fmla="*/ 412916 w 752645"/>
              <a:gd name="connsiteY19" fmla="*/ 111238 h 133873"/>
              <a:gd name="connsiteX20" fmla="*/ 327191 w 752645"/>
              <a:gd name="connsiteY20" fmla="*/ 57263 h 133873"/>
              <a:gd name="connsiteX21" fmla="*/ 336716 w 752645"/>
              <a:gd name="connsiteY21" fmla="*/ 95363 h 133873"/>
              <a:gd name="connsiteX22" fmla="*/ 377991 w 752645"/>
              <a:gd name="connsiteY22" fmla="*/ 133463 h 133873"/>
              <a:gd name="connsiteX23" fmla="*/ 292266 w 752645"/>
              <a:gd name="connsiteY23" fmla="*/ 69963 h 133873"/>
              <a:gd name="connsiteX24" fmla="*/ 209716 w 752645"/>
              <a:gd name="connsiteY24" fmla="*/ 76313 h 133873"/>
              <a:gd name="connsiteX25" fmla="*/ 155741 w 752645"/>
              <a:gd name="connsiteY25" fmla="*/ 123938 h 133873"/>
              <a:gd name="connsiteX26" fmla="*/ 174791 w 752645"/>
              <a:gd name="connsiteY26" fmla="*/ 79488 h 133873"/>
              <a:gd name="connsiteX27" fmla="*/ 155741 w 752645"/>
              <a:gd name="connsiteY27" fmla="*/ 50913 h 133873"/>
              <a:gd name="connsiteX28" fmla="*/ 98591 w 752645"/>
              <a:gd name="connsiteY28" fmla="*/ 66788 h 133873"/>
              <a:gd name="connsiteX29" fmla="*/ 168441 w 752645"/>
              <a:gd name="connsiteY29" fmla="*/ 19163 h 133873"/>
              <a:gd name="connsiteX30" fmla="*/ 166 w 752645"/>
              <a:gd name="connsiteY30" fmla="*/ 89013 h 13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52645" h="133873">
                <a:moveTo>
                  <a:pt x="166" y="89013"/>
                </a:moveTo>
                <a:cubicBezTo>
                  <a:pt x="-5126" y="94305"/>
                  <a:pt x="117112" y="54088"/>
                  <a:pt x="136691" y="50913"/>
                </a:cubicBezTo>
                <a:cubicBezTo>
                  <a:pt x="156270" y="47738"/>
                  <a:pt x="113408" y="68376"/>
                  <a:pt x="117641" y="69963"/>
                </a:cubicBezTo>
                <a:cubicBezTo>
                  <a:pt x="121874" y="71550"/>
                  <a:pt x="129283" y="60967"/>
                  <a:pt x="162091" y="60438"/>
                </a:cubicBezTo>
                <a:cubicBezTo>
                  <a:pt x="194899" y="59909"/>
                  <a:pt x="314491" y="66788"/>
                  <a:pt x="314491" y="66788"/>
                </a:cubicBezTo>
                <a:lnTo>
                  <a:pt x="314491" y="66788"/>
                </a:lnTo>
                <a:lnTo>
                  <a:pt x="514516" y="50913"/>
                </a:lnTo>
                <a:cubicBezTo>
                  <a:pt x="542033" y="48796"/>
                  <a:pt x="461070" y="56734"/>
                  <a:pt x="479591" y="54088"/>
                </a:cubicBezTo>
                <a:cubicBezTo>
                  <a:pt x="498112" y="51442"/>
                  <a:pt x="603945" y="44034"/>
                  <a:pt x="625641" y="35038"/>
                </a:cubicBezTo>
                <a:cubicBezTo>
                  <a:pt x="647337" y="26042"/>
                  <a:pt x="601829" y="-2004"/>
                  <a:pt x="609766" y="113"/>
                </a:cubicBezTo>
                <a:cubicBezTo>
                  <a:pt x="617703" y="2230"/>
                  <a:pt x="649454" y="38213"/>
                  <a:pt x="673266" y="47738"/>
                </a:cubicBezTo>
                <a:cubicBezTo>
                  <a:pt x="697079" y="57263"/>
                  <a:pt x="752112" y="59380"/>
                  <a:pt x="752641" y="57263"/>
                </a:cubicBezTo>
                <a:cubicBezTo>
                  <a:pt x="753170" y="55146"/>
                  <a:pt x="706074" y="36625"/>
                  <a:pt x="676441" y="35038"/>
                </a:cubicBezTo>
                <a:cubicBezTo>
                  <a:pt x="646808" y="33451"/>
                  <a:pt x="582249" y="38742"/>
                  <a:pt x="574841" y="47738"/>
                </a:cubicBezTo>
                <a:cubicBezTo>
                  <a:pt x="567433" y="56734"/>
                  <a:pt x="632520" y="85309"/>
                  <a:pt x="631991" y="89013"/>
                </a:cubicBezTo>
                <a:cubicBezTo>
                  <a:pt x="631462" y="92717"/>
                  <a:pt x="600770" y="74725"/>
                  <a:pt x="571666" y="69963"/>
                </a:cubicBezTo>
                <a:cubicBezTo>
                  <a:pt x="542562" y="65201"/>
                  <a:pt x="460012" y="56734"/>
                  <a:pt x="457366" y="60438"/>
                </a:cubicBezTo>
                <a:cubicBezTo>
                  <a:pt x="454720" y="64142"/>
                  <a:pt x="564258" y="91659"/>
                  <a:pt x="555791" y="92188"/>
                </a:cubicBezTo>
                <a:cubicBezTo>
                  <a:pt x="547324" y="92717"/>
                  <a:pt x="430379" y="60438"/>
                  <a:pt x="406566" y="63613"/>
                </a:cubicBezTo>
                <a:cubicBezTo>
                  <a:pt x="382754" y="66788"/>
                  <a:pt x="426145" y="112296"/>
                  <a:pt x="412916" y="111238"/>
                </a:cubicBezTo>
                <a:cubicBezTo>
                  <a:pt x="399687" y="110180"/>
                  <a:pt x="339891" y="59909"/>
                  <a:pt x="327191" y="57263"/>
                </a:cubicBezTo>
                <a:cubicBezTo>
                  <a:pt x="314491" y="54617"/>
                  <a:pt x="328249" y="82663"/>
                  <a:pt x="336716" y="95363"/>
                </a:cubicBezTo>
                <a:cubicBezTo>
                  <a:pt x="345183" y="108063"/>
                  <a:pt x="385399" y="137696"/>
                  <a:pt x="377991" y="133463"/>
                </a:cubicBezTo>
                <a:cubicBezTo>
                  <a:pt x="370583" y="129230"/>
                  <a:pt x="320312" y="79488"/>
                  <a:pt x="292266" y="69963"/>
                </a:cubicBezTo>
                <a:cubicBezTo>
                  <a:pt x="264220" y="60438"/>
                  <a:pt x="232470" y="67317"/>
                  <a:pt x="209716" y="76313"/>
                </a:cubicBezTo>
                <a:cubicBezTo>
                  <a:pt x="186962" y="85309"/>
                  <a:pt x="161562" y="123409"/>
                  <a:pt x="155741" y="123938"/>
                </a:cubicBezTo>
                <a:cubicBezTo>
                  <a:pt x="149920" y="124467"/>
                  <a:pt x="174791" y="91659"/>
                  <a:pt x="174791" y="79488"/>
                </a:cubicBezTo>
                <a:cubicBezTo>
                  <a:pt x="174791" y="67317"/>
                  <a:pt x="168441" y="53030"/>
                  <a:pt x="155741" y="50913"/>
                </a:cubicBezTo>
                <a:cubicBezTo>
                  <a:pt x="143041" y="48796"/>
                  <a:pt x="96474" y="72080"/>
                  <a:pt x="98591" y="66788"/>
                </a:cubicBezTo>
                <a:cubicBezTo>
                  <a:pt x="100708" y="61496"/>
                  <a:pt x="184316" y="15988"/>
                  <a:pt x="168441" y="19163"/>
                </a:cubicBezTo>
                <a:cubicBezTo>
                  <a:pt x="152566" y="22338"/>
                  <a:pt x="5458" y="83721"/>
                  <a:pt x="166" y="89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8635D7AF-7295-47E8-1B1F-396421DDBBFD}"/>
              </a:ext>
            </a:extLst>
          </p:cNvPr>
          <p:cNvSpPr/>
          <p:nvPr/>
        </p:nvSpPr>
        <p:spPr>
          <a:xfrm>
            <a:off x="6907780" y="2685440"/>
            <a:ext cx="296662" cy="243434"/>
          </a:xfrm>
          <a:custGeom>
            <a:avLst/>
            <a:gdLst>
              <a:gd name="connsiteX0" fmla="*/ 32770 w 296662"/>
              <a:gd name="connsiteY0" fmla="*/ 10135 h 243434"/>
              <a:gd name="connsiteX1" fmla="*/ 1020 w 296662"/>
              <a:gd name="connsiteY1" fmla="*/ 121260 h 243434"/>
              <a:gd name="connsiteX2" fmla="*/ 13720 w 296662"/>
              <a:gd name="connsiteY2" fmla="*/ 191110 h 243434"/>
              <a:gd name="connsiteX3" fmla="*/ 70870 w 296662"/>
              <a:gd name="connsiteY3" fmla="*/ 229210 h 243434"/>
              <a:gd name="connsiteX4" fmla="*/ 239145 w 296662"/>
              <a:gd name="connsiteY4" fmla="*/ 241910 h 243434"/>
              <a:gd name="connsiteX5" fmla="*/ 277245 w 296662"/>
              <a:gd name="connsiteY5" fmla="*/ 197460 h 243434"/>
              <a:gd name="connsiteX6" fmla="*/ 296295 w 296662"/>
              <a:gd name="connsiteY6" fmla="*/ 137135 h 243434"/>
              <a:gd name="connsiteX7" fmla="*/ 261370 w 296662"/>
              <a:gd name="connsiteY7" fmla="*/ 35535 h 243434"/>
              <a:gd name="connsiteX8" fmla="*/ 277245 w 296662"/>
              <a:gd name="connsiteY8" fmla="*/ 610 h 243434"/>
              <a:gd name="connsiteX9" fmla="*/ 210570 w 296662"/>
              <a:gd name="connsiteY9" fmla="*/ 13310 h 243434"/>
              <a:gd name="connsiteX10" fmla="*/ 32770 w 296662"/>
              <a:gd name="connsiteY10" fmla="*/ 10135 h 24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62" h="243434">
                <a:moveTo>
                  <a:pt x="32770" y="10135"/>
                </a:moveTo>
                <a:cubicBezTo>
                  <a:pt x="-2155" y="28127"/>
                  <a:pt x="4195" y="91097"/>
                  <a:pt x="1020" y="121260"/>
                </a:cubicBezTo>
                <a:cubicBezTo>
                  <a:pt x="-2155" y="151423"/>
                  <a:pt x="2078" y="173118"/>
                  <a:pt x="13720" y="191110"/>
                </a:cubicBezTo>
                <a:cubicBezTo>
                  <a:pt x="25362" y="209102"/>
                  <a:pt x="33299" y="220743"/>
                  <a:pt x="70870" y="229210"/>
                </a:cubicBezTo>
                <a:cubicBezTo>
                  <a:pt x="108441" y="237677"/>
                  <a:pt x="204749" y="247202"/>
                  <a:pt x="239145" y="241910"/>
                </a:cubicBezTo>
                <a:cubicBezTo>
                  <a:pt x="273541" y="236618"/>
                  <a:pt x="267720" y="214923"/>
                  <a:pt x="277245" y="197460"/>
                </a:cubicBezTo>
                <a:cubicBezTo>
                  <a:pt x="286770" y="179998"/>
                  <a:pt x="298941" y="164123"/>
                  <a:pt x="296295" y="137135"/>
                </a:cubicBezTo>
                <a:cubicBezTo>
                  <a:pt x="293649" y="110148"/>
                  <a:pt x="264545" y="58289"/>
                  <a:pt x="261370" y="35535"/>
                </a:cubicBezTo>
                <a:cubicBezTo>
                  <a:pt x="258195" y="12781"/>
                  <a:pt x="285712" y="4314"/>
                  <a:pt x="277245" y="610"/>
                </a:cubicBezTo>
                <a:cubicBezTo>
                  <a:pt x="268778" y="-3094"/>
                  <a:pt x="256078" y="11193"/>
                  <a:pt x="210570" y="13310"/>
                </a:cubicBezTo>
                <a:cubicBezTo>
                  <a:pt x="165062" y="15427"/>
                  <a:pt x="67695" y="-7857"/>
                  <a:pt x="32770" y="10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5EA80193-9A4E-CD87-AD3E-D1A2CD68D7AC}"/>
              </a:ext>
            </a:extLst>
          </p:cNvPr>
          <p:cNvSpPr/>
          <p:nvPr/>
        </p:nvSpPr>
        <p:spPr>
          <a:xfrm>
            <a:off x="7008981" y="2749424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93F5071F-D8DC-2578-87CA-96E6888263E0}"/>
              </a:ext>
            </a:extLst>
          </p:cNvPr>
          <p:cNvSpPr/>
          <p:nvPr/>
        </p:nvSpPr>
        <p:spPr>
          <a:xfrm>
            <a:off x="7056427" y="2804882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EB1E326A-3CA1-1AF9-6BAB-83B7F2C90D17}"/>
              </a:ext>
            </a:extLst>
          </p:cNvPr>
          <p:cNvSpPr/>
          <p:nvPr/>
        </p:nvSpPr>
        <p:spPr>
          <a:xfrm>
            <a:off x="7090812" y="2744489"/>
            <a:ext cx="72932" cy="72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A6CDF0B-BA80-1C7F-3A8D-F1972808CB96}"/>
              </a:ext>
            </a:extLst>
          </p:cNvPr>
          <p:cNvSpPr/>
          <p:nvPr/>
        </p:nvSpPr>
        <p:spPr>
          <a:xfrm>
            <a:off x="7311466" y="2888761"/>
            <a:ext cx="329183" cy="98918"/>
          </a:xfrm>
          <a:custGeom>
            <a:avLst/>
            <a:gdLst>
              <a:gd name="connsiteX0" fmla="*/ 559 w 329183"/>
              <a:gd name="connsiteY0" fmla="*/ 41764 h 98918"/>
              <a:gd name="connsiteX1" fmla="*/ 210109 w 329183"/>
              <a:gd name="connsiteY1" fmla="*/ 98914 h 98918"/>
              <a:gd name="connsiteX2" fmla="*/ 92634 w 329183"/>
              <a:gd name="connsiteY2" fmla="*/ 44939 h 98918"/>
              <a:gd name="connsiteX3" fmla="*/ 267259 w 329183"/>
              <a:gd name="connsiteY3" fmla="*/ 41764 h 98918"/>
              <a:gd name="connsiteX4" fmla="*/ 327584 w 329183"/>
              <a:gd name="connsiteY4" fmla="*/ 60814 h 98918"/>
              <a:gd name="connsiteX5" fmla="*/ 213284 w 329183"/>
              <a:gd name="connsiteY5" fmla="*/ 16364 h 98918"/>
              <a:gd name="connsiteX6" fmla="*/ 127559 w 329183"/>
              <a:gd name="connsiteY6" fmla="*/ 489 h 98918"/>
              <a:gd name="connsiteX7" fmla="*/ 191059 w 329183"/>
              <a:gd name="connsiteY7" fmla="*/ 32239 h 98918"/>
              <a:gd name="connsiteX8" fmla="*/ 92634 w 329183"/>
              <a:gd name="connsiteY8" fmla="*/ 38589 h 98918"/>
              <a:gd name="connsiteX9" fmla="*/ 146609 w 329183"/>
              <a:gd name="connsiteY9" fmla="*/ 76689 h 98918"/>
              <a:gd name="connsiteX10" fmla="*/ 559 w 329183"/>
              <a:gd name="connsiteY10" fmla="*/ 41764 h 9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183" h="98918">
                <a:moveTo>
                  <a:pt x="559" y="41764"/>
                </a:moveTo>
                <a:cubicBezTo>
                  <a:pt x="11142" y="45468"/>
                  <a:pt x="194763" y="98385"/>
                  <a:pt x="210109" y="98914"/>
                </a:cubicBezTo>
                <a:cubicBezTo>
                  <a:pt x="225455" y="99443"/>
                  <a:pt x="83109" y="54464"/>
                  <a:pt x="92634" y="44939"/>
                </a:cubicBezTo>
                <a:cubicBezTo>
                  <a:pt x="102159" y="35414"/>
                  <a:pt x="228101" y="39118"/>
                  <a:pt x="267259" y="41764"/>
                </a:cubicBezTo>
                <a:cubicBezTo>
                  <a:pt x="306417" y="44410"/>
                  <a:pt x="336580" y="65047"/>
                  <a:pt x="327584" y="60814"/>
                </a:cubicBezTo>
                <a:cubicBezTo>
                  <a:pt x="318588" y="56581"/>
                  <a:pt x="246622" y="26418"/>
                  <a:pt x="213284" y="16364"/>
                </a:cubicBezTo>
                <a:cubicBezTo>
                  <a:pt x="179946" y="6310"/>
                  <a:pt x="131263" y="-2157"/>
                  <a:pt x="127559" y="489"/>
                </a:cubicBezTo>
                <a:cubicBezTo>
                  <a:pt x="123855" y="3135"/>
                  <a:pt x="196880" y="25889"/>
                  <a:pt x="191059" y="32239"/>
                </a:cubicBezTo>
                <a:cubicBezTo>
                  <a:pt x="185238" y="38589"/>
                  <a:pt x="100042" y="31181"/>
                  <a:pt x="92634" y="38589"/>
                </a:cubicBezTo>
                <a:cubicBezTo>
                  <a:pt x="85226" y="45997"/>
                  <a:pt x="160367" y="76160"/>
                  <a:pt x="146609" y="76689"/>
                </a:cubicBezTo>
                <a:cubicBezTo>
                  <a:pt x="132851" y="77218"/>
                  <a:pt x="-10024" y="38060"/>
                  <a:pt x="559" y="4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EEB437B-4C68-3F63-D669-0DC2943ED57D}"/>
              </a:ext>
            </a:extLst>
          </p:cNvPr>
          <p:cNvSpPr/>
          <p:nvPr/>
        </p:nvSpPr>
        <p:spPr>
          <a:xfrm>
            <a:off x="6394425" y="2644165"/>
            <a:ext cx="89365" cy="444497"/>
          </a:xfrm>
          <a:custGeom>
            <a:avLst/>
            <a:gdLst>
              <a:gd name="connsiteX0" fmla="*/ 25 w 89365"/>
              <a:gd name="connsiteY0" fmla="*/ 610 h 444497"/>
              <a:gd name="connsiteX1" fmla="*/ 38125 w 89365"/>
              <a:gd name="connsiteY1" fmla="*/ 260960 h 444497"/>
              <a:gd name="connsiteX2" fmla="*/ 44475 w 89365"/>
              <a:gd name="connsiteY2" fmla="*/ 210160 h 444497"/>
              <a:gd name="connsiteX3" fmla="*/ 3200 w 89365"/>
              <a:gd name="connsiteY3" fmla="*/ 441935 h 444497"/>
              <a:gd name="connsiteX4" fmla="*/ 38125 w 89365"/>
              <a:gd name="connsiteY4" fmla="*/ 327635 h 444497"/>
              <a:gd name="connsiteX5" fmla="*/ 63525 w 89365"/>
              <a:gd name="connsiteY5" fmla="*/ 226035 h 444497"/>
              <a:gd name="connsiteX6" fmla="*/ 88925 w 89365"/>
              <a:gd name="connsiteY6" fmla="*/ 610 h 444497"/>
              <a:gd name="connsiteX7" fmla="*/ 41300 w 89365"/>
              <a:gd name="connsiteY7" fmla="*/ 257785 h 444497"/>
              <a:gd name="connsiteX8" fmla="*/ 44475 w 89365"/>
              <a:gd name="connsiteY8" fmla="*/ 191110 h 444497"/>
              <a:gd name="connsiteX9" fmla="*/ 25 w 89365"/>
              <a:gd name="connsiteY9" fmla="*/ 610 h 44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65" h="444497">
                <a:moveTo>
                  <a:pt x="25" y="610"/>
                </a:moveTo>
                <a:cubicBezTo>
                  <a:pt x="-1033" y="12252"/>
                  <a:pt x="30717" y="226035"/>
                  <a:pt x="38125" y="260960"/>
                </a:cubicBezTo>
                <a:cubicBezTo>
                  <a:pt x="45533" y="295885"/>
                  <a:pt x="50296" y="179997"/>
                  <a:pt x="44475" y="210160"/>
                </a:cubicBezTo>
                <a:cubicBezTo>
                  <a:pt x="38654" y="240323"/>
                  <a:pt x="4258" y="422356"/>
                  <a:pt x="3200" y="441935"/>
                </a:cubicBezTo>
                <a:cubicBezTo>
                  <a:pt x="2142" y="461514"/>
                  <a:pt x="28071" y="363618"/>
                  <a:pt x="38125" y="327635"/>
                </a:cubicBezTo>
                <a:cubicBezTo>
                  <a:pt x="48179" y="291652"/>
                  <a:pt x="55058" y="280539"/>
                  <a:pt x="63525" y="226035"/>
                </a:cubicBezTo>
                <a:cubicBezTo>
                  <a:pt x="71992" y="171531"/>
                  <a:pt x="92629" y="-4682"/>
                  <a:pt x="88925" y="610"/>
                </a:cubicBezTo>
                <a:cubicBezTo>
                  <a:pt x="85221" y="5902"/>
                  <a:pt x="48708" y="226035"/>
                  <a:pt x="41300" y="257785"/>
                </a:cubicBezTo>
                <a:cubicBezTo>
                  <a:pt x="33892" y="289535"/>
                  <a:pt x="47121" y="235031"/>
                  <a:pt x="44475" y="191110"/>
                </a:cubicBezTo>
                <a:cubicBezTo>
                  <a:pt x="41829" y="147189"/>
                  <a:pt x="1083" y="-11032"/>
                  <a:pt x="25" y="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3B6503B-5152-A2CA-19C0-44B66B3EC045}"/>
              </a:ext>
            </a:extLst>
          </p:cNvPr>
          <p:cNvSpPr/>
          <p:nvPr/>
        </p:nvSpPr>
        <p:spPr>
          <a:xfrm>
            <a:off x="6188075" y="2644317"/>
            <a:ext cx="127004" cy="480901"/>
          </a:xfrm>
          <a:custGeom>
            <a:avLst/>
            <a:gdLst>
              <a:gd name="connsiteX0" fmla="*/ 127000 w 127004"/>
              <a:gd name="connsiteY0" fmla="*/ 458 h 480901"/>
              <a:gd name="connsiteX1" fmla="*/ 73025 w 127004"/>
              <a:gd name="connsiteY1" fmla="*/ 162383 h 480901"/>
              <a:gd name="connsiteX2" fmla="*/ 76200 w 127004"/>
              <a:gd name="connsiteY2" fmla="*/ 337008 h 480901"/>
              <a:gd name="connsiteX3" fmla="*/ 73025 w 127004"/>
              <a:gd name="connsiteY3" fmla="*/ 267158 h 480901"/>
              <a:gd name="connsiteX4" fmla="*/ 66675 w 127004"/>
              <a:gd name="connsiteY4" fmla="*/ 479883 h 480901"/>
              <a:gd name="connsiteX5" fmla="*/ 85725 w 127004"/>
              <a:gd name="connsiteY5" fmla="*/ 343358 h 480901"/>
              <a:gd name="connsiteX6" fmla="*/ 53975 w 127004"/>
              <a:gd name="connsiteY6" fmla="*/ 241758 h 480901"/>
              <a:gd name="connsiteX7" fmla="*/ 34925 w 127004"/>
              <a:gd name="connsiteY7" fmla="*/ 181433 h 480901"/>
              <a:gd name="connsiteX8" fmla="*/ 0 w 127004"/>
              <a:gd name="connsiteY8" fmla="*/ 89358 h 480901"/>
              <a:gd name="connsiteX9" fmla="*/ 34925 w 127004"/>
              <a:gd name="connsiteY9" fmla="*/ 187783 h 480901"/>
              <a:gd name="connsiteX10" fmla="*/ 60325 w 127004"/>
              <a:gd name="connsiteY10" fmla="*/ 133808 h 480901"/>
              <a:gd name="connsiteX11" fmla="*/ 73025 w 127004"/>
              <a:gd name="connsiteY11" fmla="*/ 187783 h 480901"/>
              <a:gd name="connsiteX12" fmla="*/ 69850 w 127004"/>
              <a:gd name="connsiteY12" fmla="*/ 114758 h 480901"/>
              <a:gd name="connsiteX13" fmla="*/ 127000 w 127004"/>
              <a:gd name="connsiteY13" fmla="*/ 458 h 4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04" h="480901">
                <a:moveTo>
                  <a:pt x="127000" y="458"/>
                </a:moveTo>
                <a:cubicBezTo>
                  <a:pt x="127529" y="8396"/>
                  <a:pt x="81492" y="106291"/>
                  <a:pt x="73025" y="162383"/>
                </a:cubicBezTo>
                <a:cubicBezTo>
                  <a:pt x="64558" y="218475"/>
                  <a:pt x="76200" y="319546"/>
                  <a:pt x="76200" y="337008"/>
                </a:cubicBezTo>
                <a:cubicBezTo>
                  <a:pt x="76200" y="354470"/>
                  <a:pt x="74613" y="243345"/>
                  <a:pt x="73025" y="267158"/>
                </a:cubicBezTo>
                <a:cubicBezTo>
                  <a:pt x="71437" y="290971"/>
                  <a:pt x="64558" y="467183"/>
                  <a:pt x="66675" y="479883"/>
                </a:cubicBezTo>
                <a:cubicBezTo>
                  <a:pt x="68792" y="492583"/>
                  <a:pt x="87842" y="383045"/>
                  <a:pt x="85725" y="343358"/>
                </a:cubicBezTo>
                <a:cubicBezTo>
                  <a:pt x="83608" y="303671"/>
                  <a:pt x="62442" y="268746"/>
                  <a:pt x="53975" y="241758"/>
                </a:cubicBezTo>
                <a:cubicBezTo>
                  <a:pt x="45508" y="214770"/>
                  <a:pt x="43921" y="206833"/>
                  <a:pt x="34925" y="181433"/>
                </a:cubicBezTo>
                <a:cubicBezTo>
                  <a:pt x="25929" y="156033"/>
                  <a:pt x="0" y="88300"/>
                  <a:pt x="0" y="89358"/>
                </a:cubicBezTo>
                <a:cubicBezTo>
                  <a:pt x="0" y="90416"/>
                  <a:pt x="24871" y="180375"/>
                  <a:pt x="34925" y="187783"/>
                </a:cubicBezTo>
                <a:cubicBezTo>
                  <a:pt x="44979" y="195191"/>
                  <a:pt x="53975" y="133808"/>
                  <a:pt x="60325" y="133808"/>
                </a:cubicBezTo>
                <a:cubicBezTo>
                  <a:pt x="66675" y="133808"/>
                  <a:pt x="71438" y="190958"/>
                  <a:pt x="73025" y="187783"/>
                </a:cubicBezTo>
                <a:cubicBezTo>
                  <a:pt x="74612" y="184608"/>
                  <a:pt x="62442" y="139629"/>
                  <a:pt x="69850" y="114758"/>
                </a:cubicBezTo>
                <a:cubicBezTo>
                  <a:pt x="77258" y="89887"/>
                  <a:pt x="126471" y="-7480"/>
                  <a:pt x="127000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5C34663-DC60-E7B0-001F-FAE8C83DEF5C}"/>
              </a:ext>
            </a:extLst>
          </p:cNvPr>
          <p:cNvSpPr/>
          <p:nvPr/>
        </p:nvSpPr>
        <p:spPr>
          <a:xfrm>
            <a:off x="6286476" y="2637128"/>
            <a:ext cx="92104" cy="928559"/>
          </a:xfrm>
          <a:custGeom>
            <a:avLst/>
            <a:gdLst>
              <a:gd name="connsiteX0" fmla="*/ 92099 w 92104"/>
              <a:gd name="connsiteY0" fmla="*/ 1297 h 928559"/>
              <a:gd name="connsiteX1" fmla="*/ 50824 w 92104"/>
              <a:gd name="connsiteY1" fmla="*/ 407697 h 928559"/>
              <a:gd name="connsiteX2" fmla="*/ 63524 w 92104"/>
              <a:gd name="connsiteY2" fmla="*/ 356897 h 928559"/>
              <a:gd name="connsiteX3" fmla="*/ 79399 w 92104"/>
              <a:gd name="connsiteY3" fmla="*/ 547397 h 928559"/>
              <a:gd name="connsiteX4" fmla="*/ 88924 w 92104"/>
              <a:gd name="connsiteY4" fmla="*/ 509297 h 928559"/>
              <a:gd name="connsiteX5" fmla="*/ 47649 w 92104"/>
              <a:gd name="connsiteY5" fmla="*/ 795047 h 928559"/>
              <a:gd name="connsiteX6" fmla="*/ 57174 w 92104"/>
              <a:gd name="connsiteY6" fmla="*/ 928397 h 928559"/>
              <a:gd name="connsiteX7" fmla="*/ 60349 w 92104"/>
              <a:gd name="connsiteY7" fmla="*/ 820447 h 928559"/>
              <a:gd name="connsiteX8" fmla="*/ 50824 w 92104"/>
              <a:gd name="connsiteY8" fmla="*/ 731547 h 928559"/>
              <a:gd name="connsiteX9" fmla="*/ 24 w 92104"/>
              <a:gd name="connsiteY9" fmla="*/ 499772 h 928559"/>
              <a:gd name="connsiteX10" fmla="*/ 44474 w 92104"/>
              <a:gd name="connsiteY10" fmla="*/ 645822 h 928559"/>
              <a:gd name="connsiteX11" fmla="*/ 76224 w 92104"/>
              <a:gd name="connsiteY11" fmla="*/ 464847 h 928559"/>
              <a:gd name="connsiteX12" fmla="*/ 41299 w 92104"/>
              <a:gd name="connsiteY12" fmla="*/ 328322 h 928559"/>
              <a:gd name="connsiteX13" fmla="*/ 22249 w 92104"/>
              <a:gd name="connsiteY13" fmla="*/ 185447 h 928559"/>
              <a:gd name="connsiteX14" fmla="*/ 31774 w 92104"/>
              <a:gd name="connsiteY14" fmla="*/ 258472 h 928559"/>
              <a:gd name="connsiteX15" fmla="*/ 69874 w 92104"/>
              <a:gd name="connsiteY15" fmla="*/ 175922 h 928559"/>
              <a:gd name="connsiteX16" fmla="*/ 47649 w 92104"/>
              <a:gd name="connsiteY16" fmla="*/ 274347 h 928559"/>
              <a:gd name="connsiteX17" fmla="*/ 92099 w 92104"/>
              <a:gd name="connsiteY17" fmla="*/ 1297 h 92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4" h="928559">
                <a:moveTo>
                  <a:pt x="92099" y="1297"/>
                </a:moveTo>
                <a:cubicBezTo>
                  <a:pt x="92628" y="23522"/>
                  <a:pt x="55586" y="348430"/>
                  <a:pt x="50824" y="407697"/>
                </a:cubicBezTo>
                <a:cubicBezTo>
                  <a:pt x="46061" y="466964"/>
                  <a:pt x="58761" y="333614"/>
                  <a:pt x="63524" y="356897"/>
                </a:cubicBezTo>
                <a:cubicBezTo>
                  <a:pt x="68286" y="380180"/>
                  <a:pt x="75166" y="521997"/>
                  <a:pt x="79399" y="547397"/>
                </a:cubicBezTo>
                <a:cubicBezTo>
                  <a:pt x="83632" y="572797"/>
                  <a:pt x="94216" y="468022"/>
                  <a:pt x="88924" y="509297"/>
                </a:cubicBezTo>
                <a:cubicBezTo>
                  <a:pt x="83632" y="550572"/>
                  <a:pt x="52941" y="725197"/>
                  <a:pt x="47649" y="795047"/>
                </a:cubicBezTo>
                <a:cubicBezTo>
                  <a:pt x="42357" y="864897"/>
                  <a:pt x="55057" y="924164"/>
                  <a:pt x="57174" y="928397"/>
                </a:cubicBezTo>
                <a:cubicBezTo>
                  <a:pt x="59291" y="932630"/>
                  <a:pt x="61407" y="853255"/>
                  <a:pt x="60349" y="820447"/>
                </a:cubicBezTo>
                <a:cubicBezTo>
                  <a:pt x="59291" y="787639"/>
                  <a:pt x="60878" y="784993"/>
                  <a:pt x="50824" y="731547"/>
                </a:cubicBezTo>
                <a:cubicBezTo>
                  <a:pt x="40770" y="678101"/>
                  <a:pt x="1082" y="514059"/>
                  <a:pt x="24" y="499772"/>
                </a:cubicBezTo>
                <a:cubicBezTo>
                  <a:pt x="-1034" y="485485"/>
                  <a:pt x="31774" y="651643"/>
                  <a:pt x="44474" y="645822"/>
                </a:cubicBezTo>
                <a:cubicBezTo>
                  <a:pt x="57174" y="640001"/>
                  <a:pt x="76753" y="517764"/>
                  <a:pt x="76224" y="464847"/>
                </a:cubicBezTo>
                <a:cubicBezTo>
                  <a:pt x="75695" y="411930"/>
                  <a:pt x="50295" y="374889"/>
                  <a:pt x="41299" y="328322"/>
                </a:cubicBezTo>
                <a:cubicBezTo>
                  <a:pt x="32303" y="281755"/>
                  <a:pt x="23836" y="197089"/>
                  <a:pt x="22249" y="185447"/>
                </a:cubicBezTo>
                <a:cubicBezTo>
                  <a:pt x="20662" y="173805"/>
                  <a:pt x="23836" y="260060"/>
                  <a:pt x="31774" y="258472"/>
                </a:cubicBezTo>
                <a:cubicBezTo>
                  <a:pt x="39712" y="256884"/>
                  <a:pt x="67228" y="173276"/>
                  <a:pt x="69874" y="175922"/>
                </a:cubicBezTo>
                <a:cubicBezTo>
                  <a:pt x="72520" y="178568"/>
                  <a:pt x="47649" y="299218"/>
                  <a:pt x="47649" y="274347"/>
                </a:cubicBezTo>
                <a:cubicBezTo>
                  <a:pt x="47649" y="249476"/>
                  <a:pt x="91570" y="-20928"/>
                  <a:pt x="92099" y="1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B698742-884A-8F6F-989C-8A88EDD1AF36}"/>
              </a:ext>
            </a:extLst>
          </p:cNvPr>
          <p:cNvSpPr/>
          <p:nvPr/>
        </p:nvSpPr>
        <p:spPr>
          <a:xfrm>
            <a:off x="6124570" y="3088938"/>
            <a:ext cx="155580" cy="616469"/>
          </a:xfrm>
          <a:custGeom>
            <a:avLst/>
            <a:gdLst>
              <a:gd name="connsiteX0" fmla="*/ 155580 w 155580"/>
              <a:gd name="connsiteY0" fmla="*/ 337 h 616469"/>
              <a:gd name="connsiteX1" fmla="*/ 28580 w 155580"/>
              <a:gd name="connsiteY1" fmla="*/ 311487 h 616469"/>
              <a:gd name="connsiteX2" fmla="*/ 31755 w 155580"/>
              <a:gd name="connsiteY2" fmla="*/ 536912 h 616469"/>
              <a:gd name="connsiteX3" fmla="*/ 25405 w 155580"/>
              <a:gd name="connsiteY3" fmla="*/ 489287 h 616469"/>
              <a:gd name="connsiteX4" fmla="*/ 95255 w 155580"/>
              <a:gd name="connsiteY4" fmla="*/ 616287 h 616469"/>
              <a:gd name="connsiteX5" fmla="*/ 47630 w 155580"/>
              <a:gd name="connsiteY5" fmla="*/ 514687 h 616469"/>
              <a:gd name="connsiteX6" fmla="*/ 5 w 155580"/>
              <a:gd name="connsiteY6" fmla="*/ 403562 h 616469"/>
              <a:gd name="connsiteX7" fmla="*/ 44455 w 155580"/>
              <a:gd name="connsiteY7" fmla="*/ 276562 h 616469"/>
              <a:gd name="connsiteX8" fmla="*/ 31755 w 155580"/>
              <a:gd name="connsiteY8" fmla="*/ 292437 h 616469"/>
              <a:gd name="connsiteX9" fmla="*/ 53980 w 155580"/>
              <a:gd name="connsiteY9" fmla="*/ 130512 h 616469"/>
              <a:gd name="connsiteX10" fmla="*/ 28580 w 155580"/>
              <a:gd name="connsiteY10" fmla="*/ 247987 h 616469"/>
              <a:gd name="connsiteX11" fmla="*/ 155580 w 155580"/>
              <a:gd name="connsiteY11" fmla="*/ 337 h 61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580" h="616469">
                <a:moveTo>
                  <a:pt x="155580" y="337"/>
                </a:moveTo>
                <a:cubicBezTo>
                  <a:pt x="155580" y="10920"/>
                  <a:pt x="49217" y="222058"/>
                  <a:pt x="28580" y="311487"/>
                </a:cubicBezTo>
                <a:cubicBezTo>
                  <a:pt x="7943" y="400916"/>
                  <a:pt x="32284" y="507279"/>
                  <a:pt x="31755" y="536912"/>
                </a:cubicBezTo>
                <a:cubicBezTo>
                  <a:pt x="31226" y="566545"/>
                  <a:pt x="14822" y="476058"/>
                  <a:pt x="25405" y="489287"/>
                </a:cubicBezTo>
                <a:cubicBezTo>
                  <a:pt x="35988" y="502516"/>
                  <a:pt x="91551" y="612054"/>
                  <a:pt x="95255" y="616287"/>
                </a:cubicBezTo>
                <a:cubicBezTo>
                  <a:pt x="98959" y="620520"/>
                  <a:pt x="63505" y="550141"/>
                  <a:pt x="47630" y="514687"/>
                </a:cubicBezTo>
                <a:cubicBezTo>
                  <a:pt x="31755" y="479233"/>
                  <a:pt x="534" y="443249"/>
                  <a:pt x="5" y="403562"/>
                </a:cubicBezTo>
                <a:cubicBezTo>
                  <a:pt x="-524" y="363875"/>
                  <a:pt x="39163" y="295083"/>
                  <a:pt x="44455" y="276562"/>
                </a:cubicBezTo>
                <a:cubicBezTo>
                  <a:pt x="49747" y="258041"/>
                  <a:pt x="30167" y="316779"/>
                  <a:pt x="31755" y="292437"/>
                </a:cubicBezTo>
                <a:cubicBezTo>
                  <a:pt x="33342" y="268095"/>
                  <a:pt x="54509" y="137920"/>
                  <a:pt x="53980" y="130512"/>
                </a:cubicBezTo>
                <a:cubicBezTo>
                  <a:pt x="53451" y="123104"/>
                  <a:pt x="12705" y="264391"/>
                  <a:pt x="28580" y="247987"/>
                </a:cubicBezTo>
                <a:cubicBezTo>
                  <a:pt x="44455" y="231583"/>
                  <a:pt x="155580" y="-10246"/>
                  <a:pt x="155580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4CC2642-E4E2-F87B-91D3-0EF771469C7A}"/>
              </a:ext>
            </a:extLst>
          </p:cNvPr>
          <p:cNvSpPr/>
          <p:nvPr/>
        </p:nvSpPr>
        <p:spPr>
          <a:xfrm>
            <a:off x="6273466" y="3618716"/>
            <a:ext cx="243086" cy="157748"/>
          </a:xfrm>
          <a:custGeom>
            <a:avLst/>
            <a:gdLst>
              <a:gd name="connsiteX0" fmla="*/ 3509 w 243086"/>
              <a:gd name="connsiteY0" fmla="*/ 83334 h 157748"/>
              <a:gd name="connsiteX1" fmla="*/ 76534 w 243086"/>
              <a:gd name="connsiteY1" fmla="*/ 7134 h 157748"/>
              <a:gd name="connsiteX2" fmla="*/ 140034 w 243086"/>
              <a:gd name="connsiteY2" fmla="*/ 48409 h 157748"/>
              <a:gd name="connsiteX3" fmla="*/ 133684 w 243086"/>
              <a:gd name="connsiteY3" fmla="*/ 19834 h 157748"/>
              <a:gd name="connsiteX4" fmla="*/ 241634 w 243086"/>
              <a:gd name="connsiteY4" fmla="*/ 102384 h 157748"/>
              <a:gd name="connsiteX5" fmla="*/ 194009 w 243086"/>
              <a:gd name="connsiteY5" fmla="*/ 111909 h 157748"/>
              <a:gd name="connsiteX6" fmla="*/ 165434 w 243086"/>
              <a:gd name="connsiteY6" fmla="*/ 156359 h 157748"/>
              <a:gd name="connsiteX7" fmla="*/ 63834 w 243086"/>
              <a:gd name="connsiteY7" fmla="*/ 146834 h 157748"/>
              <a:gd name="connsiteX8" fmla="*/ 190834 w 243086"/>
              <a:gd name="connsiteY8" fmla="*/ 150009 h 157748"/>
              <a:gd name="connsiteX9" fmla="*/ 200359 w 243086"/>
              <a:gd name="connsiteY9" fmla="*/ 70634 h 157748"/>
              <a:gd name="connsiteX10" fmla="*/ 127334 w 243086"/>
              <a:gd name="connsiteY10" fmla="*/ 784 h 157748"/>
              <a:gd name="connsiteX11" fmla="*/ 22559 w 243086"/>
              <a:gd name="connsiteY11" fmla="*/ 35709 h 157748"/>
              <a:gd name="connsiteX12" fmla="*/ 3509 w 243086"/>
              <a:gd name="connsiteY12" fmla="*/ 83334 h 15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086" h="157748">
                <a:moveTo>
                  <a:pt x="3509" y="83334"/>
                </a:moveTo>
                <a:cubicBezTo>
                  <a:pt x="12505" y="78572"/>
                  <a:pt x="53780" y="12955"/>
                  <a:pt x="76534" y="7134"/>
                </a:cubicBezTo>
                <a:cubicBezTo>
                  <a:pt x="99288" y="1313"/>
                  <a:pt x="130509" y="46292"/>
                  <a:pt x="140034" y="48409"/>
                </a:cubicBezTo>
                <a:cubicBezTo>
                  <a:pt x="149559" y="50526"/>
                  <a:pt x="116751" y="10838"/>
                  <a:pt x="133684" y="19834"/>
                </a:cubicBezTo>
                <a:cubicBezTo>
                  <a:pt x="150617" y="28830"/>
                  <a:pt x="231580" y="87038"/>
                  <a:pt x="241634" y="102384"/>
                </a:cubicBezTo>
                <a:cubicBezTo>
                  <a:pt x="251688" y="117730"/>
                  <a:pt x="206709" y="102913"/>
                  <a:pt x="194009" y="111909"/>
                </a:cubicBezTo>
                <a:cubicBezTo>
                  <a:pt x="181309" y="120905"/>
                  <a:pt x="187130" y="150538"/>
                  <a:pt x="165434" y="156359"/>
                </a:cubicBezTo>
                <a:cubicBezTo>
                  <a:pt x="143738" y="162180"/>
                  <a:pt x="59601" y="147892"/>
                  <a:pt x="63834" y="146834"/>
                </a:cubicBezTo>
                <a:cubicBezTo>
                  <a:pt x="68067" y="145776"/>
                  <a:pt x="168080" y="162709"/>
                  <a:pt x="190834" y="150009"/>
                </a:cubicBezTo>
                <a:cubicBezTo>
                  <a:pt x="213588" y="137309"/>
                  <a:pt x="210942" y="95505"/>
                  <a:pt x="200359" y="70634"/>
                </a:cubicBezTo>
                <a:cubicBezTo>
                  <a:pt x="189776" y="45763"/>
                  <a:pt x="156967" y="6605"/>
                  <a:pt x="127334" y="784"/>
                </a:cubicBezTo>
                <a:cubicBezTo>
                  <a:pt x="97701" y="-5037"/>
                  <a:pt x="41609" y="23009"/>
                  <a:pt x="22559" y="35709"/>
                </a:cubicBezTo>
                <a:cubicBezTo>
                  <a:pt x="3509" y="48409"/>
                  <a:pt x="-5487" y="88096"/>
                  <a:pt x="3509" y="83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37606524-E488-24B2-23E3-D5318EF11360}"/>
              </a:ext>
            </a:extLst>
          </p:cNvPr>
          <p:cNvSpPr/>
          <p:nvPr/>
        </p:nvSpPr>
        <p:spPr>
          <a:xfrm>
            <a:off x="6016309" y="3059336"/>
            <a:ext cx="194286" cy="551335"/>
          </a:xfrm>
          <a:custGeom>
            <a:avLst/>
            <a:gdLst>
              <a:gd name="connsiteX0" fmla="*/ 193991 w 194286"/>
              <a:gd name="connsiteY0" fmla="*/ 1364 h 551335"/>
              <a:gd name="connsiteX1" fmla="*/ 41591 w 194286"/>
              <a:gd name="connsiteY1" fmla="*/ 252189 h 551335"/>
              <a:gd name="connsiteX2" fmla="*/ 54291 w 194286"/>
              <a:gd name="connsiteY2" fmla="*/ 236314 h 551335"/>
              <a:gd name="connsiteX3" fmla="*/ 25716 w 194286"/>
              <a:gd name="connsiteY3" fmla="*/ 407764 h 551335"/>
              <a:gd name="connsiteX4" fmla="*/ 13016 w 194286"/>
              <a:gd name="connsiteY4" fmla="*/ 550639 h 551335"/>
              <a:gd name="connsiteX5" fmla="*/ 22541 w 194286"/>
              <a:gd name="connsiteY5" fmla="*/ 458564 h 551335"/>
              <a:gd name="connsiteX6" fmla="*/ 22541 w 194286"/>
              <a:gd name="connsiteY6" fmla="*/ 372839 h 551335"/>
              <a:gd name="connsiteX7" fmla="*/ 316 w 194286"/>
              <a:gd name="connsiteY7" fmla="*/ 442689 h 551335"/>
              <a:gd name="connsiteX8" fmla="*/ 41591 w 194286"/>
              <a:gd name="connsiteY8" fmla="*/ 293464 h 551335"/>
              <a:gd name="connsiteX9" fmla="*/ 79691 w 194286"/>
              <a:gd name="connsiteY9" fmla="*/ 156939 h 551335"/>
              <a:gd name="connsiteX10" fmla="*/ 193991 w 194286"/>
              <a:gd name="connsiteY10" fmla="*/ 1364 h 55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286" h="551335">
                <a:moveTo>
                  <a:pt x="193991" y="1364"/>
                </a:moveTo>
                <a:cubicBezTo>
                  <a:pt x="187641" y="17239"/>
                  <a:pt x="64874" y="213031"/>
                  <a:pt x="41591" y="252189"/>
                </a:cubicBezTo>
                <a:cubicBezTo>
                  <a:pt x="18308" y="291347"/>
                  <a:pt x="56937" y="210385"/>
                  <a:pt x="54291" y="236314"/>
                </a:cubicBezTo>
                <a:cubicBezTo>
                  <a:pt x="51645" y="262243"/>
                  <a:pt x="32595" y="355377"/>
                  <a:pt x="25716" y="407764"/>
                </a:cubicBezTo>
                <a:cubicBezTo>
                  <a:pt x="18837" y="460152"/>
                  <a:pt x="13545" y="542172"/>
                  <a:pt x="13016" y="550639"/>
                </a:cubicBezTo>
                <a:cubicBezTo>
                  <a:pt x="12487" y="559106"/>
                  <a:pt x="20954" y="488197"/>
                  <a:pt x="22541" y="458564"/>
                </a:cubicBezTo>
                <a:cubicBezTo>
                  <a:pt x="24128" y="428931"/>
                  <a:pt x="26245" y="375485"/>
                  <a:pt x="22541" y="372839"/>
                </a:cubicBezTo>
                <a:cubicBezTo>
                  <a:pt x="18837" y="370193"/>
                  <a:pt x="-2859" y="455918"/>
                  <a:pt x="316" y="442689"/>
                </a:cubicBezTo>
                <a:cubicBezTo>
                  <a:pt x="3491" y="429460"/>
                  <a:pt x="28362" y="341089"/>
                  <a:pt x="41591" y="293464"/>
                </a:cubicBezTo>
                <a:cubicBezTo>
                  <a:pt x="54820" y="245839"/>
                  <a:pt x="56937" y="201389"/>
                  <a:pt x="79691" y="156939"/>
                </a:cubicBezTo>
                <a:cubicBezTo>
                  <a:pt x="102445" y="112489"/>
                  <a:pt x="200341" y="-14511"/>
                  <a:pt x="193991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F79519A-D59D-9048-53F8-A5F33A9A94AF}"/>
              </a:ext>
            </a:extLst>
          </p:cNvPr>
          <p:cNvSpPr/>
          <p:nvPr/>
        </p:nvSpPr>
        <p:spPr>
          <a:xfrm>
            <a:off x="6219168" y="3073374"/>
            <a:ext cx="136045" cy="678335"/>
          </a:xfrm>
          <a:custGeom>
            <a:avLst/>
            <a:gdLst>
              <a:gd name="connsiteX0" fmla="*/ 89557 w 136045"/>
              <a:gd name="connsiteY0" fmla="*/ 26 h 678335"/>
              <a:gd name="connsiteX1" fmla="*/ 35582 w 136045"/>
              <a:gd name="connsiteY1" fmla="*/ 365151 h 678335"/>
              <a:gd name="connsiteX2" fmla="*/ 19707 w 136045"/>
              <a:gd name="connsiteY2" fmla="*/ 539776 h 678335"/>
              <a:gd name="connsiteX3" fmla="*/ 10182 w 136045"/>
              <a:gd name="connsiteY3" fmla="*/ 600101 h 678335"/>
              <a:gd name="connsiteX4" fmla="*/ 35582 w 136045"/>
              <a:gd name="connsiteY4" fmla="*/ 676301 h 678335"/>
              <a:gd name="connsiteX5" fmla="*/ 102257 w 136045"/>
              <a:gd name="connsiteY5" fmla="*/ 654076 h 678335"/>
              <a:gd name="connsiteX6" fmla="*/ 134007 w 136045"/>
              <a:gd name="connsiteY6" fmla="*/ 628676 h 678335"/>
              <a:gd name="connsiteX7" fmla="*/ 95907 w 136045"/>
              <a:gd name="connsiteY7" fmla="*/ 577876 h 678335"/>
              <a:gd name="connsiteX8" fmla="*/ 134007 w 136045"/>
              <a:gd name="connsiteY8" fmla="*/ 638201 h 678335"/>
              <a:gd name="connsiteX9" fmla="*/ 19707 w 136045"/>
              <a:gd name="connsiteY9" fmla="*/ 625501 h 678335"/>
              <a:gd name="connsiteX10" fmla="*/ 67332 w 136045"/>
              <a:gd name="connsiteY10" fmla="*/ 565176 h 678335"/>
              <a:gd name="connsiteX11" fmla="*/ 3832 w 136045"/>
              <a:gd name="connsiteY11" fmla="*/ 562001 h 678335"/>
              <a:gd name="connsiteX12" fmla="*/ 10182 w 136045"/>
              <a:gd name="connsiteY12" fmla="*/ 374676 h 678335"/>
              <a:gd name="connsiteX13" fmla="*/ 35582 w 136045"/>
              <a:gd name="connsiteY13" fmla="*/ 384201 h 678335"/>
              <a:gd name="connsiteX14" fmla="*/ 89557 w 136045"/>
              <a:gd name="connsiteY14" fmla="*/ 26 h 67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045" h="678335">
                <a:moveTo>
                  <a:pt x="89557" y="26"/>
                </a:moveTo>
                <a:cubicBezTo>
                  <a:pt x="89557" y="-3149"/>
                  <a:pt x="47224" y="275193"/>
                  <a:pt x="35582" y="365151"/>
                </a:cubicBezTo>
                <a:cubicBezTo>
                  <a:pt x="23940" y="455109"/>
                  <a:pt x="23940" y="500618"/>
                  <a:pt x="19707" y="539776"/>
                </a:cubicBezTo>
                <a:cubicBezTo>
                  <a:pt x="15474" y="578934"/>
                  <a:pt x="7536" y="577347"/>
                  <a:pt x="10182" y="600101"/>
                </a:cubicBezTo>
                <a:cubicBezTo>
                  <a:pt x="12828" y="622855"/>
                  <a:pt x="20236" y="667305"/>
                  <a:pt x="35582" y="676301"/>
                </a:cubicBezTo>
                <a:cubicBezTo>
                  <a:pt x="50928" y="685297"/>
                  <a:pt x="85853" y="662014"/>
                  <a:pt x="102257" y="654076"/>
                </a:cubicBezTo>
                <a:cubicBezTo>
                  <a:pt x="118661" y="646139"/>
                  <a:pt x="135065" y="641376"/>
                  <a:pt x="134007" y="628676"/>
                </a:cubicBezTo>
                <a:cubicBezTo>
                  <a:pt x="132949" y="615976"/>
                  <a:pt x="95907" y="576289"/>
                  <a:pt x="95907" y="577876"/>
                </a:cubicBezTo>
                <a:cubicBezTo>
                  <a:pt x="95907" y="579463"/>
                  <a:pt x="146707" y="630264"/>
                  <a:pt x="134007" y="638201"/>
                </a:cubicBezTo>
                <a:cubicBezTo>
                  <a:pt x="121307" y="646138"/>
                  <a:pt x="30820" y="637672"/>
                  <a:pt x="19707" y="625501"/>
                </a:cubicBezTo>
                <a:cubicBezTo>
                  <a:pt x="8594" y="613330"/>
                  <a:pt x="69978" y="575759"/>
                  <a:pt x="67332" y="565176"/>
                </a:cubicBezTo>
                <a:cubicBezTo>
                  <a:pt x="64686" y="554593"/>
                  <a:pt x="13357" y="593751"/>
                  <a:pt x="3832" y="562001"/>
                </a:cubicBezTo>
                <a:cubicBezTo>
                  <a:pt x="-5693" y="530251"/>
                  <a:pt x="4890" y="404309"/>
                  <a:pt x="10182" y="374676"/>
                </a:cubicBezTo>
                <a:cubicBezTo>
                  <a:pt x="15474" y="345043"/>
                  <a:pt x="22353" y="445055"/>
                  <a:pt x="35582" y="384201"/>
                </a:cubicBezTo>
                <a:cubicBezTo>
                  <a:pt x="48811" y="323347"/>
                  <a:pt x="89557" y="3201"/>
                  <a:pt x="8955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688AE5C-00B7-6690-B1E8-26B2B253451F}"/>
              </a:ext>
            </a:extLst>
          </p:cNvPr>
          <p:cNvSpPr/>
          <p:nvPr/>
        </p:nvSpPr>
        <p:spPr>
          <a:xfrm>
            <a:off x="5984875" y="3105178"/>
            <a:ext cx="125067" cy="593871"/>
          </a:xfrm>
          <a:custGeom>
            <a:avLst/>
            <a:gdLst>
              <a:gd name="connsiteX0" fmla="*/ 123825 w 125067"/>
              <a:gd name="connsiteY0" fmla="*/ 3147 h 593871"/>
              <a:gd name="connsiteX1" fmla="*/ 22225 w 125067"/>
              <a:gd name="connsiteY1" fmla="*/ 273022 h 593871"/>
              <a:gd name="connsiteX2" fmla="*/ 0 w 125067"/>
              <a:gd name="connsiteY2" fmla="*/ 339697 h 593871"/>
              <a:gd name="connsiteX3" fmla="*/ 22225 w 125067"/>
              <a:gd name="connsiteY3" fmla="*/ 307947 h 593871"/>
              <a:gd name="connsiteX4" fmla="*/ 25400 w 125067"/>
              <a:gd name="connsiteY4" fmla="*/ 434947 h 593871"/>
              <a:gd name="connsiteX5" fmla="*/ 38100 w 125067"/>
              <a:gd name="connsiteY5" fmla="*/ 593697 h 593871"/>
              <a:gd name="connsiteX6" fmla="*/ 38100 w 125067"/>
              <a:gd name="connsiteY6" fmla="*/ 403197 h 593871"/>
              <a:gd name="connsiteX7" fmla="*/ 38100 w 125067"/>
              <a:gd name="connsiteY7" fmla="*/ 260322 h 593871"/>
              <a:gd name="connsiteX8" fmla="*/ 76200 w 125067"/>
              <a:gd name="connsiteY8" fmla="*/ 133322 h 593871"/>
              <a:gd name="connsiteX9" fmla="*/ 123825 w 125067"/>
              <a:gd name="connsiteY9" fmla="*/ 3147 h 59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67" h="593871">
                <a:moveTo>
                  <a:pt x="123825" y="3147"/>
                </a:moveTo>
                <a:cubicBezTo>
                  <a:pt x="114829" y="26430"/>
                  <a:pt x="42862" y="216930"/>
                  <a:pt x="22225" y="273022"/>
                </a:cubicBezTo>
                <a:cubicBezTo>
                  <a:pt x="1588" y="329114"/>
                  <a:pt x="0" y="333876"/>
                  <a:pt x="0" y="339697"/>
                </a:cubicBezTo>
                <a:cubicBezTo>
                  <a:pt x="0" y="345518"/>
                  <a:pt x="17992" y="292072"/>
                  <a:pt x="22225" y="307947"/>
                </a:cubicBezTo>
                <a:cubicBezTo>
                  <a:pt x="26458" y="323822"/>
                  <a:pt x="22754" y="387322"/>
                  <a:pt x="25400" y="434947"/>
                </a:cubicBezTo>
                <a:cubicBezTo>
                  <a:pt x="28046" y="482572"/>
                  <a:pt x="35983" y="598989"/>
                  <a:pt x="38100" y="593697"/>
                </a:cubicBezTo>
                <a:cubicBezTo>
                  <a:pt x="40217" y="588405"/>
                  <a:pt x="38100" y="403197"/>
                  <a:pt x="38100" y="403197"/>
                </a:cubicBezTo>
                <a:cubicBezTo>
                  <a:pt x="38100" y="347635"/>
                  <a:pt x="31750" y="305301"/>
                  <a:pt x="38100" y="260322"/>
                </a:cubicBezTo>
                <a:cubicBezTo>
                  <a:pt x="44450" y="215343"/>
                  <a:pt x="61912" y="174597"/>
                  <a:pt x="76200" y="133322"/>
                </a:cubicBezTo>
                <a:cubicBezTo>
                  <a:pt x="90487" y="92047"/>
                  <a:pt x="132821" y="-20136"/>
                  <a:pt x="123825" y="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7C1323E-75E1-1BCA-37EC-08C8AC80E53B}"/>
              </a:ext>
            </a:extLst>
          </p:cNvPr>
          <p:cNvSpPr/>
          <p:nvPr/>
        </p:nvSpPr>
        <p:spPr>
          <a:xfrm>
            <a:off x="6394379" y="2653132"/>
            <a:ext cx="97138" cy="751408"/>
          </a:xfrm>
          <a:custGeom>
            <a:avLst/>
            <a:gdLst>
              <a:gd name="connsiteX0" fmla="*/ 95321 w 97138"/>
              <a:gd name="connsiteY0" fmla="*/ 1168 h 751408"/>
              <a:gd name="connsiteX1" fmla="*/ 82621 w 97138"/>
              <a:gd name="connsiteY1" fmla="*/ 302793 h 751408"/>
              <a:gd name="connsiteX2" fmla="*/ 28646 w 97138"/>
              <a:gd name="connsiteY2" fmla="*/ 537743 h 751408"/>
              <a:gd name="connsiteX3" fmla="*/ 41346 w 97138"/>
              <a:gd name="connsiteY3" fmla="*/ 490118 h 751408"/>
              <a:gd name="connsiteX4" fmla="*/ 71 w 97138"/>
              <a:gd name="connsiteY4" fmla="*/ 750468 h 751408"/>
              <a:gd name="connsiteX5" fmla="*/ 31821 w 97138"/>
              <a:gd name="connsiteY5" fmla="*/ 569493 h 751408"/>
              <a:gd name="connsiteX6" fmla="*/ 47696 w 97138"/>
              <a:gd name="connsiteY6" fmla="*/ 363118 h 751408"/>
              <a:gd name="connsiteX7" fmla="*/ 50871 w 97138"/>
              <a:gd name="connsiteY7" fmla="*/ 420268 h 751408"/>
              <a:gd name="connsiteX8" fmla="*/ 95321 w 97138"/>
              <a:gd name="connsiteY8" fmla="*/ 1168 h 75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38" h="751408">
                <a:moveTo>
                  <a:pt x="95321" y="1168"/>
                </a:moveTo>
                <a:cubicBezTo>
                  <a:pt x="100613" y="-18411"/>
                  <a:pt x="93734" y="213364"/>
                  <a:pt x="82621" y="302793"/>
                </a:cubicBezTo>
                <a:cubicBezTo>
                  <a:pt x="71508" y="392222"/>
                  <a:pt x="35525" y="506522"/>
                  <a:pt x="28646" y="537743"/>
                </a:cubicBezTo>
                <a:cubicBezTo>
                  <a:pt x="21767" y="568964"/>
                  <a:pt x="46108" y="454664"/>
                  <a:pt x="41346" y="490118"/>
                </a:cubicBezTo>
                <a:cubicBezTo>
                  <a:pt x="36584" y="525572"/>
                  <a:pt x="1658" y="737239"/>
                  <a:pt x="71" y="750468"/>
                </a:cubicBezTo>
                <a:cubicBezTo>
                  <a:pt x="-1516" y="763697"/>
                  <a:pt x="23883" y="634051"/>
                  <a:pt x="31821" y="569493"/>
                </a:cubicBezTo>
                <a:cubicBezTo>
                  <a:pt x="39759" y="504935"/>
                  <a:pt x="44521" y="387989"/>
                  <a:pt x="47696" y="363118"/>
                </a:cubicBezTo>
                <a:cubicBezTo>
                  <a:pt x="50871" y="338247"/>
                  <a:pt x="41875" y="475301"/>
                  <a:pt x="50871" y="420268"/>
                </a:cubicBezTo>
                <a:cubicBezTo>
                  <a:pt x="59867" y="365235"/>
                  <a:pt x="90029" y="20747"/>
                  <a:pt x="95321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838D1B8B-0035-DADE-E471-FCCCAF6A24FF}"/>
              </a:ext>
            </a:extLst>
          </p:cNvPr>
          <p:cNvSpPr/>
          <p:nvPr/>
        </p:nvSpPr>
        <p:spPr>
          <a:xfrm>
            <a:off x="6425988" y="3283910"/>
            <a:ext cx="58724" cy="272646"/>
          </a:xfrm>
          <a:custGeom>
            <a:avLst/>
            <a:gdLst>
              <a:gd name="connsiteX0" fmla="*/ 212 w 58724"/>
              <a:gd name="connsiteY0" fmla="*/ 2215 h 272646"/>
              <a:gd name="connsiteX1" fmla="*/ 57362 w 58724"/>
              <a:gd name="connsiteY1" fmla="*/ 268915 h 272646"/>
              <a:gd name="connsiteX2" fmla="*/ 38312 w 58724"/>
              <a:gd name="connsiteY2" fmla="*/ 148265 h 272646"/>
              <a:gd name="connsiteX3" fmla="*/ 212 w 58724"/>
              <a:gd name="connsiteY3" fmla="*/ 2215 h 27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4" h="272646">
                <a:moveTo>
                  <a:pt x="212" y="2215"/>
                </a:moveTo>
                <a:cubicBezTo>
                  <a:pt x="3387" y="22323"/>
                  <a:pt x="51012" y="244573"/>
                  <a:pt x="57362" y="268915"/>
                </a:cubicBezTo>
                <a:cubicBezTo>
                  <a:pt x="63712" y="293257"/>
                  <a:pt x="46250" y="192186"/>
                  <a:pt x="38312" y="148265"/>
                </a:cubicBezTo>
                <a:cubicBezTo>
                  <a:pt x="30375" y="104344"/>
                  <a:pt x="-2963" y="-17893"/>
                  <a:pt x="212" y="2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3138F85-98F6-C804-2534-F796EEA10414}"/>
              </a:ext>
            </a:extLst>
          </p:cNvPr>
          <p:cNvSpPr/>
          <p:nvPr/>
        </p:nvSpPr>
        <p:spPr>
          <a:xfrm>
            <a:off x="6083176" y="3409342"/>
            <a:ext cx="35062" cy="242115"/>
          </a:xfrm>
          <a:custGeom>
            <a:avLst/>
            <a:gdLst>
              <a:gd name="connsiteX0" fmla="*/ 35049 w 35062"/>
              <a:gd name="connsiteY0" fmla="*/ 608 h 242115"/>
              <a:gd name="connsiteX1" fmla="*/ 9649 w 35062"/>
              <a:gd name="connsiteY1" fmla="*/ 165708 h 242115"/>
              <a:gd name="connsiteX2" fmla="*/ 31874 w 35062"/>
              <a:gd name="connsiteY2" fmla="*/ 241908 h 242115"/>
              <a:gd name="connsiteX3" fmla="*/ 19174 w 35062"/>
              <a:gd name="connsiteY3" fmla="*/ 184758 h 242115"/>
              <a:gd name="connsiteX4" fmla="*/ 124 w 35062"/>
              <a:gd name="connsiteY4" fmla="*/ 83158 h 242115"/>
              <a:gd name="connsiteX5" fmla="*/ 12824 w 35062"/>
              <a:gd name="connsiteY5" fmla="*/ 108558 h 242115"/>
              <a:gd name="connsiteX6" fmla="*/ 35049 w 35062"/>
              <a:gd name="connsiteY6" fmla="*/ 608 h 242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62" h="242115">
                <a:moveTo>
                  <a:pt x="35049" y="608"/>
                </a:moveTo>
                <a:cubicBezTo>
                  <a:pt x="34520" y="10133"/>
                  <a:pt x="10178" y="125491"/>
                  <a:pt x="9649" y="165708"/>
                </a:cubicBezTo>
                <a:cubicBezTo>
                  <a:pt x="9120" y="205925"/>
                  <a:pt x="30287" y="238733"/>
                  <a:pt x="31874" y="241908"/>
                </a:cubicBezTo>
                <a:cubicBezTo>
                  <a:pt x="33461" y="245083"/>
                  <a:pt x="24466" y="211216"/>
                  <a:pt x="19174" y="184758"/>
                </a:cubicBezTo>
                <a:cubicBezTo>
                  <a:pt x="13882" y="158300"/>
                  <a:pt x="1182" y="95858"/>
                  <a:pt x="124" y="83158"/>
                </a:cubicBezTo>
                <a:cubicBezTo>
                  <a:pt x="-934" y="70458"/>
                  <a:pt x="4887" y="120729"/>
                  <a:pt x="12824" y="108558"/>
                </a:cubicBezTo>
                <a:cubicBezTo>
                  <a:pt x="20761" y="96387"/>
                  <a:pt x="35578" y="-8917"/>
                  <a:pt x="35049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AB038D-12EF-B53F-3889-7777FFF16EE3}"/>
              </a:ext>
            </a:extLst>
          </p:cNvPr>
          <p:cNvSpPr/>
          <p:nvPr/>
        </p:nvSpPr>
        <p:spPr>
          <a:xfrm>
            <a:off x="5787534" y="3676273"/>
            <a:ext cx="135090" cy="268684"/>
          </a:xfrm>
          <a:custGeom>
            <a:avLst/>
            <a:gdLst>
              <a:gd name="connsiteX0" fmla="*/ 60816 w 135090"/>
              <a:gd name="connsiteY0" fmla="*/ 377 h 268684"/>
              <a:gd name="connsiteX1" fmla="*/ 38591 w 135090"/>
              <a:gd name="connsiteY1" fmla="*/ 89277 h 268684"/>
              <a:gd name="connsiteX2" fmla="*/ 89391 w 135090"/>
              <a:gd name="connsiteY2" fmla="*/ 190877 h 268684"/>
              <a:gd name="connsiteX3" fmla="*/ 54466 w 135090"/>
              <a:gd name="connsiteY3" fmla="*/ 127377 h 268684"/>
              <a:gd name="connsiteX4" fmla="*/ 133841 w 135090"/>
              <a:gd name="connsiteY4" fmla="*/ 267077 h 268684"/>
              <a:gd name="connsiteX5" fmla="*/ 95741 w 135090"/>
              <a:gd name="connsiteY5" fmla="*/ 200402 h 268684"/>
              <a:gd name="connsiteX6" fmla="*/ 491 w 135090"/>
              <a:gd name="connsiteY6" fmla="*/ 155952 h 268684"/>
              <a:gd name="connsiteX7" fmla="*/ 57641 w 135090"/>
              <a:gd name="connsiteY7" fmla="*/ 194052 h 268684"/>
              <a:gd name="connsiteX8" fmla="*/ 38591 w 135090"/>
              <a:gd name="connsiteY8" fmla="*/ 124202 h 268684"/>
              <a:gd name="connsiteX9" fmla="*/ 60816 w 135090"/>
              <a:gd name="connsiteY9" fmla="*/ 377 h 26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090" h="268684">
                <a:moveTo>
                  <a:pt x="60816" y="377"/>
                </a:moveTo>
                <a:cubicBezTo>
                  <a:pt x="60816" y="-5444"/>
                  <a:pt x="33829" y="57527"/>
                  <a:pt x="38591" y="89277"/>
                </a:cubicBezTo>
                <a:cubicBezTo>
                  <a:pt x="43353" y="121027"/>
                  <a:pt x="86745" y="184527"/>
                  <a:pt x="89391" y="190877"/>
                </a:cubicBezTo>
                <a:cubicBezTo>
                  <a:pt x="92037" y="197227"/>
                  <a:pt x="47058" y="114677"/>
                  <a:pt x="54466" y="127377"/>
                </a:cubicBezTo>
                <a:cubicBezTo>
                  <a:pt x="61874" y="140077"/>
                  <a:pt x="126962" y="254906"/>
                  <a:pt x="133841" y="267077"/>
                </a:cubicBezTo>
                <a:cubicBezTo>
                  <a:pt x="140720" y="279248"/>
                  <a:pt x="117966" y="218923"/>
                  <a:pt x="95741" y="200402"/>
                </a:cubicBezTo>
                <a:cubicBezTo>
                  <a:pt x="73516" y="181881"/>
                  <a:pt x="6841" y="157010"/>
                  <a:pt x="491" y="155952"/>
                </a:cubicBezTo>
                <a:cubicBezTo>
                  <a:pt x="-5859" y="154894"/>
                  <a:pt x="51291" y="199344"/>
                  <a:pt x="57641" y="194052"/>
                </a:cubicBezTo>
                <a:cubicBezTo>
                  <a:pt x="63991" y="188760"/>
                  <a:pt x="40178" y="153835"/>
                  <a:pt x="38591" y="124202"/>
                </a:cubicBezTo>
                <a:cubicBezTo>
                  <a:pt x="37004" y="94569"/>
                  <a:pt x="60816" y="6198"/>
                  <a:pt x="6081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81BC707-8075-7568-9D69-3D9304362E15}"/>
              </a:ext>
            </a:extLst>
          </p:cNvPr>
          <p:cNvSpPr/>
          <p:nvPr/>
        </p:nvSpPr>
        <p:spPr>
          <a:xfrm>
            <a:off x="6677004" y="3729380"/>
            <a:ext cx="57886" cy="122118"/>
          </a:xfrm>
          <a:custGeom>
            <a:avLst/>
            <a:gdLst>
              <a:gd name="connsiteX0" fmla="*/ 21 w 57886"/>
              <a:gd name="connsiteY0" fmla="*/ 1245 h 122118"/>
              <a:gd name="connsiteX1" fmla="*/ 47646 w 57886"/>
              <a:gd name="connsiteY1" fmla="*/ 48870 h 122118"/>
              <a:gd name="connsiteX2" fmla="*/ 57171 w 57886"/>
              <a:gd name="connsiteY2" fmla="*/ 121895 h 122118"/>
              <a:gd name="connsiteX3" fmla="*/ 53996 w 57886"/>
              <a:gd name="connsiteY3" fmla="*/ 23470 h 122118"/>
              <a:gd name="connsiteX4" fmla="*/ 21 w 57886"/>
              <a:gd name="connsiteY4" fmla="*/ 1245 h 1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86" h="122118">
                <a:moveTo>
                  <a:pt x="21" y="1245"/>
                </a:moveTo>
                <a:cubicBezTo>
                  <a:pt x="-1037" y="5478"/>
                  <a:pt x="38121" y="28762"/>
                  <a:pt x="47646" y="48870"/>
                </a:cubicBezTo>
                <a:cubicBezTo>
                  <a:pt x="57171" y="68978"/>
                  <a:pt x="56113" y="126128"/>
                  <a:pt x="57171" y="121895"/>
                </a:cubicBezTo>
                <a:cubicBezTo>
                  <a:pt x="58229" y="117662"/>
                  <a:pt x="58758" y="43578"/>
                  <a:pt x="53996" y="23470"/>
                </a:cubicBezTo>
                <a:cubicBezTo>
                  <a:pt x="49234" y="3362"/>
                  <a:pt x="1079" y="-2988"/>
                  <a:pt x="21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D514386-BF8D-5847-ACD3-0C83A401EB16}"/>
              </a:ext>
            </a:extLst>
          </p:cNvPr>
          <p:cNvSpPr/>
          <p:nvPr/>
        </p:nvSpPr>
        <p:spPr>
          <a:xfrm>
            <a:off x="6101888" y="3635342"/>
            <a:ext cx="257701" cy="185508"/>
          </a:xfrm>
          <a:custGeom>
            <a:avLst/>
            <a:gdLst>
              <a:gd name="connsiteX0" fmla="*/ 3637 w 257701"/>
              <a:gd name="connsiteY0" fmla="*/ 33 h 185508"/>
              <a:gd name="connsiteX1" fmla="*/ 6812 w 257701"/>
              <a:gd name="connsiteY1" fmla="*/ 73058 h 185508"/>
              <a:gd name="connsiteX2" fmla="*/ 73487 w 257701"/>
              <a:gd name="connsiteY2" fmla="*/ 114333 h 185508"/>
              <a:gd name="connsiteX3" fmla="*/ 22687 w 257701"/>
              <a:gd name="connsiteY3" fmla="*/ 92108 h 185508"/>
              <a:gd name="connsiteX4" fmla="*/ 140162 w 257701"/>
              <a:gd name="connsiteY4" fmla="*/ 165133 h 185508"/>
              <a:gd name="connsiteX5" fmla="*/ 143337 w 257701"/>
              <a:gd name="connsiteY5" fmla="*/ 184183 h 185508"/>
              <a:gd name="connsiteX6" fmla="*/ 127462 w 257701"/>
              <a:gd name="connsiteY6" fmla="*/ 136558 h 185508"/>
              <a:gd name="connsiteX7" fmla="*/ 257637 w 257701"/>
              <a:gd name="connsiteY7" fmla="*/ 123858 h 185508"/>
              <a:gd name="connsiteX8" fmla="*/ 108412 w 257701"/>
              <a:gd name="connsiteY8" fmla="*/ 133383 h 185508"/>
              <a:gd name="connsiteX9" fmla="*/ 79837 w 257701"/>
              <a:gd name="connsiteY9" fmla="*/ 101633 h 185508"/>
              <a:gd name="connsiteX10" fmla="*/ 51262 w 257701"/>
              <a:gd name="connsiteY10" fmla="*/ 15908 h 185508"/>
              <a:gd name="connsiteX11" fmla="*/ 57612 w 257701"/>
              <a:gd name="connsiteY11" fmla="*/ 88933 h 185508"/>
              <a:gd name="connsiteX12" fmla="*/ 19512 w 257701"/>
              <a:gd name="connsiteY12" fmla="*/ 82583 h 185508"/>
              <a:gd name="connsiteX13" fmla="*/ 3637 w 257701"/>
              <a:gd name="connsiteY13" fmla="*/ 33 h 18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701" h="185508">
                <a:moveTo>
                  <a:pt x="3637" y="33"/>
                </a:moveTo>
                <a:cubicBezTo>
                  <a:pt x="1520" y="-1555"/>
                  <a:pt x="-4830" y="54008"/>
                  <a:pt x="6812" y="73058"/>
                </a:cubicBezTo>
                <a:cubicBezTo>
                  <a:pt x="18454" y="92108"/>
                  <a:pt x="70841" y="111158"/>
                  <a:pt x="73487" y="114333"/>
                </a:cubicBezTo>
                <a:cubicBezTo>
                  <a:pt x="76133" y="117508"/>
                  <a:pt x="11575" y="83641"/>
                  <a:pt x="22687" y="92108"/>
                </a:cubicBezTo>
                <a:cubicBezTo>
                  <a:pt x="33799" y="100575"/>
                  <a:pt x="120054" y="149787"/>
                  <a:pt x="140162" y="165133"/>
                </a:cubicBezTo>
                <a:cubicBezTo>
                  <a:pt x="160270" y="180479"/>
                  <a:pt x="145454" y="188945"/>
                  <a:pt x="143337" y="184183"/>
                </a:cubicBezTo>
                <a:cubicBezTo>
                  <a:pt x="141220" y="179421"/>
                  <a:pt x="108412" y="146612"/>
                  <a:pt x="127462" y="136558"/>
                </a:cubicBezTo>
                <a:cubicBezTo>
                  <a:pt x="146512" y="126504"/>
                  <a:pt x="260812" y="124387"/>
                  <a:pt x="257637" y="123858"/>
                </a:cubicBezTo>
                <a:cubicBezTo>
                  <a:pt x="254462" y="123329"/>
                  <a:pt x="138045" y="137087"/>
                  <a:pt x="108412" y="133383"/>
                </a:cubicBezTo>
                <a:cubicBezTo>
                  <a:pt x="78779" y="129679"/>
                  <a:pt x="89362" y="121212"/>
                  <a:pt x="79837" y="101633"/>
                </a:cubicBezTo>
                <a:cubicBezTo>
                  <a:pt x="70312" y="82054"/>
                  <a:pt x="54966" y="18025"/>
                  <a:pt x="51262" y="15908"/>
                </a:cubicBezTo>
                <a:cubicBezTo>
                  <a:pt x="47558" y="13791"/>
                  <a:pt x="62904" y="77821"/>
                  <a:pt x="57612" y="88933"/>
                </a:cubicBezTo>
                <a:cubicBezTo>
                  <a:pt x="52320" y="100046"/>
                  <a:pt x="26391" y="93695"/>
                  <a:pt x="19512" y="82583"/>
                </a:cubicBezTo>
                <a:cubicBezTo>
                  <a:pt x="12633" y="71471"/>
                  <a:pt x="5754" y="1621"/>
                  <a:pt x="3637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B72BEC7-3D36-DCDB-3D12-1CBBA2B0468F}"/>
              </a:ext>
            </a:extLst>
          </p:cNvPr>
          <p:cNvSpPr/>
          <p:nvPr/>
        </p:nvSpPr>
        <p:spPr>
          <a:xfrm>
            <a:off x="6394450" y="3381284"/>
            <a:ext cx="153421" cy="333783"/>
          </a:xfrm>
          <a:custGeom>
            <a:avLst/>
            <a:gdLst>
              <a:gd name="connsiteX0" fmla="*/ 31750 w 153421"/>
              <a:gd name="connsiteY0" fmla="*/ 91 h 333783"/>
              <a:gd name="connsiteX1" fmla="*/ 28575 w 153421"/>
              <a:gd name="connsiteY1" fmla="*/ 155666 h 333783"/>
              <a:gd name="connsiteX2" fmla="*/ 66675 w 153421"/>
              <a:gd name="connsiteY2" fmla="*/ 215991 h 333783"/>
              <a:gd name="connsiteX3" fmla="*/ 22225 w 153421"/>
              <a:gd name="connsiteY3" fmla="*/ 203291 h 333783"/>
              <a:gd name="connsiteX4" fmla="*/ 117475 w 153421"/>
              <a:gd name="connsiteY4" fmla="*/ 222341 h 333783"/>
              <a:gd name="connsiteX5" fmla="*/ 107950 w 153421"/>
              <a:gd name="connsiteY5" fmla="*/ 193766 h 333783"/>
              <a:gd name="connsiteX6" fmla="*/ 152400 w 153421"/>
              <a:gd name="connsiteY6" fmla="*/ 292191 h 333783"/>
              <a:gd name="connsiteX7" fmla="*/ 139700 w 153421"/>
              <a:gd name="connsiteY7" fmla="*/ 333466 h 333783"/>
              <a:gd name="connsiteX8" fmla="*/ 146050 w 153421"/>
              <a:gd name="connsiteY8" fmla="*/ 273141 h 333783"/>
              <a:gd name="connsiteX9" fmla="*/ 76200 w 153421"/>
              <a:gd name="connsiteY9" fmla="*/ 225516 h 333783"/>
              <a:gd name="connsiteX10" fmla="*/ 9525 w 153421"/>
              <a:gd name="connsiteY10" fmla="*/ 231866 h 333783"/>
              <a:gd name="connsiteX11" fmla="*/ 19050 w 153421"/>
              <a:gd name="connsiteY11" fmla="*/ 171541 h 333783"/>
              <a:gd name="connsiteX12" fmla="*/ 0 w 153421"/>
              <a:gd name="connsiteY12" fmla="*/ 190591 h 333783"/>
              <a:gd name="connsiteX13" fmla="*/ 19050 w 153421"/>
              <a:gd name="connsiteY13" fmla="*/ 133441 h 333783"/>
              <a:gd name="connsiteX14" fmla="*/ 31750 w 153421"/>
              <a:gd name="connsiteY14" fmla="*/ 91 h 3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421" h="333783">
                <a:moveTo>
                  <a:pt x="31750" y="91"/>
                </a:moveTo>
                <a:cubicBezTo>
                  <a:pt x="33337" y="3795"/>
                  <a:pt x="22754" y="119683"/>
                  <a:pt x="28575" y="155666"/>
                </a:cubicBezTo>
                <a:cubicBezTo>
                  <a:pt x="34396" y="191649"/>
                  <a:pt x="67733" y="208054"/>
                  <a:pt x="66675" y="215991"/>
                </a:cubicBezTo>
                <a:cubicBezTo>
                  <a:pt x="65617" y="223928"/>
                  <a:pt x="13758" y="202233"/>
                  <a:pt x="22225" y="203291"/>
                </a:cubicBezTo>
                <a:cubicBezTo>
                  <a:pt x="30692" y="204349"/>
                  <a:pt x="103188" y="223928"/>
                  <a:pt x="117475" y="222341"/>
                </a:cubicBezTo>
                <a:cubicBezTo>
                  <a:pt x="131762" y="220754"/>
                  <a:pt x="102129" y="182124"/>
                  <a:pt x="107950" y="193766"/>
                </a:cubicBezTo>
                <a:cubicBezTo>
                  <a:pt x="113771" y="205408"/>
                  <a:pt x="147108" y="268908"/>
                  <a:pt x="152400" y="292191"/>
                </a:cubicBezTo>
                <a:cubicBezTo>
                  <a:pt x="157692" y="315474"/>
                  <a:pt x="140758" y="336641"/>
                  <a:pt x="139700" y="333466"/>
                </a:cubicBezTo>
                <a:cubicBezTo>
                  <a:pt x="138642" y="330291"/>
                  <a:pt x="156633" y="291133"/>
                  <a:pt x="146050" y="273141"/>
                </a:cubicBezTo>
                <a:cubicBezTo>
                  <a:pt x="135467" y="255149"/>
                  <a:pt x="98954" y="232395"/>
                  <a:pt x="76200" y="225516"/>
                </a:cubicBezTo>
                <a:cubicBezTo>
                  <a:pt x="53446" y="218637"/>
                  <a:pt x="19050" y="240862"/>
                  <a:pt x="9525" y="231866"/>
                </a:cubicBezTo>
                <a:cubicBezTo>
                  <a:pt x="0" y="222870"/>
                  <a:pt x="20637" y="178420"/>
                  <a:pt x="19050" y="171541"/>
                </a:cubicBezTo>
                <a:cubicBezTo>
                  <a:pt x="17463" y="164662"/>
                  <a:pt x="0" y="196941"/>
                  <a:pt x="0" y="190591"/>
                </a:cubicBezTo>
                <a:cubicBezTo>
                  <a:pt x="0" y="184241"/>
                  <a:pt x="14288" y="160428"/>
                  <a:pt x="19050" y="133441"/>
                </a:cubicBezTo>
                <a:cubicBezTo>
                  <a:pt x="23812" y="106454"/>
                  <a:pt x="30163" y="-3613"/>
                  <a:pt x="3175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2065CB4C-A45F-8F2A-F6FF-46C9BBCC8593}"/>
              </a:ext>
            </a:extLst>
          </p:cNvPr>
          <p:cNvSpPr/>
          <p:nvPr/>
        </p:nvSpPr>
        <p:spPr>
          <a:xfrm>
            <a:off x="5848350" y="3466935"/>
            <a:ext cx="164428" cy="216253"/>
          </a:xfrm>
          <a:custGeom>
            <a:avLst/>
            <a:gdLst>
              <a:gd name="connsiteX0" fmla="*/ 0 w 164428"/>
              <a:gd name="connsiteY0" fmla="*/ 216065 h 216253"/>
              <a:gd name="connsiteX1" fmla="*/ 152400 w 164428"/>
              <a:gd name="connsiteY1" fmla="*/ 155740 h 216253"/>
              <a:gd name="connsiteX2" fmla="*/ 152400 w 164428"/>
              <a:gd name="connsiteY2" fmla="*/ 143040 h 216253"/>
              <a:gd name="connsiteX3" fmla="*/ 133350 w 164428"/>
              <a:gd name="connsiteY3" fmla="*/ 79540 h 216253"/>
              <a:gd name="connsiteX4" fmla="*/ 158750 w 164428"/>
              <a:gd name="connsiteY4" fmla="*/ 165 h 216253"/>
              <a:gd name="connsiteX5" fmla="*/ 149225 w 164428"/>
              <a:gd name="connsiteY5" fmla="*/ 101765 h 216253"/>
              <a:gd name="connsiteX6" fmla="*/ 152400 w 164428"/>
              <a:gd name="connsiteY6" fmla="*/ 133515 h 216253"/>
              <a:gd name="connsiteX7" fmla="*/ 0 w 164428"/>
              <a:gd name="connsiteY7" fmla="*/ 216065 h 21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428" h="216253">
                <a:moveTo>
                  <a:pt x="0" y="216065"/>
                </a:moveTo>
                <a:cubicBezTo>
                  <a:pt x="0" y="219769"/>
                  <a:pt x="127000" y="167911"/>
                  <a:pt x="152400" y="155740"/>
                </a:cubicBezTo>
                <a:cubicBezTo>
                  <a:pt x="177800" y="143569"/>
                  <a:pt x="155575" y="155740"/>
                  <a:pt x="152400" y="143040"/>
                </a:cubicBezTo>
                <a:cubicBezTo>
                  <a:pt x="149225" y="130340"/>
                  <a:pt x="132292" y="103352"/>
                  <a:pt x="133350" y="79540"/>
                </a:cubicBezTo>
                <a:cubicBezTo>
                  <a:pt x="134408" y="55728"/>
                  <a:pt x="156104" y="-3539"/>
                  <a:pt x="158750" y="165"/>
                </a:cubicBezTo>
                <a:cubicBezTo>
                  <a:pt x="161396" y="3869"/>
                  <a:pt x="150283" y="79540"/>
                  <a:pt x="149225" y="101765"/>
                </a:cubicBezTo>
                <a:cubicBezTo>
                  <a:pt x="148167" y="123990"/>
                  <a:pt x="172508" y="115523"/>
                  <a:pt x="152400" y="133515"/>
                </a:cubicBezTo>
                <a:cubicBezTo>
                  <a:pt x="132292" y="151507"/>
                  <a:pt x="0" y="212361"/>
                  <a:pt x="0" y="216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C606C12-9B72-9524-B6DA-436AE3DD467D}"/>
              </a:ext>
            </a:extLst>
          </p:cNvPr>
          <p:cNvSpPr/>
          <p:nvPr/>
        </p:nvSpPr>
        <p:spPr>
          <a:xfrm>
            <a:off x="5794359" y="3594100"/>
            <a:ext cx="178005" cy="251050"/>
          </a:xfrm>
          <a:custGeom>
            <a:avLst/>
            <a:gdLst>
              <a:gd name="connsiteX0" fmla="*/ 177816 w 178005"/>
              <a:gd name="connsiteY0" fmla="*/ 0 h 251050"/>
              <a:gd name="connsiteX1" fmla="*/ 88916 w 178005"/>
              <a:gd name="connsiteY1" fmla="*/ 53975 h 251050"/>
              <a:gd name="connsiteX2" fmla="*/ 25416 w 178005"/>
              <a:gd name="connsiteY2" fmla="*/ 85725 h 251050"/>
              <a:gd name="connsiteX3" fmla="*/ 15891 w 178005"/>
              <a:gd name="connsiteY3" fmla="*/ 136525 h 251050"/>
              <a:gd name="connsiteX4" fmla="*/ 15891 w 178005"/>
              <a:gd name="connsiteY4" fmla="*/ 98425 h 251050"/>
              <a:gd name="connsiteX5" fmla="*/ 16 w 178005"/>
              <a:gd name="connsiteY5" fmla="*/ 250825 h 251050"/>
              <a:gd name="connsiteX6" fmla="*/ 12716 w 178005"/>
              <a:gd name="connsiteY6" fmla="*/ 130175 h 251050"/>
              <a:gd name="connsiteX7" fmla="*/ 6366 w 178005"/>
              <a:gd name="connsiteY7" fmla="*/ 31750 h 251050"/>
              <a:gd name="connsiteX8" fmla="*/ 25416 w 178005"/>
              <a:gd name="connsiteY8" fmla="*/ 66675 h 251050"/>
              <a:gd name="connsiteX9" fmla="*/ 98441 w 178005"/>
              <a:gd name="connsiteY9" fmla="*/ 31750 h 251050"/>
              <a:gd name="connsiteX10" fmla="*/ 63516 w 178005"/>
              <a:gd name="connsiteY10" fmla="*/ 53975 h 251050"/>
              <a:gd name="connsiteX11" fmla="*/ 177816 w 178005"/>
              <a:gd name="connsiteY11" fmla="*/ 0 h 25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8005" h="251050">
                <a:moveTo>
                  <a:pt x="177816" y="0"/>
                </a:moveTo>
                <a:cubicBezTo>
                  <a:pt x="182049" y="0"/>
                  <a:pt x="114316" y="39688"/>
                  <a:pt x="88916" y="53975"/>
                </a:cubicBezTo>
                <a:cubicBezTo>
                  <a:pt x="63516" y="68262"/>
                  <a:pt x="37587" y="71967"/>
                  <a:pt x="25416" y="85725"/>
                </a:cubicBezTo>
                <a:cubicBezTo>
                  <a:pt x="13245" y="99483"/>
                  <a:pt x="17479" y="134408"/>
                  <a:pt x="15891" y="136525"/>
                </a:cubicBezTo>
                <a:cubicBezTo>
                  <a:pt x="14303" y="138642"/>
                  <a:pt x="18537" y="79375"/>
                  <a:pt x="15891" y="98425"/>
                </a:cubicBezTo>
                <a:cubicBezTo>
                  <a:pt x="13245" y="117475"/>
                  <a:pt x="545" y="245533"/>
                  <a:pt x="16" y="250825"/>
                </a:cubicBezTo>
                <a:cubicBezTo>
                  <a:pt x="-513" y="256117"/>
                  <a:pt x="11658" y="166687"/>
                  <a:pt x="12716" y="130175"/>
                </a:cubicBezTo>
                <a:cubicBezTo>
                  <a:pt x="13774" y="93663"/>
                  <a:pt x="4249" y="42333"/>
                  <a:pt x="6366" y="31750"/>
                </a:cubicBezTo>
                <a:cubicBezTo>
                  <a:pt x="8483" y="21167"/>
                  <a:pt x="10070" y="66675"/>
                  <a:pt x="25416" y="66675"/>
                </a:cubicBezTo>
                <a:cubicBezTo>
                  <a:pt x="40762" y="66675"/>
                  <a:pt x="92091" y="33867"/>
                  <a:pt x="98441" y="31750"/>
                </a:cubicBezTo>
                <a:cubicBezTo>
                  <a:pt x="104791" y="29633"/>
                  <a:pt x="52404" y="56092"/>
                  <a:pt x="63516" y="53975"/>
                </a:cubicBezTo>
                <a:cubicBezTo>
                  <a:pt x="74628" y="51858"/>
                  <a:pt x="173583" y="0"/>
                  <a:pt x="1778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25B7242-1B7F-3DEE-0AA0-250F952314E9}"/>
              </a:ext>
            </a:extLst>
          </p:cNvPr>
          <p:cNvSpPr/>
          <p:nvPr/>
        </p:nvSpPr>
        <p:spPr>
          <a:xfrm>
            <a:off x="6466373" y="2968530"/>
            <a:ext cx="55159" cy="524152"/>
          </a:xfrm>
          <a:custGeom>
            <a:avLst/>
            <a:gdLst>
              <a:gd name="connsiteX0" fmla="*/ 51902 w 55159"/>
              <a:gd name="connsiteY0" fmla="*/ 95 h 524152"/>
              <a:gd name="connsiteX1" fmla="*/ 13802 w 55159"/>
              <a:gd name="connsiteY1" fmla="*/ 276320 h 524152"/>
              <a:gd name="connsiteX2" fmla="*/ 16977 w 55159"/>
              <a:gd name="connsiteY2" fmla="*/ 266795 h 524152"/>
              <a:gd name="connsiteX3" fmla="*/ 7452 w 55159"/>
              <a:gd name="connsiteY3" fmla="*/ 355695 h 524152"/>
              <a:gd name="connsiteX4" fmla="*/ 16977 w 55159"/>
              <a:gd name="connsiteY4" fmla="*/ 320770 h 524152"/>
              <a:gd name="connsiteX5" fmla="*/ 42377 w 55159"/>
              <a:gd name="connsiteY5" fmla="*/ 457295 h 524152"/>
              <a:gd name="connsiteX6" fmla="*/ 48727 w 55159"/>
              <a:gd name="connsiteY6" fmla="*/ 406495 h 524152"/>
              <a:gd name="connsiteX7" fmla="*/ 55077 w 55159"/>
              <a:gd name="connsiteY7" fmla="*/ 523970 h 524152"/>
              <a:gd name="connsiteX8" fmla="*/ 51902 w 55159"/>
              <a:gd name="connsiteY8" fmla="*/ 374745 h 524152"/>
              <a:gd name="connsiteX9" fmla="*/ 45552 w 55159"/>
              <a:gd name="connsiteY9" fmla="*/ 476345 h 524152"/>
              <a:gd name="connsiteX10" fmla="*/ 26502 w 55159"/>
              <a:gd name="connsiteY10" fmla="*/ 333470 h 524152"/>
              <a:gd name="connsiteX11" fmla="*/ 4277 w 55159"/>
              <a:gd name="connsiteY11" fmla="*/ 206470 h 524152"/>
              <a:gd name="connsiteX12" fmla="*/ 4277 w 55159"/>
              <a:gd name="connsiteY12" fmla="*/ 244570 h 524152"/>
              <a:gd name="connsiteX13" fmla="*/ 51902 w 55159"/>
              <a:gd name="connsiteY13" fmla="*/ 95 h 52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59" h="524152">
                <a:moveTo>
                  <a:pt x="51902" y="95"/>
                </a:moveTo>
                <a:cubicBezTo>
                  <a:pt x="53489" y="5387"/>
                  <a:pt x="19623" y="231870"/>
                  <a:pt x="13802" y="276320"/>
                </a:cubicBezTo>
                <a:cubicBezTo>
                  <a:pt x="7981" y="320770"/>
                  <a:pt x="18035" y="253566"/>
                  <a:pt x="16977" y="266795"/>
                </a:cubicBezTo>
                <a:cubicBezTo>
                  <a:pt x="15919" y="280024"/>
                  <a:pt x="7452" y="346699"/>
                  <a:pt x="7452" y="355695"/>
                </a:cubicBezTo>
                <a:cubicBezTo>
                  <a:pt x="7452" y="364691"/>
                  <a:pt x="11156" y="303837"/>
                  <a:pt x="16977" y="320770"/>
                </a:cubicBezTo>
                <a:cubicBezTo>
                  <a:pt x="22798" y="337703"/>
                  <a:pt x="37085" y="443008"/>
                  <a:pt x="42377" y="457295"/>
                </a:cubicBezTo>
                <a:cubicBezTo>
                  <a:pt x="47669" y="471582"/>
                  <a:pt x="46610" y="395383"/>
                  <a:pt x="48727" y="406495"/>
                </a:cubicBezTo>
                <a:cubicBezTo>
                  <a:pt x="50844" y="417607"/>
                  <a:pt x="54548" y="529262"/>
                  <a:pt x="55077" y="523970"/>
                </a:cubicBezTo>
                <a:cubicBezTo>
                  <a:pt x="55606" y="518678"/>
                  <a:pt x="53490" y="382683"/>
                  <a:pt x="51902" y="374745"/>
                </a:cubicBezTo>
                <a:cubicBezTo>
                  <a:pt x="50314" y="366807"/>
                  <a:pt x="49785" y="483224"/>
                  <a:pt x="45552" y="476345"/>
                </a:cubicBezTo>
                <a:cubicBezTo>
                  <a:pt x="41319" y="469466"/>
                  <a:pt x="33381" y="378449"/>
                  <a:pt x="26502" y="333470"/>
                </a:cubicBezTo>
                <a:cubicBezTo>
                  <a:pt x="19623" y="288491"/>
                  <a:pt x="7981" y="221287"/>
                  <a:pt x="4277" y="206470"/>
                </a:cubicBezTo>
                <a:cubicBezTo>
                  <a:pt x="573" y="191653"/>
                  <a:pt x="-3131" y="278966"/>
                  <a:pt x="4277" y="244570"/>
                </a:cubicBezTo>
                <a:cubicBezTo>
                  <a:pt x="11685" y="210174"/>
                  <a:pt x="50315" y="-5197"/>
                  <a:pt x="5190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E787DE6-36A7-8236-B3C3-E08B7097AD04}"/>
              </a:ext>
            </a:extLst>
          </p:cNvPr>
          <p:cNvSpPr/>
          <p:nvPr/>
        </p:nvSpPr>
        <p:spPr>
          <a:xfrm>
            <a:off x="6530955" y="3539928"/>
            <a:ext cx="47712" cy="165496"/>
          </a:xfrm>
          <a:custGeom>
            <a:avLst/>
            <a:gdLst>
              <a:gd name="connsiteX0" fmla="*/ 20 w 47712"/>
              <a:gd name="connsiteY0" fmla="*/ 197 h 165496"/>
              <a:gd name="connsiteX1" fmla="*/ 41295 w 47712"/>
              <a:gd name="connsiteY1" fmla="*/ 73222 h 165496"/>
              <a:gd name="connsiteX2" fmla="*/ 9545 w 47712"/>
              <a:gd name="connsiteY2" fmla="*/ 165297 h 165496"/>
              <a:gd name="connsiteX3" fmla="*/ 47645 w 47712"/>
              <a:gd name="connsiteY3" fmla="*/ 95447 h 165496"/>
              <a:gd name="connsiteX4" fmla="*/ 20 w 47712"/>
              <a:gd name="connsiteY4" fmla="*/ 197 h 1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12" h="165496">
                <a:moveTo>
                  <a:pt x="20" y="197"/>
                </a:moveTo>
                <a:cubicBezTo>
                  <a:pt x="-1038" y="-3507"/>
                  <a:pt x="39708" y="45705"/>
                  <a:pt x="41295" y="73222"/>
                </a:cubicBezTo>
                <a:cubicBezTo>
                  <a:pt x="42882" y="100739"/>
                  <a:pt x="8487" y="161593"/>
                  <a:pt x="9545" y="165297"/>
                </a:cubicBezTo>
                <a:cubicBezTo>
                  <a:pt x="10603" y="169001"/>
                  <a:pt x="45528" y="120318"/>
                  <a:pt x="47645" y="95447"/>
                </a:cubicBezTo>
                <a:cubicBezTo>
                  <a:pt x="49762" y="70576"/>
                  <a:pt x="1078" y="3901"/>
                  <a:pt x="20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F287AB2-D321-D1EF-C90B-483A6B6CE231}"/>
              </a:ext>
            </a:extLst>
          </p:cNvPr>
          <p:cNvSpPr/>
          <p:nvPr/>
        </p:nvSpPr>
        <p:spPr>
          <a:xfrm>
            <a:off x="6626222" y="3581118"/>
            <a:ext cx="104778" cy="133869"/>
          </a:xfrm>
          <a:custGeom>
            <a:avLst/>
            <a:gdLst>
              <a:gd name="connsiteX0" fmla="*/ 3 w 104778"/>
              <a:gd name="connsiteY0" fmla="*/ 133632 h 133869"/>
              <a:gd name="connsiteX1" fmla="*/ 76203 w 104778"/>
              <a:gd name="connsiteY1" fmla="*/ 105057 h 133869"/>
              <a:gd name="connsiteX2" fmla="*/ 104778 w 104778"/>
              <a:gd name="connsiteY2" fmla="*/ 120932 h 133869"/>
              <a:gd name="connsiteX3" fmla="*/ 76203 w 104778"/>
              <a:gd name="connsiteY3" fmla="*/ 60607 h 133869"/>
              <a:gd name="connsiteX4" fmla="*/ 6353 w 104778"/>
              <a:gd name="connsiteY4" fmla="*/ 282 h 133869"/>
              <a:gd name="connsiteX5" fmla="*/ 79378 w 104778"/>
              <a:gd name="connsiteY5" fmla="*/ 86007 h 133869"/>
              <a:gd name="connsiteX6" fmla="*/ 3 w 104778"/>
              <a:gd name="connsiteY6" fmla="*/ 133632 h 13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8" h="133869">
                <a:moveTo>
                  <a:pt x="3" y="133632"/>
                </a:moveTo>
                <a:cubicBezTo>
                  <a:pt x="-526" y="136807"/>
                  <a:pt x="58741" y="107174"/>
                  <a:pt x="76203" y="105057"/>
                </a:cubicBezTo>
                <a:cubicBezTo>
                  <a:pt x="93665" y="102940"/>
                  <a:pt x="104778" y="128340"/>
                  <a:pt x="104778" y="120932"/>
                </a:cubicBezTo>
                <a:cubicBezTo>
                  <a:pt x="104778" y="113524"/>
                  <a:pt x="92607" y="80715"/>
                  <a:pt x="76203" y="60607"/>
                </a:cubicBezTo>
                <a:cubicBezTo>
                  <a:pt x="59799" y="40499"/>
                  <a:pt x="5824" y="-3951"/>
                  <a:pt x="6353" y="282"/>
                </a:cubicBezTo>
                <a:cubicBezTo>
                  <a:pt x="6882" y="4515"/>
                  <a:pt x="77791" y="64311"/>
                  <a:pt x="79378" y="86007"/>
                </a:cubicBezTo>
                <a:cubicBezTo>
                  <a:pt x="80965" y="107703"/>
                  <a:pt x="532" y="130457"/>
                  <a:pt x="3" y="133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3DF068DB-AA98-9C3E-3CA8-832365C62E01}"/>
              </a:ext>
            </a:extLst>
          </p:cNvPr>
          <p:cNvSpPr/>
          <p:nvPr/>
        </p:nvSpPr>
        <p:spPr>
          <a:xfrm>
            <a:off x="5915019" y="3686147"/>
            <a:ext cx="343979" cy="165257"/>
          </a:xfrm>
          <a:custGeom>
            <a:avLst/>
            <a:gdLst>
              <a:gd name="connsiteX0" fmla="*/ 6 w 343979"/>
              <a:gd name="connsiteY0" fmla="*/ 66703 h 165257"/>
              <a:gd name="connsiteX1" fmla="*/ 57156 w 343979"/>
              <a:gd name="connsiteY1" fmla="*/ 15903 h 165257"/>
              <a:gd name="connsiteX2" fmla="*/ 120656 w 343979"/>
              <a:gd name="connsiteY2" fmla="*/ 54003 h 165257"/>
              <a:gd name="connsiteX3" fmla="*/ 123831 w 343979"/>
              <a:gd name="connsiteY3" fmla="*/ 47653 h 165257"/>
              <a:gd name="connsiteX4" fmla="*/ 231781 w 343979"/>
              <a:gd name="connsiteY4" fmla="*/ 111153 h 165257"/>
              <a:gd name="connsiteX5" fmla="*/ 342906 w 343979"/>
              <a:gd name="connsiteY5" fmla="*/ 165128 h 165257"/>
              <a:gd name="connsiteX6" fmla="*/ 279406 w 343979"/>
              <a:gd name="connsiteY6" fmla="*/ 123853 h 165257"/>
              <a:gd name="connsiteX7" fmla="*/ 139706 w 343979"/>
              <a:gd name="connsiteY7" fmla="*/ 50828 h 165257"/>
              <a:gd name="connsiteX8" fmla="*/ 53981 w 343979"/>
              <a:gd name="connsiteY8" fmla="*/ 28 h 165257"/>
              <a:gd name="connsiteX9" fmla="*/ 6 w 343979"/>
              <a:gd name="connsiteY9" fmla="*/ 66703 h 1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79" h="165257">
                <a:moveTo>
                  <a:pt x="6" y="66703"/>
                </a:moveTo>
                <a:cubicBezTo>
                  <a:pt x="535" y="69349"/>
                  <a:pt x="37048" y="18020"/>
                  <a:pt x="57156" y="15903"/>
                </a:cubicBezTo>
                <a:cubicBezTo>
                  <a:pt x="77264" y="13786"/>
                  <a:pt x="109544" y="48711"/>
                  <a:pt x="120656" y="54003"/>
                </a:cubicBezTo>
                <a:cubicBezTo>
                  <a:pt x="131769" y="59295"/>
                  <a:pt x="105310" y="38128"/>
                  <a:pt x="123831" y="47653"/>
                </a:cubicBezTo>
                <a:cubicBezTo>
                  <a:pt x="142352" y="57178"/>
                  <a:pt x="195269" y="91574"/>
                  <a:pt x="231781" y="111153"/>
                </a:cubicBezTo>
                <a:cubicBezTo>
                  <a:pt x="268294" y="130732"/>
                  <a:pt x="334969" y="163011"/>
                  <a:pt x="342906" y="165128"/>
                </a:cubicBezTo>
                <a:cubicBezTo>
                  <a:pt x="350843" y="167245"/>
                  <a:pt x="313273" y="142903"/>
                  <a:pt x="279406" y="123853"/>
                </a:cubicBezTo>
                <a:cubicBezTo>
                  <a:pt x="245539" y="104803"/>
                  <a:pt x="177277" y="71466"/>
                  <a:pt x="139706" y="50828"/>
                </a:cubicBezTo>
                <a:cubicBezTo>
                  <a:pt x="102135" y="30190"/>
                  <a:pt x="76206" y="1615"/>
                  <a:pt x="53981" y="28"/>
                </a:cubicBezTo>
                <a:cubicBezTo>
                  <a:pt x="31756" y="-1559"/>
                  <a:pt x="-523" y="64057"/>
                  <a:pt x="6" y="66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6B65B-60A2-87BA-BF52-052C5FDCE875}"/>
              </a:ext>
            </a:extLst>
          </p:cNvPr>
          <p:cNvSpPr/>
          <p:nvPr/>
        </p:nvSpPr>
        <p:spPr>
          <a:xfrm>
            <a:off x="6235567" y="3745618"/>
            <a:ext cx="393870" cy="137854"/>
          </a:xfrm>
          <a:custGeom>
            <a:avLst/>
            <a:gdLst>
              <a:gd name="connsiteX0" fmla="*/ 133 w 393870"/>
              <a:gd name="connsiteY0" fmla="*/ 67557 h 137854"/>
              <a:gd name="connsiteX1" fmla="*/ 63633 w 393870"/>
              <a:gd name="connsiteY1" fmla="*/ 137407 h 137854"/>
              <a:gd name="connsiteX2" fmla="*/ 73158 w 393870"/>
              <a:gd name="connsiteY2" fmla="*/ 99307 h 137854"/>
              <a:gd name="connsiteX3" fmla="*/ 101733 w 393870"/>
              <a:gd name="connsiteY3" fmla="*/ 137407 h 137854"/>
              <a:gd name="connsiteX4" fmla="*/ 104908 w 393870"/>
              <a:gd name="connsiteY4" fmla="*/ 105657 h 137854"/>
              <a:gd name="connsiteX5" fmla="*/ 196983 w 393870"/>
              <a:gd name="connsiteY5" fmla="*/ 45332 h 137854"/>
              <a:gd name="connsiteX6" fmla="*/ 292233 w 393870"/>
              <a:gd name="connsiteY6" fmla="*/ 882 h 137854"/>
              <a:gd name="connsiteX7" fmla="*/ 349383 w 393870"/>
              <a:gd name="connsiteY7" fmla="*/ 19932 h 137854"/>
              <a:gd name="connsiteX8" fmla="*/ 349383 w 393870"/>
              <a:gd name="connsiteY8" fmla="*/ 882 h 137854"/>
              <a:gd name="connsiteX9" fmla="*/ 393833 w 393870"/>
              <a:gd name="connsiteY9" fmla="*/ 54857 h 137854"/>
              <a:gd name="connsiteX10" fmla="*/ 355733 w 393870"/>
              <a:gd name="connsiteY10" fmla="*/ 10407 h 137854"/>
              <a:gd name="connsiteX11" fmla="*/ 289058 w 393870"/>
              <a:gd name="connsiteY11" fmla="*/ 7232 h 137854"/>
              <a:gd name="connsiteX12" fmla="*/ 130308 w 393870"/>
              <a:gd name="connsiteY12" fmla="*/ 64382 h 137854"/>
              <a:gd name="connsiteX13" fmla="*/ 82683 w 393870"/>
              <a:gd name="connsiteY13" fmla="*/ 112007 h 137854"/>
              <a:gd name="connsiteX14" fmla="*/ 133 w 393870"/>
              <a:gd name="connsiteY14" fmla="*/ 67557 h 1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870" h="137854">
                <a:moveTo>
                  <a:pt x="133" y="67557"/>
                </a:moveTo>
                <a:cubicBezTo>
                  <a:pt x="-3042" y="71790"/>
                  <a:pt x="51462" y="132115"/>
                  <a:pt x="63633" y="137407"/>
                </a:cubicBezTo>
                <a:cubicBezTo>
                  <a:pt x="75804" y="142699"/>
                  <a:pt x="66808" y="99307"/>
                  <a:pt x="73158" y="99307"/>
                </a:cubicBezTo>
                <a:cubicBezTo>
                  <a:pt x="79508" y="99307"/>
                  <a:pt x="96442" y="136349"/>
                  <a:pt x="101733" y="137407"/>
                </a:cubicBezTo>
                <a:cubicBezTo>
                  <a:pt x="107024" y="138465"/>
                  <a:pt x="89033" y="121003"/>
                  <a:pt x="104908" y="105657"/>
                </a:cubicBezTo>
                <a:cubicBezTo>
                  <a:pt x="120783" y="90311"/>
                  <a:pt x="165762" y="62794"/>
                  <a:pt x="196983" y="45332"/>
                </a:cubicBezTo>
                <a:cubicBezTo>
                  <a:pt x="228204" y="27870"/>
                  <a:pt x="266833" y="5115"/>
                  <a:pt x="292233" y="882"/>
                </a:cubicBezTo>
                <a:cubicBezTo>
                  <a:pt x="317633" y="-3351"/>
                  <a:pt x="349383" y="19932"/>
                  <a:pt x="349383" y="19932"/>
                </a:cubicBezTo>
                <a:cubicBezTo>
                  <a:pt x="358908" y="19932"/>
                  <a:pt x="341975" y="-4939"/>
                  <a:pt x="349383" y="882"/>
                </a:cubicBezTo>
                <a:cubicBezTo>
                  <a:pt x="356791" y="6703"/>
                  <a:pt x="392775" y="53269"/>
                  <a:pt x="393833" y="54857"/>
                </a:cubicBezTo>
                <a:cubicBezTo>
                  <a:pt x="394891" y="56445"/>
                  <a:pt x="373195" y="18344"/>
                  <a:pt x="355733" y="10407"/>
                </a:cubicBezTo>
                <a:cubicBezTo>
                  <a:pt x="338271" y="2470"/>
                  <a:pt x="326629" y="-1764"/>
                  <a:pt x="289058" y="7232"/>
                </a:cubicBezTo>
                <a:cubicBezTo>
                  <a:pt x="251487" y="16228"/>
                  <a:pt x="164704" y="46920"/>
                  <a:pt x="130308" y="64382"/>
                </a:cubicBezTo>
                <a:cubicBezTo>
                  <a:pt x="95912" y="81844"/>
                  <a:pt x="98558" y="108303"/>
                  <a:pt x="82683" y="112007"/>
                </a:cubicBezTo>
                <a:cubicBezTo>
                  <a:pt x="66808" y="115711"/>
                  <a:pt x="3308" y="63324"/>
                  <a:pt x="133" y="67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8BA2621-9095-0383-1D7B-ADFB49FDD6E4}"/>
              </a:ext>
            </a:extLst>
          </p:cNvPr>
          <p:cNvSpPr/>
          <p:nvPr/>
        </p:nvSpPr>
        <p:spPr>
          <a:xfrm>
            <a:off x="6184355" y="3835264"/>
            <a:ext cx="161288" cy="128587"/>
          </a:xfrm>
          <a:custGeom>
            <a:avLst/>
            <a:gdLst>
              <a:gd name="connsiteX0" fmla="*/ 545 w 161288"/>
              <a:gd name="connsiteY0" fmla="*/ 136 h 128587"/>
              <a:gd name="connsiteX1" fmla="*/ 54520 w 161288"/>
              <a:gd name="connsiteY1" fmla="*/ 44586 h 128587"/>
              <a:gd name="connsiteX2" fmla="*/ 105320 w 161288"/>
              <a:gd name="connsiteY2" fmla="*/ 63636 h 128587"/>
              <a:gd name="connsiteX3" fmla="*/ 102145 w 161288"/>
              <a:gd name="connsiteY3" fmla="*/ 44586 h 128587"/>
              <a:gd name="connsiteX4" fmla="*/ 156120 w 161288"/>
              <a:gd name="connsiteY4" fmla="*/ 127136 h 128587"/>
              <a:gd name="connsiteX5" fmla="*/ 143420 w 161288"/>
              <a:gd name="connsiteY5" fmla="*/ 92211 h 128587"/>
              <a:gd name="connsiteX6" fmla="*/ 159295 w 161288"/>
              <a:gd name="connsiteY6" fmla="*/ 28711 h 128587"/>
              <a:gd name="connsiteX7" fmla="*/ 89445 w 161288"/>
              <a:gd name="connsiteY7" fmla="*/ 60461 h 128587"/>
              <a:gd name="connsiteX8" fmla="*/ 545 w 161288"/>
              <a:gd name="connsiteY8" fmla="*/ 136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288" h="128587">
                <a:moveTo>
                  <a:pt x="545" y="136"/>
                </a:moveTo>
                <a:cubicBezTo>
                  <a:pt x="-5276" y="-2510"/>
                  <a:pt x="37058" y="34003"/>
                  <a:pt x="54520" y="44586"/>
                </a:cubicBezTo>
                <a:cubicBezTo>
                  <a:pt x="71983" y="55169"/>
                  <a:pt x="105320" y="63636"/>
                  <a:pt x="105320" y="63636"/>
                </a:cubicBezTo>
                <a:cubicBezTo>
                  <a:pt x="113257" y="63636"/>
                  <a:pt x="93678" y="34003"/>
                  <a:pt x="102145" y="44586"/>
                </a:cubicBezTo>
                <a:cubicBezTo>
                  <a:pt x="110612" y="55169"/>
                  <a:pt x="149241" y="119198"/>
                  <a:pt x="156120" y="127136"/>
                </a:cubicBezTo>
                <a:cubicBezTo>
                  <a:pt x="162999" y="135074"/>
                  <a:pt x="142891" y="108615"/>
                  <a:pt x="143420" y="92211"/>
                </a:cubicBezTo>
                <a:cubicBezTo>
                  <a:pt x="143949" y="75807"/>
                  <a:pt x="168291" y="34003"/>
                  <a:pt x="159295" y="28711"/>
                </a:cubicBezTo>
                <a:cubicBezTo>
                  <a:pt x="150299" y="23419"/>
                  <a:pt x="111670" y="63107"/>
                  <a:pt x="89445" y="60461"/>
                </a:cubicBezTo>
                <a:cubicBezTo>
                  <a:pt x="67220" y="57815"/>
                  <a:pt x="6366" y="2782"/>
                  <a:pt x="545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72B9201-F3C3-5351-E08C-6D2C5F061387}"/>
              </a:ext>
            </a:extLst>
          </p:cNvPr>
          <p:cNvSpPr/>
          <p:nvPr/>
        </p:nvSpPr>
        <p:spPr>
          <a:xfrm>
            <a:off x="5943594" y="3736294"/>
            <a:ext cx="85740" cy="48405"/>
          </a:xfrm>
          <a:custGeom>
            <a:avLst/>
            <a:gdLst>
              <a:gd name="connsiteX0" fmla="*/ 6 w 85740"/>
              <a:gd name="connsiteY0" fmla="*/ 48306 h 48405"/>
              <a:gd name="connsiteX1" fmla="*/ 47631 w 85740"/>
              <a:gd name="connsiteY1" fmla="*/ 13381 h 48405"/>
              <a:gd name="connsiteX2" fmla="*/ 85731 w 85740"/>
              <a:gd name="connsiteY2" fmla="*/ 19731 h 48405"/>
              <a:gd name="connsiteX3" fmla="*/ 50806 w 85740"/>
              <a:gd name="connsiteY3" fmla="*/ 681 h 48405"/>
              <a:gd name="connsiteX4" fmla="*/ 6 w 85740"/>
              <a:gd name="connsiteY4" fmla="*/ 48306 h 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40" h="48405">
                <a:moveTo>
                  <a:pt x="6" y="48306"/>
                </a:moveTo>
                <a:cubicBezTo>
                  <a:pt x="-523" y="50423"/>
                  <a:pt x="33343" y="18144"/>
                  <a:pt x="47631" y="13381"/>
                </a:cubicBezTo>
                <a:cubicBezTo>
                  <a:pt x="61919" y="8618"/>
                  <a:pt x="85202" y="21848"/>
                  <a:pt x="85731" y="19731"/>
                </a:cubicBezTo>
                <a:cubicBezTo>
                  <a:pt x="86260" y="17614"/>
                  <a:pt x="63506" y="-4082"/>
                  <a:pt x="50806" y="681"/>
                </a:cubicBezTo>
                <a:cubicBezTo>
                  <a:pt x="38106" y="5444"/>
                  <a:pt x="535" y="46189"/>
                  <a:pt x="6" y="48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8FA38AC-5C2E-DF95-BDEB-CC2A1E426310}"/>
              </a:ext>
            </a:extLst>
          </p:cNvPr>
          <p:cNvSpPr/>
          <p:nvPr/>
        </p:nvSpPr>
        <p:spPr>
          <a:xfrm>
            <a:off x="6403658" y="3781412"/>
            <a:ext cx="96377" cy="50824"/>
          </a:xfrm>
          <a:custGeom>
            <a:avLst/>
            <a:gdLst>
              <a:gd name="connsiteX0" fmla="*/ 317 w 96377"/>
              <a:gd name="connsiteY0" fmla="*/ 50813 h 50824"/>
              <a:gd name="connsiteX1" fmla="*/ 51117 w 96377"/>
              <a:gd name="connsiteY1" fmla="*/ 25413 h 50824"/>
              <a:gd name="connsiteX2" fmla="*/ 95567 w 96377"/>
              <a:gd name="connsiteY2" fmla="*/ 13 h 50824"/>
              <a:gd name="connsiteX3" fmla="*/ 76517 w 96377"/>
              <a:gd name="connsiteY3" fmla="*/ 22238 h 50824"/>
              <a:gd name="connsiteX4" fmla="*/ 317 w 96377"/>
              <a:gd name="connsiteY4" fmla="*/ 50813 h 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77" h="50824">
                <a:moveTo>
                  <a:pt x="317" y="50813"/>
                </a:moveTo>
                <a:cubicBezTo>
                  <a:pt x="-3916" y="51342"/>
                  <a:pt x="35242" y="33880"/>
                  <a:pt x="51117" y="25413"/>
                </a:cubicBezTo>
                <a:cubicBezTo>
                  <a:pt x="66992" y="16946"/>
                  <a:pt x="95567" y="13"/>
                  <a:pt x="95567" y="13"/>
                </a:cubicBezTo>
                <a:cubicBezTo>
                  <a:pt x="99800" y="-516"/>
                  <a:pt x="86571" y="14830"/>
                  <a:pt x="76517" y="22238"/>
                </a:cubicBezTo>
                <a:cubicBezTo>
                  <a:pt x="66463" y="29646"/>
                  <a:pt x="4550" y="50284"/>
                  <a:pt x="317" y="50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6EE65DA-3DBC-7C22-89F7-713201E7704B}"/>
              </a:ext>
            </a:extLst>
          </p:cNvPr>
          <p:cNvSpPr/>
          <p:nvPr/>
        </p:nvSpPr>
        <p:spPr>
          <a:xfrm>
            <a:off x="6546802" y="3735790"/>
            <a:ext cx="68556" cy="98254"/>
          </a:xfrm>
          <a:custGeom>
            <a:avLst/>
            <a:gdLst>
              <a:gd name="connsiteX0" fmla="*/ 48 w 68556"/>
              <a:gd name="connsiteY0" fmla="*/ 42460 h 98254"/>
              <a:gd name="connsiteX1" fmla="*/ 47673 w 68556"/>
              <a:gd name="connsiteY1" fmla="*/ 1185 h 98254"/>
              <a:gd name="connsiteX2" fmla="*/ 66723 w 68556"/>
              <a:gd name="connsiteY2" fmla="*/ 96435 h 98254"/>
              <a:gd name="connsiteX3" fmla="*/ 66723 w 68556"/>
              <a:gd name="connsiteY3" fmla="*/ 61510 h 98254"/>
              <a:gd name="connsiteX4" fmla="*/ 57198 w 68556"/>
              <a:gd name="connsiteY4" fmla="*/ 32935 h 98254"/>
              <a:gd name="connsiteX5" fmla="*/ 48 w 68556"/>
              <a:gd name="connsiteY5" fmla="*/ 42460 h 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56" h="98254">
                <a:moveTo>
                  <a:pt x="48" y="42460"/>
                </a:moveTo>
                <a:cubicBezTo>
                  <a:pt x="-1539" y="37168"/>
                  <a:pt x="36561" y="-7811"/>
                  <a:pt x="47673" y="1185"/>
                </a:cubicBezTo>
                <a:cubicBezTo>
                  <a:pt x="58785" y="10181"/>
                  <a:pt x="63548" y="86381"/>
                  <a:pt x="66723" y="96435"/>
                </a:cubicBezTo>
                <a:cubicBezTo>
                  <a:pt x="69898" y="106489"/>
                  <a:pt x="68311" y="72093"/>
                  <a:pt x="66723" y="61510"/>
                </a:cubicBezTo>
                <a:cubicBezTo>
                  <a:pt x="65136" y="50927"/>
                  <a:pt x="66194" y="37697"/>
                  <a:pt x="57198" y="32935"/>
                </a:cubicBezTo>
                <a:cubicBezTo>
                  <a:pt x="48202" y="28173"/>
                  <a:pt x="1635" y="47752"/>
                  <a:pt x="48" y="42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510599A3-0AF0-9776-253D-AA4B6F9D519E}"/>
              </a:ext>
            </a:extLst>
          </p:cNvPr>
          <p:cNvSpPr/>
          <p:nvPr/>
        </p:nvSpPr>
        <p:spPr>
          <a:xfrm>
            <a:off x="6078887" y="3774490"/>
            <a:ext cx="173003" cy="121511"/>
          </a:xfrm>
          <a:custGeom>
            <a:avLst/>
            <a:gdLst>
              <a:gd name="connsiteX0" fmla="*/ 1238 w 173003"/>
              <a:gd name="connsiteY0" fmla="*/ 585 h 121511"/>
              <a:gd name="connsiteX1" fmla="*/ 61563 w 173003"/>
              <a:gd name="connsiteY1" fmla="*/ 48210 h 121511"/>
              <a:gd name="connsiteX2" fmla="*/ 99663 w 173003"/>
              <a:gd name="connsiteY2" fmla="*/ 86310 h 121511"/>
              <a:gd name="connsiteX3" fmla="*/ 99663 w 173003"/>
              <a:gd name="connsiteY3" fmla="*/ 64085 h 121511"/>
              <a:gd name="connsiteX4" fmla="*/ 172688 w 173003"/>
              <a:gd name="connsiteY4" fmla="*/ 121235 h 121511"/>
              <a:gd name="connsiteX5" fmla="*/ 121888 w 173003"/>
              <a:gd name="connsiteY5" fmla="*/ 83135 h 121511"/>
              <a:gd name="connsiteX6" fmla="*/ 1238 w 173003"/>
              <a:gd name="connsiteY6" fmla="*/ 585 h 12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03" h="121511">
                <a:moveTo>
                  <a:pt x="1238" y="585"/>
                </a:moveTo>
                <a:cubicBezTo>
                  <a:pt x="-8816" y="-5236"/>
                  <a:pt x="45159" y="33922"/>
                  <a:pt x="61563" y="48210"/>
                </a:cubicBezTo>
                <a:cubicBezTo>
                  <a:pt x="77967" y="62498"/>
                  <a:pt x="93313" y="83664"/>
                  <a:pt x="99663" y="86310"/>
                </a:cubicBezTo>
                <a:cubicBezTo>
                  <a:pt x="106013" y="88956"/>
                  <a:pt x="87492" y="58264"/>
                  <a:pt x="99663" y="64085"/>
                </a:cubicBezTo>
                <a:cubicBezTo>
                  <a:pt x="111834" y="69906"/>
                  <a:pt x="168984" y="118060"/>
                  <a:pt x="172688" y="121235"/>
                </a:cubicBezTo>
                <a:cubicBezTo>
                  <a:pt x="176392" y="124410"/>
                  <a:pt x="146759" y="99539"/>
                  <a:pt x="121888" y="83135"/>
                </a:cubicBezTo>
                <a:cubicBezTo>
                  <a:pt x="97017" y="66731"/>
                  <a:pt x="11292" y="6406"/>
                  <a:pt x="1238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1011BB5-995F-4406-ED39-3DC8DF624A27}"/>
              </a:ext>
            </a:extLst>
          </p:cNvPr>
          <p:cNvSpPr/>
          <p:nvPr/>
        </p:nvSpPr>
        <p:spPr>
          <a:xfrm>
            <a:off x="6156307" y="3978269"/>
            <a:ext cx="79709" cy="282882"/>
          </a:xfrm>
          <a:custGeom>
            <a:avLst/>
            <a:gdLst>
              <a:gd name="connsiteX0" fmla="*/ 76218 w 79709"/>
              <a:gd name="connsiteY0" fmla="*/ 6 h 282882"/>
              <a:gd name="connsiteX1" fmla="*/ 66693 w 79709"/>
              <a:gd name="connsiteY1" fmla="*/ 142881 h 282882"/>
              <a:gd name="connsiteX2" fmla="*/ 79393 w 79709"/>
              <a:gd name="connsiteY2" fmla="*/ 120656 h 282882"/>
              <a:gd name="connsiteX3" fmla="*/ 50818 w 79709"/>
              <a:gd name="connsiteY3" fmla="*/ 184156 h 282882"/>
              <a:gd name="connsiteX4" fmla="*/ 18 w 79709"/>
              <a:gd name="connsiteY4" fmla="*/ 241306 h 282882"/>
              <a:gd name="connsiteX5" fmla="*/ 44468 w 79709"/>
              <a:gd name="connsiteY5" fmla="*/ 282581 h 282882"/>
              <a:gd name="connsiteX6" fmla="*/ 9543 w 79709"/>
              <a:gd name="connsiteY6" fmla="*/ 254006 h 282882"/>
              <a:gd name="connsiteX7" fmla="*/ 44468 w 79709"/>
              <a:gd name="connsiteY7" fmla="*/ 152406 h 282882"/>
              <a:gd name="connsiteX8" fmla="*/ 50818 w 79709"/>
              <a:gd name="connsiteY8" fmla="*/ 206381 h 282882"/>
              <a:gd name="connsiteX9" fmla="*/ 60343 w 79709"/>
              <a:gd name="connsiteY9" fmla="*/ 85731 h 282882"/>
              <a:gd name="connsiteX10" fmla="*/ 57168 w 79709"/>
              <a:gd name="connsiteY10" fmla="*/ 136531 h 282882"/>
              <a:gd name="connsiteX11" fmla="*/ 76218 w 79709"/>
              <a:gd name="connsiteY11" fmla="*/ 6 h 28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09" h="282882">
                <a:moveTo>
                  <a:pt x="76218" y="6"/>
                </a:moveTo>
                <a:cubicBezTo>
                  <a:pt x="77806" y="1064"/>
                  <a:pt x="66693" y="142881"/>
                  <a:pt x="66693" y="142881"/>
                </a:cubicBezTo>
                <a:cubicBezTo>
                  <a:pt x="67222" y="162989"/>
                  <a:pt x="82039" y="113777"/>
                  <a:pt x="79393" y="120656"/>
                </a:cubicBezTo>
                <a:cubicBezTo>
                  <a:pt x="76747" y="127535"/>
                  <a:pt x="64047" y="164048"/>
                  <a:pt x="50818" y="184156"/>
                </a:cubicBezTo>
                <a:cubicBezTo>
                  <a:pt x="37589" y="204264"/>
                  <a:pt x="1076" y="224902"/>
                  <a:pt x="18" y="241306"/>
                </a:cubicBezTo>
                <a:cubicBezTo>
                  <a:pt x="-1040" y="257710"/>
                  <a:pt x="42880" y="280464"/>
                  <a:pt x="44468" y="282581"/>
                </a:cubicBezTo>
                <a:cubicBezTo>
                  <a:pt x="46056" y="284698"/>
                  <a:pt x="9543" y="275702"/>
                  <a:pt x="9543" y="254006"/>
                </a:cubicBezTo>
                <a:cubicBezTo>
                  <a:pt x="9543" y="232310"/>
                  <a:pt x="37589" y="160344"/>
                  <a:pt x="44468" y="152406"/>
                </a:cubicBezTo>
                <a:cubicBezTo>
                  <a:pt x="51347" y="144468"/>
                  <a:pt x="48172" y="217494"/>
                  <a:pt x="50818" y="206381"/>
                </a:cubicBezTo>
                <a:cubicBezTo>
                  <a:pt x="53464" y="195268"/>
                  <a:pt x="59285" y="97373"/>
                  <a:pt x="60343" y="85731"/>
                </a:cubicBezTo>
                <a:cubicBezTo>
                  <a:pt x="61401" y="74089"/>
                  <a:pt x="55051" y="146056"/>
                  <a:pt x="57168" y="136531"/>
                </a:cubicBezTo>
                <a:cubicBezTo>
                  <a:pt x="59285" y="127006"/>
                  <a:pt x="74630" y="-1052"/>
                  <a:pt x="7621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ECA62F80-A713-32FB-7A0E-4E98111A9581}"/>
              </a:ext>
            </a:extLst>
          </p:cNvPr>
          <p:cNvSpPr/>
          <p:nvPr/>
        </p:nvSpPr>
        <p:spPr>
          <a:xfrm>
            <a:off x="6340431" y="3997325"/>
            <a:ext cx="116020" cy="301629"/>
          </a:xfrm>
          <a:custGeom>
            <a:avLst/>
            <a:gdLst>
              <a:gd name="connsiteX0" fmla="*/ 95294 w 116020"/>
              <a:gd name="connsiteY0" fmla="*/ 0 h 301629"/>
              <a:gd name="connsiteX1" fmla="*/ 114344 w 116020"/>
              <a:gd name="connsiteY1" fmla="*/ 168275 h 301629"/>
              <a:gd name="connsiteX2" fmla="*/ 114344 w 116020"/>
              <a:gd name="connsiteY2" fmla="*/ 127000 h 301629"/>
              <a:gd name="connsiteX3" fmla="*/ 107994 w 116020"/>
              <a:gd name="connsiteY3" fmla="*/ 219075 h 301629"/>
              <a:gd name="connsiteX4" fmla="*/ 63544 w 116020"/>
              <a:gd name="connsiteY4" fmla="*/ 260350 h 301629"/>
              <a:gd name="connsiteX5" fmla="*/ 82594 w 116020"/>
              <a:gd name="connsiteY5" fmla="*/ 244475 h 301629"/>
              <a:gd name="connsiteX6" fmla="*/ 44 w 116020"/>
              <a:gd name="connsiteY6" fmla="*/ 301625 h 301629"/>
              <a:gd name="connsiteX7" fmla="*/ 95294 w 116020"/>
              <a:gd name="connsiteY7" fmla="*/ 241300 h 301629"/>
              <a:gd name="connsiteX8" fmla="*/ 104819 w 116020"/>
              <a:gd name="connsiteY8" fmla="*/ 98425 h 301629"/>
              <a:gd name="connsiteX9" fmla="*/ 95294 w 116020"/>
              <a:gd name="connsiteY9" fmla="*/ 76200 h 301629"/>
              <a:gd name="connsiteX10" fmla="*/ 95294 w 116020"/>
              <a:gd name="connsiteY10" fmla="*/ 111125 h 301629"/>
              <a:gd name="connsiteX11" fmla="*/ 95294 w 116020"/>
              <a:gd name="connsiteY11" fmla="*/ 0 h 3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020" h="301629">
                <a:moveTo>
                  <a:pt x="95294" y="0"/>
                </a:moveTo>
                <a:cubicBezTo>
                  <a:pt x="103231" y="73554"/>
                  <a:pt x="111169" y="147108"/>
                  <a:pt x="114344" y="168275"/>
                </a:cubicBezTo>
                <a:cubicBezTo>
                  <a:pt x="117519" y="189442"/>
                  <a:pt x="115402" y="118533"/>
                  <a:pt x="114344" y="127000"/>
                </a:cubicBezTo>
                <a:cubicBezTo>
                  <a:pt x="113286" y="135467"/>
                  <a:pt x="116461" y="196850"/>
                  <a:pt x="107994" y="219075"/>
                </a:cubicBezTo>
                <a:cubicBezTo>
                  <a:pt x="99527" y="241300"/>
                  <a:pt x="63544" y="260350"/>
                  <a:pt x="63544" y="260350"/>
                </a:cubicBezTo>
                <a:cubicBezTo>
                  <a:pt x="59311" y="264583"/>
                  <a:pt x="93177" y="237596"/>
                  <a:pt x="82594" y="244475"/>
                </a:cubicBezTo>
                <a:cubicBezTo>
                  <a:pt x="72011" y="251354"/>
                  <a:pt x="-2073" y="302154"/>
                  <a:pt x="44" y="301625"/>
                </a:cubicBezTo>
                <a:cubicBezTo>
                  <a:pt x="2161" y="301096"/>
                  <a:pt x="77831" y="275167"/>
                  <a:pt x="95294" y="241300"/>
                </a:cubicBezTo>
                <a:cubicBezTo>
                  <a:pt x="112757" y="207433"/>
                  <a:pt x="104819" y="125942"/>
                  <a:pt x="104819" y="98425"/>
                </a:cubicBezTo>
                <a:cubicBezTo>
                  <a:pt x="104819" y="70908"/>
                  <a:pt x="96882" y="74083"/>
                  <a:pt x="95294" y="76200"/>
                </a:cubicBezTo>
                <a:cubicBezTo>
                  <a:pt x="93706" y="78317"/>
                  <a:pt x="95294" y="111125"/>
                  <a:pt x="95294" y="111125"/>
                </a:cubicBezTo>
                <a:lnTo>
                  <a:pt x="9529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830FA866-6EB5-740D-C207-E78357072DF0}"/>
              </a:ext>
            </a:extLst>
          </p:cNvPr>
          <p:cNvSpPr/>
          <p:nvPr/>
        </p:nvSpPr>
        <p:spPr>
          <a:xfrm>
            <a:off x="6276798" y="4009665"/>
            <a:ext cx="39070" cy="264080"/>
          </a:xfrm>
          <a:custGeom>
            <a:avLst/>
            <a:gdLst>
              <a:gd name="connsiteX0" fmla="*/ 19227 w 39070"/>
              <a:gd name="connsiteY0" fmla="*/ 360 h 264080"/>
              <a:gd name="connsiteX1" fmla="*/ 38277 w 39070"/>
              <a:gd name="connsiteY1" fmla="*/ 130535 h 264080"/>
              <a:gd name="connsiteX2" fmla="*/ 31927 w 39070"/>
              <a:gd name="connsiteY2" fmla="*/ 105135 h 264080"/>
              <a:gd name="connsiteX3" fmla="*/ 177 w 39070"/>
              <a:gd name="connsiteY3" fmla="*/ 263885 h 264080"/>
              <a:gd name="connsiteX4" fmla="*/ 19227 w 39070"/>
              <a:gd name="connsiteY4" fmla="*/ 136885 h 264080"/>
              <a:gd name="connsiteX5" fmla="*/ 22402 w 39070"/>
              <a:gd name="connsiteY5" fmla="*/ 92435 h 264080"/>
              <a:gd name="connsiteX6" fmla="*/ 19227 w 39070"/>
              <a:gd name="connsiteY6" fmla="*/ 360 h 2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70" h="264080">
                <a:moveTo>
                  <a:pt x="19227" y="360"/>
                </a:moveTo>
                <a:cubicBezTo>
                  <a:pt x="21873" y="6710"/>
                  <a:pt x="36160" y="113073"/>
                  <a:pt x="38277" y="130535"/>
                </a:cubicBezTo>
                <a:cubicBezTo>
                  <a:pt x="40394" y="147997"/>
                  <a:pt x="38277" y="82910"/>
                  <a:pt x="31927" y="105135"/>
                </a:cubicBezTo>
                <a:cubicBezTo>
                  <a:pt x="25577" y="127360"/>
                  <a:pt x="2294" y="258593"/>
                  <a:pt x="177" y="263885"/>
                </a:cubicBezTo>
                <a:cubicBezTo>
                  <a:pt x="-1940" y="269177"/>
                  <a:pt x="15523" y="165460"/>
                  <a:pt x="19227" y="136885"/>
                </a:cubicBezTo>
                <a:cubicBezTo>
                  <a:pt x="22931" y="108310"/>
                  <a:pt x="21873" y="111485"/>
                  <a:pt x="22402" y="92435"/>
                </a:cubicBezTo>
                <a:cubicBezTo>
                  <a:pt x="22931" y="73385"/>
                  <a:pt x="16581" y="-5990"/>
                  <a:pt x="19227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5ABDC08-C685-41DC-128B-840F0F064445}"/>
              </a:ext>
            </a:extLst>
          </p:cNvPr>
          <p:cNvSpPr/>
          <p:nvPr/>
        </p:nvSpPr>
        <p:spPr>
          <a:xfrm>
            <a:off x="6315070" y="3990925"/>
            <a:ext cx="52766" cy="311640"/>
          </a:xfrm>
          <a:custGeom>
            <a:avLst/>
            <a:gdLst>
              <a:gd name="connsiteX0" fmla="*/ 34930 w 52766"/>
              <a:gd name="connsiteY0" fmla="*/ 50 h 311640"/>
              <a:gd name="connsiteX1" fmla="*/ 50805 w 52766"/>
              <a:gd name="connsiteY1" fmla="*/ 209600 h 311640"/>
              <a:gd name="connsiteX2" fmla="*/ 50805 w 52766"/>
              <a:gd name="connsiteY2" fmla="*/ 161975 h 311640"/>
              <a:gd name="connsiteX3" fmla="*/ 47630 w 52766"/>
              <a:gd name="connsiteY3" fmla="*/ 228650 h 311640"/>
              <a:gd name="connsiteX4" fmla="*/ 5 w 52766"/>
              <a:gd name="connsiteY4" fmla="*/ 311200 h 311640"/>
              <a:gd name="connsiteX5" fmla="*/ 50805 w 52766"/>
              <a:gd name="connsiteY5" fmla="*/ 190550 h 311640"/>
              <a:gd name="connsiteX6" fmla="*/ 34930 w 52766"/>
              <a:gd name="connsiteY6" fmla="*/ 50 h 31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66" h="311640">
                <a:moveTo>
                  <a:pt x="34930" y="50"/>
                </a:moveTo>
                <a:cubicBezTo>
                  <a:pt x="34930" y="3225"/>
                  <a:pt x="48159" y="182613"/>
                  <a:pt x="50805" y="209600"/>
                </a:cubicBezTo>
                <a:cubicBezTo>
                  <a:pt x="53451" y="236588"/>
                  <a:pt x="51334" y="158800"/>
                  <a:pt x="50805" y="161975"/>
                </a:cubicBezTo>
                <a:cubicBezTo>
                  <a:pt x="50276" y="165150"/>
                  <a:pt x="56097" y="203779"/>
                  <a:pt x="47630" y="228650"/>
                </a:cubicBezTo>
                <a:cubicBezTo>
                  <a:pt x="39163" y="253521"/>
                  <a:pt x="-524" y="317550"/>
                  <a:pt x="5" y="311200"/>
                </a:cubicBezTo>
                <a:cubicBezTo>
                  <a:pt x="534" y="304850"/>
                  <a:pt x="41809" y="236587"/>
                  <a:pt x="50805" y="190550"/>
                </a:cubicBezTo>
                <a:cubicBezTo>
                  <a:pt x="59801" y="144513"/>
                  <a:pt x="34930" y="-3125"/>
                  <a:pt x="34930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E904A3A-46E1-ADD6-FA0D-E7411CE7BCEB}"/>
              </a:ext>
            </a:extLst>
          </p:cNvPr>
          <p:cNvSpPr/>
          <p:nvPr/>
        </p:nvSpPr>
        <p:spPr>
          <a:xfrm>
            <a:off x="5565775" y="4310399"/>
            <a:ext cx="727469" cy="111079"/>
          </a:xfrm>
          <a:custGeom>
            <a:avLst/>
            <a:gdLst>
              <a:gd name="connsiteX0" fmla="*/ 0 w 727469"/>
              <a:gd name="connsiteY0" fmla="*/ 96501 h 111079"/>
              <a:gd name="connsiteX1" fmla="*/ 222250 w 727469"/>
              <a:gd name="connsiteY1" fmla="*/ 99676 h 111079"/>
              <a:gd name="connsiteX2" fmla="*/ 228600 w 727469"/>
              <a:gd name="connsiteY2" fmla="*/ 106026 h 111079"/>
              <a:gd name="connsiteX3" fmla="*/ 438150 w 727469"/>
              <a:gd name="connsiteY3" fmla="*/ 17126 h 111079"/>
              <a:gd name="connsiteX4" fmla="*/ 571500 w 727469"/>
              <a:gd name="connsiteY4" fmla="*/ 26651 h 111079"/>
              <a:gd name="connsiteX5" fmla="*/ 552450 w 727469"/>
              <a:gd name="connsiteY5" fmla="*/ 4426 h 111079"/>
              <a:gd name="connsiteX6" fmla="*/ 727075 w 727469"/>
              <a:gd name="connsiteY6" fmla="*/ 55226 h 111079"/>
              <a:gd name="connsiteX7" fmla="*/ 596900 w 727469"/>
              <a:gd name="connsiteY7" fmla="*/ 20301 h 111079"/>
              <a:gd name="connsiteX8" fmla="*/ 495300 w 727469"/>
              <a:gd name="connsiteY8" fmla="*/ 1251 h 111079"/>
              <a:gd name="connsiteX9" fmla="*/ 339725 w 727469"/>
              <a:gd name="connsiteY9" fmla="*/ 55226 h 111079"/>
              <a:gd name="connsiteX10" fmla="*/ 234950 w 727469"/>
              <a:gd name="connsiteY10" fmla="*/ 93326 h 111079"/>
              <a:gd name="connsiteX11" fmla="*/ 222250 w 727469"/>
              <a:gd name="connsiteY11" fmla="*/ 102851 h 111079"/>
              <a:gd name="connsiteX12" fmla="*/ 0 w 727469"/>
              <a:gd name="connsiteY12" fmla="*/ 96501 h 11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469" h="111079">
                <a:moveTo>
                  <a:pt x="0" y="96501"/>
                </a:moveTo>
                <a:cubicBezTo>
                  <a:pt x="0" y="95972"/>
                  <a:pt x="184150" y="98088"/>
                  <a:pt x="222250" y="99676"/>
                </a:cubicBezTo>
                <a:cubicBezTo>
                  <a:pt x="260350" y="101264"/>
                  <a:pt x="192617" y="119784"/>
                  <a:pt x="228600" y="106026"/>
                </a:cubicBezTo>
                <a:cubicBezTo>
                  <a:pt x="264583" y="92268"/>
                  <a:pt x="381000" y="30355"/>
                  <a:pt x="438150" y="17126"/>
                </a:cubicBezTo>
                <a:cubicBezTo>
                  <a:pt x="495300" y="3897"/>
                  <a:pt x="552450" y="28768"/>
                  <a:pt x="571500" y="26651"/>
                </a:cubicBezTo>
                <a:cubicBezTo>
                  <a:pt x="590550" y="24534"/>
                  <a:pt x="526521" y="-336"/>
                  <a:pt x="552450" y="4426"/>
                </a:cubicBezTo>
                <a:cubicBezTo>
                  <a:pt x="578379" y="9188"/>
                  <a:pt x="719667" y="52580"/>
                  <a:pt x="727075" y="55226"/>
                </a:cubicBezTo>
                <a:cubicBezTo>
                  <a:pt x="734483" y="57872"/>
                  <a:pt x="635529" y="29297"/>
                  <a:pt x="596900" y="20301"/>
                </a:cubicBezTo>
                <a:cubicBezTo>
                  <a:pt x="558271" y="11305"/>
                  <a:pt x="538163" y="-4570"/>
                  <a:pt x="495300" y="1251"/>
                </a:cubicBezTo>
                <a:cubicBezTo>
                  <a:pt x="452438" y="7072"/>
                  <a:pt x="339725" y="55226"/>
                  <a:pt x="339725" y="55226"/>
                </a:cubicBezTo>
                <a:lnTo>
                  <a:pt x="234950" y="93326"/>
                </a:lnTo>
                <a:cubicBezTo>
                  <a:pt x="215371" y="101264"/>
                  <a:pt x="256646" y="102322"/>
                  <a:pt x="222250" y="102851"/>
                </a:cubicBezTo>
                <a:cubicBezTo>
                  <a:pt x="187854" y="103380"/>
                  <a:pt x="0" y="97030"/>
                  <a:pt x="0" y="96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7E467250-AEF2-5166-C47E-0B5542560BCB}"/>
              </a:ext>
            </a:extLst>
          </p:cNvPr>
          <p:cNvSpPr/>
          <p:nvPr/>
        </p:nvSpPr>
        <p:spPr>
          <a:xfrm>
            <a:off x="6265971" y="4340002"/>
            <a:ext cx="745143" cy="125978"/>
          </a:xfrm>
          <a:custGeom>
            <a:avLst/>
            <a:gdLst>
              <a:gd name="connsiteX0" fmla="*/ 1479 w 745143"/>
              <a:gd name="connsiteY0" fmla="*/ 47848 h 125978"/>
              <a:gd name="connsiteX1" fmla="*/ 182454 w 745143"/>
              <a:gd name="connsiteY1" fmla="*/ 223 h 125978"/>
              <a:gd name="connsiteX2" fmla="*/ 312629 w 745143"/>
              <a:gd name="connsiteY2" fmla="*/ 28798 h 125978"/>
              <a:gd name="connsiteX3" fmla="*/ 306279 w 745143"/>
              <a:gd name="connsiteY3" fmla="*/ 19273 h 125978"/>
              <a:gd name="connsiteX4" fmla="*/ 474554 w 745143"/>
              <a:gd name="connsiteY4" fmla="*/ 101823 h 125978"/>
              <a:gd name="connsiteX5" fmla="*/ 547579 w 745143"/>
              <a:gd name="connsiteY5" fmla="*/ 124048 h 125978"/>
              <a:gd name="connsiteX6" fmla="*/ 636479 w 745143"/>
              <a:gd name="connsiteY6" fmla="*/ 120873 h 125978"/>
              <a:gd name="connsiteX7" fmla="*/ 744429 w 745143"/>
              <a:gd name="connsiteY7" fmla="*/ 89123 h 125978"/>
              <a:gd name="connsiteX8" fmla="*/ 674579 w 745143"/>
              <a:gd name="connsiteY8" fmla="*/ 111348 h 125978"/>
              <a:gd name="connsiteX9" fmla="*/ 509479 w 745143"/>
              <a:gd name="connsiteY9" fmla="*/ 108173 h 125978"/>
              <a:gd name="connsiteX10" fmla="*/ 423754 w 745143"/>
              <a:gd name="connsiteY10" fmla="*/ 92298 h 125978"/>
              <a:gd name="connsiteX11" fmla="*/ 252304 w 745143"/>
              <a:gd name="connsiteY11" fmla="*/ 16098 h 125978"/>
              <a:gd name="connsiteX12" fmla="*/ 103079 w 745143"/>
              <a:gd name="connsiteY12" fmla="*/ 12923 h 125978"/>
              <a:gd name="connsiteX13" fmla="*/ 1479 w 745143"/>
              <a:gd name="connsiteY13" fmla="*/ 47848 h 1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143" h="125978">
                <a:moveTo>
                  <a:pt x="1479" y="47848"/>
                </a:moveTo>
                <a:cubicBezTo>
                  <a:pt x="14708" y="45731"/>
                  <a:pt x="130596" y="3398"/>
                  <a:pt x="182454" y="223"/>
                </a:cubicBezTo>
                <a:cubicBezTo>
                  <a:pt x="234312" y="-2952"/>
                  <a:pt x="312629" y="28798"/>
                  <a:pt x="312629" y="28798"/>
                </a:cubicBezTo>
                <a:cubicBezTo>
                  <a:pt x="333267" y="31973"/>
                  <a:pt x="279292" y="7102"/>
                  <a:pt x="306279" y="19273"/>
                </a:cubicBezTo>
                <a:cubicBezTo>
                  <a:pt x="333267" y="31444"/>
                  <a:pt x="434337" y="84361"/>
                  <a:pt x="474554" y="101823"/>
                </a:cubicBezTo>
                <a:cubicBezTo>
                  <a:pt x="514771" y="119285"/>
                  <a:pt x="520591" y="120873"/>
                  <a:pt x="547579" y="124048"/>
                </a:cubicBezTo>
                <a:cubicBezTo>
                  <a:pt x="574567" y="127223"/>
                  <a:pt x="603671" y="126694"/>
                  <a:pt x="636479" y="120873"/>
                </a:cubicBezTo>
                <a:cubicBezTo>
                  <a:pt x="669287" y="115052"/>
                  <a:pt x="738079" y="90711"/>
                  <a:pt x="744429" y="89123"/>
                </a:cubicBezTo>
                <a:cubicBezTo>
                  <a:pt x="750779" y="87536"/>
                  <a:pt x="713737" y="108173"/>
                  <a:pt x="674579" y="111348"/>
                </a:cubicBezTo>
                <a:cubicBezTo>
                  <a:pt x="635421" y="114523"/>
                  <a:pt x="551283" y="111348"/>
                  <a:pt x="509479" y="108173"/>
                </a:cubicBezTo>
                <a:cubicBezTo>
                  <a:pt x="467675" y="104998"/>
                  <a:pt x="466617" y="107644"/>
                  <a:pt x="423754" y="92298"/>
                </a:cubicBezTo>
                <a:cubicBezTo>
                  <a:pt x="380891" y="76952"/>
                  <a:pt x="305750" y="29327"/>
                  <a:pt x="252304" y="16098"/>
                </a:cubicBezTo>
                <a:cubicBezTo>
                  <a:pt x="198858" y="2869"/>
                  <a:pt x="139062" y="7631"/>
                  <a:pt x="103079" y="12923"/>
                </a:cubicBezTo>
                <a:cubicBezTo>
                  <a:pt x="67096" y="18215"/>
                  <a:pt x="-11750" y="49965"/>
                  <a:pt x="1479" y="47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968E63A-D9FD-970D-B499-D9A60020F84C}"/>
              </a:ext>
            </a:extLst>
          </p:cNvPr>
          <p:cNvSpPr/>
          <p:nvPr/>
        </p:nvSpPr>
        <p:spPr>
          <a:xfrm>
            <a:off x="6248314" y="4343108"/>
            <a:ext cx="32172" cy="133855"/>
          </a:xfrm>
          <a:custGeom>
            <a:avLst/>
            <a:gdLst>
              <a:gd name="connsiteX0" fmla="*/ 86 w 32172"/>
              <a:gd name="connsiteY0" fmla="*/ 292 h 133855"/>
              <a:gd name="connsiteX1" fmla="*/ 22311 w 32172"/>
              <a:gd name="connsiteY1" fmla="*/ 51092 h 133855"/>
              <a:gd name="connsiteX2" fmla="*/ 19136 w 32172"/>
              <a:gd name="connsiteY2" fmla="*/ 133642 h 133855"/>
              <a:gd name="connsiteX3" fmla="*/ 31836 w 32172"/>
              <a:gd name="connsiteY3" fmla="*/ 73317 h 133855"/>
              <a:gd name="connsiteX4" fmla="*/ 86 w 32172"/>
              <a:gd name="connsiteY4" fmla="*/ 292 h 1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2" h="133855">
                <a:moveTo>
                  <a:pt x="86" y="292"/>
                </a:moveTo>
                <a:cubicBezTo>
                  <a:pt x="-1501" y="-3412"/>
                  <a:pt x="19136" y="28867"/>
                  <a:pt x="22311" y="51092"/>
                </a:cubicBezTo>
                <a:cubicBezTo>
                  <a:pt x="25486" y="73317"/>
                  <a:pt x="17549" y="129938"/>
                  <a:pt x="19136" y="133642"/>
                </a:cubicBezTo>
                <a:cubicBezTo>
                  <a:pt x="20723" y="137346"/>
                  <a:pt x="34482" y="91838"/>
                  <a:pt x="31836" y="73317"/>
                </a:cubicBezTo>
                <a:cubicBezTo>
                  <a:pt x="29190" y="54796"/>
                  <a:pt x="1673" y="3996"/>
                  <a:pt x="8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0F81824E-0CED-B88C-9EA3-66C563E7F5A5}"/>
              </a:ext>
            </a:extLst>
          </p:cNvPr>
          <p:cNvSpPr/>
          <p:nvPr/>
        </p:nvSpPr>
        <p:spPr>
          <a:xfrm>
            <a:off x="6305514" y="4346449"/>
            <a:ext cx="31389" cy="127157"/>
          </a:xfrm>
          <a:custGeom>
            <a:avLst/>
            <a:gdLst>
              <a:gd name="connsiteX0" fmla="*/ 36 w 31389"/>
              <a:gd name="connsiteY0" fmla="*/ 126 h 127157"/>
              <a:gd name="connsiteX1" fmla="*/ 22261 w 31389"/>
              <a:gd name="connsiteY1" fmla="*/ 85851 h 127157"/>
              <a:gd name="connsiteX2" fmla="*/ 6386 w 31389"/>
              <a:gd name="connsiteY2" fmla="*/ 127126 h 127157"/>
              <a:gd name="connsiteX3" fmla="*/ 28611 w 31389"/>
              <a:gd name="connsiteY3" fmla="*/ 92201 h 127157"/>
              <a:gd name="connsiteX4" fmla="*/ 28611 w 31389"/>
              <a:gd name="connsiteY4" fmla="*/ 66801 h 127157"/>
              <a:gd name="connsiteX5" fmla="*/ 36 w 31389"/>
              <a:gd name="connsiteY5" fmla="*/ 126 h 12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89" h="127157">
                <a:moveTo>
                  <a:pt x="36" y="126"/>
                </a:moveTo>
                <a:cubicBezTo>
                  <a:pt x="-1022" y="3301"/>
                  <a:pt x="21203" y="64684"/>
                  <a:pt x="22261" y="85851"/>
                </a:cubicBezTo>
                <a:cubicBezTo>
                  <a:pt x="23319" y="107018"/>
                  <a:pt x="5328" y="126068"/>
                  <a:pt x="6386" y="127126"/>
                </a:cubicBezTo>
                <a:cubicBezTo>
                  <a:pt x="7444" y="128184"/>
                  <a:pt x="24907" y="102255"/>
                  <a:pt x="28611" y="92201"/>
                </a:cubicBezTo>
                <a:cubicBezTo>
                  <a:pt x="32315" y="82147"/>
                  <a:pt x="32315" y="78972"/>
                  <a:pt x="28611" y="66801"/>
                </a:cubicBezTo>
                <a:cubicBezTo>
                  <a:pt x="24907" y="54630"/>
                  <a:pt x="1094" y="-3049"/>
                  <a:pt x="3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36588151-7E11-33B2-7D14-531BF9E805E7}"/>
              </a:ext>
            </a:extLst>
          </p:cNvPr>
          <p:cNvSpPr/>
          <p:nvPr/>
        </p:nvSpPr>
        <p:spPr>
          <a:xfrm>
            <a:off x="5497785" y="4352917"/>
            <a:ext cx="147431" cy="111576"/>
          </a:xfrm>
          <a:custGeom>
            <a:avLst/>
            <a:gdLst>
              <a:gd name="connsiteX0" fmla="*/ 147365 w 147431"/>
              <a:gd name="connsiteY0" fmla="*/ 8 h 111576"/>
              <a:gd name="connsiteX1" fmla="*/ 23540 w 147431"/>
              <a:gd name="connsiteY1" fmla="*/ 41283 h 111576"/>
              <a:gd name="connsiteX2" fmla="*/ 52115 w 147431"/>
              <a:gd name="connsiteY2" fmla="*/ 111133 h 111576"/>
              <a:gd name="connsiteX3" fmla="*/ 23540 w 147431"/>
              <a:gd name="connsiteY3" fmla="*/ 69858 h 111576"/>
              <a:gd name="connsiteX4" fmla="*/ 4490 w 147431"/>
              <a:gd name="connsiteY4" fmla="*/ 44458 h 111576"/>
              <a:gd name="connsiteX5" fmla="*/ 147365 w 147431"/>
              <a:gd name="connsiteY5" fmla="*/ 8 h 11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31" h="111576">
                <a:moveTo>
                  <a:pt x="147365" y="8"/>
                </a:moveTo>
                <a:cubicBezTo>
                  <a:pt x="150540" y="-521"/>
                  <a:pt x="39415" y="22762"/>
                  <a:pt x="23540" y="41283"/>
                </a:cubicBezTo>
                <a:cubicBezTo>
                  <a:pt x="7665" y="59804"/>
                  <a:pt x="52115" y="106371"/>
                  <a:pt x="52115" y="111133"/>
                </a:cubicBezTo>
                <a:cubicBezTo>
                  <a:pt x="52115" y="115895"/>
                  <a:pt x="31477" y="80971"/>
                  <a:pt x="23540" y="69858"/>
                </a:cubicBezTo>
                <a:cubicBezTo>
                  <a:pt x="15602" y="58746"/>
                  <a:pt x="-10327" y="53983"/>
                  <a:pt x="4490" y="44458"/>
                </a:cubicBezTo>
                <a:cubicBezTo>
                  <a:pt x="19307" y="34933"/>
                  <a:pt x="144190" y="537"/>
                  <a:pt x="14736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D6F7E3A-1DDB-2087-6329-61A8BDC2C3D2}"/>
              </a:ext>
            </a:extLst>
          </p:cNvPr>
          <p:cNvSpPr/>
          <p:nvPr/>
        </p:nvSpPr>
        <p:spPr>
          <a:xfrm>
            <a:off x="6764983" y="4415972"/>
            <a:ext cx="251983" cy="124439"/>
          </a:xfrm>
          <a:custGeom>
            <a:avLst/>
            <a:gdLst>
              <a:gd name="connsiteX0" fmla="*/ 175567 w 251983"/>
              <a:gd name="connsiteY0" fmla="*/ 453 h 124439"/>
              <a:gd name="connsiteX1" fmla="*/ 251767 w 251983"/>
              <a:gd name="connsiteY1" fmla="*/ 35378 h 124439"/>
              <a:gd name="connsiteX2" fmla="*/ 194617 w 251983"/>
              <a:gd name="connsiteY2" fmla="*/ 76653 h 124439"/>
              <a:gd name="connsiteX3" fmla="*/ 83492 w 251983"/>
              <a:gd name="connsiteY3" fmla="*/ 124278 h 124439"/>
              <a:gd name="connsiteX4" fmla="*/ 112067 w 251983"/>
              <a:gd name="connsiteY4" fmla="*/ 92528 h 124439"/>
              <a:gd name="connsiteX5" fmla="*/ 942 w 251983"/>
              <a:gd name="connsiteY5" fmla="*/ 102053 h 124439"/>
              <a:gd name="connsiteX6" fmla="*/ 185092 w 251983"/>
              <a:gd name="connsiteY6" fmla="*/ 60778 h 124439"/>
              <a:gd name="connsiteX7" fmla="*/ 175567 w 251983"/>
              <a:gd name="connsiteY7" fmla="*/ 453 h 12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983" h="124439">
                <a:moveTo>
                  <a:pt x="175567" y="453"/>
                </a:moveTo>
                <a:cubicBezTo>
                  <a:pt x="186680" y="-3780"/>
                  <a:pt x="248592" y="22678"/>
                  <a:pt x="251767" y="35378"/>
                </a:cubicBezTo>
                <a:cubicBezTo>
                  <a:pt x="254942" y="48078"/>
                  <a:pt x="222663" y="61836"/>
                  <a:pt x="194617" y="76653"/>
                </a:cubicBezTo>
                <a:cubicBezTo>
                  <a:pt x="166571" y="91470"/>
                  <a:pt x="97250" y="121632"/>
                  <a:pt x="83492" y="124278"/>
                </a:cubicBezTo>
                <a:cubicBezTo>
                  <a:pt x="69734" y="126924"/>
                  <a:pt x="125825" y="96232"/>
                  <a:pt x="112067" y="92528"/>
                </a:cubicBezTo>
                <a:cubicBezTo>
                  <a:pt x="98309" y="88824"/>
                  <a:pt x="-11229" y="107345"/>
                  <a:pt x="942" y="102053"/>
                </a:cubicBezTo>
                <a:cubicBezTo>
                  <a:pt x="13113" y="96761"/>
                  <a:pt x="185092" y="60778"/>
                  <a:pt x="185092" y="60778"/>
                </a:cubicBezTo>
                <a:cubicBezTo>
                  <a:pt x="217371" y="50724"/>
                  <a:pt x="164454" y="4686"/>
                  <a:pt x="175567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EFCA84D5-E638-E81B-92E8-AC1B2660C9EE}"/>
              </a:ext>
            </a:extLst>
          </p:cNvPr>
          <p:cNvSpPr/>
          <p:nvPr/>
        </p:nvSpPr>
        <p:spPr>
          <a:xfrm>
            <a:off x="5549776" y="4425839"/>
            <a:ext cx="737933" cy="76792"/>
          </a:xfrm>
          <a:custGeom>
            <a:avLst/>
            <a:gdLst>
              <a:gd name="connsiteX0" fmla="*/ 124 w 737933"/>
              <a:gd name="connsiteY0" fmla="*/ 111 h 76792"/>
              <a:gd name="connsiteX1" fmla="*/ 282699 w 737933"/>
              <a:gd name="connsiteY1" fmla="*/ 15986 h 76792"/>
              <a:gd name="connsiteX2" fmla="*/ 450974 w 737933"/>
              <a:gd name="connsiteY2" fmla="*/ 9636 h 76792"/>
              <a:gd name="connsiteX3" fmla="*/ 425574 w 737933"/>
              <a:gd name="connsiteY3" fmla="*/ 6461 h 76792"/>
              <a:gd name="connsiteX4" fmla="*/ 552574 w 737933"/>
              <a:gd name="connsiteY4" fmla="*/ 28686 h 76792"/>
              <a:gd name="connsiteX5" fmla="*/ 549399 w 737933"/>
              <a:gd name="connsiteY5" fmla="*/ 6461 h 76792"/>
              <a:gd name="connsiteX6" fmla="*/ 609724 w 737933"/>
              <a:gd name="connsiteY6" fmla="*/ 60436 h 76792"/>
              <a:gd name="connsiteX7" fmla="*/ 600199 w 737933"/>
              <a:gd name="connsiteY7" fmla="*/ 22336 h 76792"/>
              <a:gd name="connsiteX8" fmla="*/ 736724 w 737933"/>
              <a:gd name="connsiteY8" fmla="*/ 76311 h 76792"/>
              <a:gd name="connsiteX9" fmla="*/ 660524 w 737933"/>
              <a:gd name="connsiteY9" fmla="*/ 47736 h 76792"/>
              <a:gd name="connsiteX10" fmla="*/ 549399 w 737933"/>
              <a:gd name="connsiteY10" fmla="*/ 28686 h 76792"/>
              <a:gd name="connsiteX11" fmla="*/ 396999 w 737933"/>
              <a:gd name="connsiteY11" fmla="*/ 28686 h 76792"/>
              <a:gd name="connsiteX12" fmla="*/ 358899 w 737933"/>
              <a:gd name="connsiteY12" fmla="*/ 15986 h 76792"/>
              <a:gd name="connsiteX13" fmla="*/ 247774 w 737933"/>
              <a:gd name="connsiteY13" fmla="*/ 25511 h 76792"/>
              <a:gd name="connsiteX14" fmla="*/ 124 w 737933"/>
              <a:gd name="connsiteY14" fmla="*/ 111 h 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7933" h="76792">
                <a:moveTo>
                  <a:pt x="124" y="111"/>
                </a:moveTo>
                <a:cubicBezTo>
                  <a:pt x="5945" y="-1477"/>
                  <a:pt x="207557" y="14399"/>
                  <a:pt x="282699" y="15986"/>
                </a:cubicBezTo>
                <a:cubicBezTo>
                  <a:pt x="357841" y="17574"/>
                  <a:pt x="427161" y="11224"/>
                  <a:pt x="450974" y="9636"/>
                </a:cubicBezTo>
                <a:cubicBezTo>
                  <a:pt x="474787" y="8048"/>
                  <a:pt x="408641" y="3286"/>
                  <a:pt x="425574" y="6461"/>
                </a:cubicBezTo>
                <a:cubicBezTo>
                  <a:pt x="442507" y="9636"/>
                  <a:pt x="531937" y="28686"/>
                  <a:pt x="552574" y="28686"/>
                </a:cubicBezTo>
                <a:cubicBezTo>
                  <a:pt x="573211" y="28686"/>
                  <a:pt x="539874" y="1169"/>
                  <a:pt x="549399" y="6461"/>
                </a:cubicBezTo>
                <a:cubicBezTo>
                  <a:pt x="558924" y="11753"/>
                  <a:pt x="601257" y="57790"/>
                  <a:pt x="609724" y="60436"/>
                </a:cubicBezTo>
                <a:cubicBezTo>
                  <a:pt x="618191" y="63082"/>
                  <a:pt x="579032" y="19690"/>
                  <a:pt x="600199" y="22336"/>
                </a:cubicBezTo>
                <a:cubicBezTo>
                  <a:pt x="621366" y="24982"/>
                  <a:pt x="726670" y="72078"/>
                  <a:pt x="736724" y="76311"/>
                </a:cubicBezTo>
                <a:cubicBezTo>
                  <a:pt x="746778" y="80544"/>
                  <a:pt x="691745" y="55673"/>
                  <a:pt x="660524" y="47736"/>
                </a:cubicBezTo>
                <a:cubicBezTo>
                  <a:pt x="629303" y="39799"/>
                  <a:pt x="593320" y="31861"/>
                  <a:pt x="549399" y="28686"/>
                </a:cubicBezTo>
                <a:cubicBezTo>
                  <a:pt x="505478" y="25511"/>
                  <a:pt x="428749" y="30803"/>
                  <a:pt x="396999" y="28686"/>
                </a:cubicBezTo>
                <a:cubicBezTo>
                  <a:pt x="365249" y="26569"/>
                  <a:pt x="383770" y="16515"/>
                  <a:pt x="358899" y="15986"/>
                </a:cubicBezTo>
                <a:cubicBezTo>
                  <a:pt x="334028" y="15457"/>
                  <a:pt x="300691" y="24982"/>
                  <a:pt x="247774" y="25511"/>
                </a:cubicBezTo>
                <a:cubicBezTo>
                  <a:pt x="194857" y="26040"/>
                  <a:pt x="-5697" y="1699"/>
                  <a:pt x="12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2AB4642-155D-D6BB-60E8-9A69BFC75E9A}"/>
              </a:ext>
            </a:extLst>
          </p:cNvPr>
          <p:cNvSpPr/>
          <p:nvPr/>
        </p:nvSpPr>
        <p:spPr>
          <a:xfrm>
            <a:off x="6317228" y="4450930"/>
            <a:ext cx="629673" cy="70324"/>
          </a:xfrm>
          <a:custGeom>
            <a:avLst/>
            <a:gdLst>
              <a:gd name="connsiteX0" fmla="*/ 1022 w 629673"/>
              <a:gd name="connsiteY0" fmla="*/ 13120 h 70324"/>
              <a:gd name="connsiteX1" fmla="*/ 86747 w 629673"/>
              <a:gd name="connsiteY1" fmla="*/ 3595 h 70324"/>
              <a:gd name="connsiteX2" fmla="*/ 216922 w 629673"/>
              <a:gd name="connsiteY2" fmla="*/ 25820 h 70324"/>
              <a:gd name="connsiteX3" fmla="*/ 207397 w 629673"/>
              <a:gd name="connsiteY3" fmla="*/ 420 h 70324"/>
              <a:gd name="connsiteX4" fmla="*/ 353447 w 629673"/>
              <a:gd name="connsiteY4" fmla="*/ 51220 h 70324"/>
              <a:gd name="connsiteX5" fmla="*/ 337572 w 629673"/>
              <a:gd name="connsiteY5" fmla="*/ 35345 h 70324"/>
              <a:gd name="connsiteX6" fmla="*/ 439172 w 629673"/>
              <a:gd name="connsiteY6" fmla="*/ 70270 h 70324"/>
              <a:gd name="connsiteX7" fmla="*/ 629672 w 629673"/>
              <a:gd name="connsiteY7" fmla="*/ 25820 h 70324"/>
              <a:gd name="connsiteX8" fmla="*/ 442347 w 629673"/>
              <a:gd name="connsiteY8" fmla="*/ 54395 h 70324"/>
              <a:gd name="connsiteX9" fmla="*/ 245497 w 629673"/>
              <a:gd name="connsiteY9" fmla="*/ 19470 h 70324"/>
              <a:gd name="connsiteX10" fmla="*/ 143897 w 629673"/>
              <a:gd name="connsiteY10" fmla="*/ 32170 h 70324"/>
              <a:gd name="connsiteX11" fmla="*/ 1022 w 629673"/>
              <a:gd name="connsiteY11" fmla="*/ 13120 h 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673" h="70324">
                <a:moveTo>
                  <a:pt x="1022" y="13120"/>
                </a:moveTo>
                <a:cubicBezTo>
                  <a:pt x="-8503" y="8357"/>
                  <a:pt x="50764" y="1478"/>
                  <a:pt x="86747" y="3595"/>
                </a:cubicBezTo>
                <a:cubicBezTo>
                  <a:pt x="122730" y="5712"/>
                  <a:pt x="196814" y="26349"/>
                  <a:pt x="216922" y="25820"/>
                </a:cubicBezTo>
                <a:cubicBezTo>
                  <a:pt x="237030" y="25291"/>
                  <a:pt x="184643" y="-3813"/>
                  <a:pt x="207397" y="420"/>
                </a:cubicBezTo>
                <a:cubicBezTo>
                  <a:pt x="230151" y="4653"/>
                  <a:pt x="353447" y="51220"/>
                  <a:pt x="353447" y="51220"/>
                </a:cubicBezTo>
                <a:cubicBezTo>
                  <a:pt x="375143" y="57041"/>
                  <a:pt x="323285" y="32170"/>
                  <a:pt x="337572" y="35345"/>
                </a:cubicBezTo>
                <a:cubicBezTo>
                  <a:pt x="351859" y="38520"/>
                  <a:pt x="390489" y="71857"/>
                  <a:pt x="439172" y="70270"/>
                </a:cubicBezTo>
                <a:cubicBezTo>
                  <a:pt x="487855" y="68683"/>
                  <a:pt x="629143" y="28466"/>
                  <a:pt x="629672" y="25820"/>
                </a:cubicBezTo>
                <a:cubicBezTo>
                  <a:pt x="630201" y="23174"/>
                  <a:pt x="506376" y="55453"/>
                  <a:pt x="442347" y="54395"/>
                </a:cubicBezTo>
                <a:cubicBezTo>
                  <a:pt x="378318" y="53337"/>
                  <a:pt x="295239" y="23174"/>
                  <a:pt x="245497" y="19470"/>
                </a:cubicBezTo>
                <a:cubicBezTo>
                  <a:pt x="195755" y="15766"/>
                  <a:pt x="182526" y="31641"/>
                  <a:pt x="143897" y="32170"/>
                </a:cubicBezTo>
                <a:cubicBezTo>
                  <a:pt x="105268" y="32699"/>
                  <a:pt x="10547" y="17883"/>
                  <a:pt x="1022" y="13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89130E1-1DE5-E1E2-5FB5-4F0E821C2FF5}"/>
              </a:ext>
            </a:extLst>
          </p:cNvPr>
          <p:cNvSpPr/>
          <p:nvPr/>
        </p:nvSpPr>
        <p:spPr>
          <a:xfrm>
            <a:off x="5792819" y="4473508"/>
            <a:ext cx="524851" cy="121653"/>
          </a:xfrm>
          <a:custGeom>
            <a:avLst/>
            <a:gdLst>
              <a:gd name="connsiteX0" fmla="*/ 1556 w 524851"/>
              <a:gd name="connsiteY0" fmla="*/ 63567 h 121653"/>
              <a:gd name="connsiteX1" fmla="*/ 373031 w 524851"/>
              <a:gd name="connsiteY1" fmla="*/ 54042 h 121653"/>
              <a:gd name="connsiteX2" fmla="*/ 477806 w 524851"/>
              <a:gd name="connsiteY2" fmla="*/ 85792 h 121653"/>
              <a:gd name="connsiteX3" fmla="*/ 465106 w 524851"/>
              <a:gd name="connsiteY3" fmla="*/ 50867 h 121653"/>
              <a:gd name="connsiteX4" fmla="*/ 503206 w 524851"/>
              <a:gd name="connsiteY4" fmla="*/ 92142 h 121653"/>
              <a:gd name="connsiteX5" fmla="*/ 522256 w 524851"/>
              <a:gd name="connsiteY5" fmla="*/ 120717 h 121653"/>
              <a:gd name="connsiteX6" fmla="*/ 446056 w 524851"/>
              <a:gd name="connsiteY6" fmla="*/ 57217 h 121653"/>
              <a:gd name="connsiteX7" fmla="*/ 309531 w 524851"/>
              <a:gd name="connsiteY7" fmla="*/ 34992 h 121653"/>
              <a:gd name="connsiteX8" fmla="*/ 160306 w 524851"/>
              <a:gd name="connsiteY8" fmla="*/ 67 h 121653"/>
              <a:gd name="connsiteX9" fmla="*/ 236506 w 524851"/>
              <a:gd name="connsiteY9" fmla="*/ 44517 h 121653"/>
              <a:gd name="connsiteX10" fmla="*/ 1556 w 524851"/>
              <a:gd name="connsiteY10" fmla="*/ 63567 h 12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4851" h="121653">
                <a:moveTo>
                  <a:pt x="1556" y="63567"/>
                </a:moveTo>
                <a:cubicBezTo>
                  <a:pt x="24310" y="65154"/>
                  <a:pt x="293656" y="50338"/>
                  <a:pt x="373031" y="54042"/>
                </a:cubicBezTo>
                <a:cubicBezTo>
                  <a:pt x="452406" y="57746"/>
                  <a:pt x="462460" y="86321"/>
                  <a:pt x="477806" y="85792"/>
                </a:cubicBezTo>
                <a:cubicBezTo>
                  <a:pt x="493152" y="85263"/>
                  <a:pt x="460873" y="49809"/>
                  <a:pt x="465106" y="50867"/>
                </a:cubicBezTo>
                <a:cubicBezTo>
                  <a:pt x="469339" y="51925"/>
                  <a:pt x="493681" y="80500"/>
                  <a:pt x="503206" y="92142"/>
                </a:cubicBezTo>
                <a:cubicBezTo>
                  <a:pt x="512731" y="103784"/>
                  <a:pt x="531781" y="126538"/>
                  <a:pt x="522256" y="120717"/>
                </a:cubicBezTo>
                <a:cubicBezTo>
                  <a:pt x="512731" y="114896"/>
                  <a:pt x="481510" y="71505"/>
                  <a:pt x="446056" y="57217"/>
                </a:cubicBezTo>
                <a:cubicBezTo>
                  <a:pt x="410602" y="42929"/>
                  <a:pt x="357156" y="44517"/>
                  <a:pt x="309531" y="34992"/>
                </a:cubicBezTo>
                <a:cubicBezTo>
                  <a:pt x="261906" y="25467"/>
                  <a:pt x="172477" y="-1520"/>
                  <a:pt x="160306" y="67"/>
                </a:cubicBezTo>
                <a:cubicBezTo>
                  <a:pt x="148135" y="1654"/>
                  <a:pt x="260319" y="32875"/>
                  <a:pt x="236506" y="44517"/>
                </a:cubicBezTo>
                <a:cubicBezTo>
                  <a:pt x="212693" y="56159"/>
                  <a:pt x="-21198" y="61980"/>
                  <a:pt x="1556" y="6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192F955-4A86-4B2C-EEE7-9CC9AF99947D}"/>
              </a:ext>
            </a:extLst>
          </p:cNvPr>
          <p:cNvSpPr/>
          <p:nvPr/>
        </p:nvSpPr>
        <p:spPr>
          <a:xfrm>
            <a:off x="6298693" y="4514675"/>
            <a:ext cx="594638" cy="51057"/>
          </a:xfrm>
          <a:custGeom>
            <a:avLst/>
            <a:gdLst>
              <a:gd name="connsiteX0" fmla="*/ 507 w 594638"/>
              <a:gd name="connsiteY0" fmla="*/ 50975 h 51057"/>
              <a:gd name="connsiteX1" fmla="*/ 257682 w 594638"/>
              <a:gd name="connsiteY1" fmla="*/ 175 h 51057"/>
              <a:gd name="connsiteX2" fmla="*/ 445007 w 594638"/>
              <a:gd name="connsiteY2" fmla="*/ 38275 h 51057"/>
              <a:gd name="connsiteX3" fmla="*/ 419607 w 594638"/>
              <a:gd name="connsiteY3" fmla="*/ 22400 h 51057"/>
              <a:gd name="connsiteX4" fmla="*/ 552957 w 594638"/>
              <a:gd name="connsiteY4" fmla="*/ 19225 h 51057"/>
              <a:gd name="connsiteX5" fmla="*/ 587882 w 594638"/>
              <a:gd name="connsiteY5" fmla="*/ 28750 h 51057"/>
              <a:gd name="connsiteX6" fmla="*/ 435482 w 594638"/>
              <a:gd name="connsiteY6" fmla="*/ 175 h 51057"/>
              <a:gd name="connsiteX7" fmla="*/ 156082 w 594638"/>
              <a:gd name="connsiteY7" fmla="*/ 44625 h 51057"/>
              <a:gd name="connsiteX8" fmla="*/ 191007 w 594638"/>
              <a:gd name="connsiteY8" fmla="*/ 12875 h 51057"/>
              <a:gd name="connsiteX9" fmla="*/ 507 w 594638"/>
              <a:gd name="connsiteY9" fmla="*/ 50975 h 5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638" h="51057">
                <a:moveTo>
                  <a:pt x="507" y="50975"/>
                </a:moveTo>
                <a:cubicBezTo>
                  <a:pt x="11619" y="48858"/>
                  <a:pt x="183599" y="2292"/>
                  <a:pt x="257682" y="175"/>
                </a:cubicBezTo>
                <a:cubicBezTo>
                  <a:pt x="331765" y="-1942"/>
                  <a:pt x="418020" y="34571"/>
                  <a:pt x="445007" y="38275"/>
                </a:cubicBezTo>
                <a:cubicBezTo>
                  <a:pt x="471994" y="41979"/>
                  <a:pt x="401615" y="25575"/>
                  <a:pt x="419607" y="22400"/>
                </a:cubicBezTo>
                <a:cubicBezTo>
                  <a:pt x="437599" y="19225"/>
                  <a:pt x="524911" y="18167"/>
                  <a:pt x="552957" y="19225"/>
                </a:cubicBezTo>
                <a:cubicBezTo>
                  <a:pt x="581003" y="20283"/>
                  <a:pt x="607461" y="31925"/>
                  <a:pt x="587882" y="28750"/>
                </a:cubicBezTo>
                <a:cubicBezTo>
                  <a:pt x="568303" y="25575"/>
                  <a:pt x="507449" y="-2471"/>
                  <a:pt x="435482" y="175"/>
                </a:cubicBezTo>
                <a:cubicBezTo>
                  <a:pt x="363515" y="2821"/>
                  <a:pt x="196828" y="42508"/>
                  <a:pt x="156082" y="44625"/>
                </a:cubicBezTo>
                <a:cubicBezTo>
                  <a:pt x="115336" y="46742"/>
                  <a:pt x="217994" y="11817"/>
                  <a:pt x="191007" y="12875"/>
                </a:cubicBezTo>
                <a:cubicBezTo>
                  <a:pt x="164020" y="13933"/>
                  <a:pt x="-10605" y="53092"/>
                  <a:pt x="507" y="50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885BF481-CD3E-460F-50AC-3510ADA1F1F6}"/>
              </a:ext>
            </a:extLst>
          </p:cNvPr>
          <p:cNvSpPr/>
          <p:nvPr/>
        </p:nvSpPr>
        <p:spPr>
          <a:xfrm>
            <a:off x="6403949" y="4543180"/>
            <a:ext cx="428706" cy="117733"/>
          </a:xfrm>
          <a:custGeom>
            <a:avLst/>
            <a:gdLst>
              <a:gd name="connsiteX0" fmla="*/ 26 w 428706"/>
              <a:gd name="connsiteY0" fmla="*/ 117720 h 117733"/>
              <a:gd name="connsiteX1" fmla="*/ 181001 w 428706"/>
              <a:gd name="connsiteY1" fmla="*/ 38345 h 117733"/>
              <a:gd name="connsiteX2" fmla="*/ 206401 w 428706"/>
              <a:gd name="connsiteY2" fmla="*/ 57395 h 117733"/>
              <a:gd name="connsiteX3" fmla="*/ 323876 w 428706"/>
              <a:gd name="connsiteY3" fmla="*/ 41520 h 117733"/>
              <a:gd name="connsiteX4" fmla="*/ 320701 w 428706"/>
              <a:gd name="connsiteY4" fmla="*/ 47870 h 117733"/>
              <a:gd name="connsiteX5" fmla="*/ 428651 w 428706"/>
              <a:gd name="connsiteY5" fmla="*/ 245 h 117733"/>
              <a:gd name="connsiteX6" fmla="*/ 304826 w 428706"/>
              <a:gd name="connsiteY6" fmla="*/ 28820 h 117733"/>
              <a:gd name="connsiteX7" fmla="*/ 123851 w 428706"/>
              <a:gd name="connsiteY7" fmla="*/ 19295 h 117733"/>
              <a:gd name="connsiteX8" fmla="*/ 273076 w 428706"/>
              <a:gd name="connsiteY8" fmla="*/ 31995 h 117733"/>
              <a:gd name="connsiteX9" fmla="*/ 168301 w 428706"/>
              <a:gd name="connsiteY9" fmla="*/ 44695 h 117733"/>
              <a:gd name="connsiteX10" fmla="*/ 26 w 428706"/>
              <a:gd name="connsiteY10" fmla="*/ 117720 h 11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706" h="117733">
                <a:moveTo>
                  <a:pt x="26" y="117720"/>
                </a:moveTo>
                <a:cubicBezTo>
                  <a:pt x="2143" y="116662"/>
                  <a:pt x="146605" y="48399"/>
                  <a:pt x="181001" y="38345"/>
                </a:cubicBezTo>
                <a:cubicBezTo>
                  <a:pt x="215397" y="28291"/>
                  <a:pt x="182589" y="56866"/>
                  <a:pt x="206401" y="57395"/>
                </a:cubicBezTo>
                <a:cubicBezTo>
                  <a:pt x="230213" y="57924"/>
                  <a:pt x="304826" y="43107"/>
                  <a:pt x="323876" y="41520"/>
                </a:cubicBezTo>
                <a:cubicBezTo>
                  <a:pt x="342926" y="39933"/>
                  <a:pt x="303239" y="54749"/>
                  <a:pt x="320701" y="47870"/>
                </a:cubicBezTo>
                <a:cubicBezTo>
                  <a:pt x="338163" y="40991"/>
                  <a:pt x="431297" y="3420"/>
                  <a:pt x="428651" y="245"/>
                </a:cubicBezTo>
                <a:cubicBezTo>
                  <a:pt x="426005" y="-2930"/>
                  <a:pt x="355626" y="25645"/>
                  <a:pt x="304826" y="28820"/>
                </a:cubicBezTo>
                <a:lnTo>
                  <a:pt x="123851" y="19295"/>
                </a:lnTo>
                <a:cubicBezTo>
                  <a:pt x="118559" y="19824"/>
                  <a:pt x="265668" y="27762"/>
                  <a:pt x="273076" y="31995"/>
                </a:cubicBezTo>
                <a:cubicBezTo>
                  <a:pt x="280484" y="36228"/>
                  <a:pt x="212751" y="30408"/>
                  <a:pt x="168301" y="44695"/>
                </a:cubicBezTo>
                <a:cubicBezTo>
                  <a:pt x="123851" y="58982"/>
                  <a:pt x="-2091" y="118778"/>
                  <a:pt x="26" y="117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11AFC7-0173-3C4F-DDB4-029C10567D41}"/>
              </a:ext>
            </a:extLst>
          </p:cNvPr>
          <p:cNvSpPr/>
          <p:nvPr/>
        </p:nvSpPr>
        <p:spPr>
          <a:xfrm>
            <a:off x="5870124" y="4573725"/>
            <a:ext cx="461936" cy="94151"/>
          </a:xfrm>
          <a:custGeom>
            <a:avLst/>
            <a:gdLst>
              <a:gd name="connsiteX0" fmla="*/ 451 w 461936"/>
              <a:gd name="connsiteY0" fmla="*/ 14150 h 94151"/>
              <a:gd name="connsiteX1" fmla="*/ 162376 w 461936"/>
              <a:gd name="connsiteY1" fmla="*/ 1450 h 94151"/>
              <a:gd name="connsiteX2" fmla="*/ 257626 w 461936"/>
              <a:gd name="connsiteY2" fmla="*/ 52250 h 94151"/>
              <a:gd name="connsiteX3" fmla="*/ 244926 w 461936"/>
              <a:gd name="connsiteY3" fmla="*/ 14150 h 94151"/>
              <a:gd name="connsiteX4" fmla="*/ 425901 w 461936"/>
              <a:gd name="connsiteY4" fmla="*/ 93525 h 94151"/>
              <a:gd name="connsiteX5" fmla="*/ 403676 w 461936"/>
              <a:gd name="connsiteY5" fmla="*/ 52250 h 94151"/>
              <a:gd name="connsiteX6" fmla="*/ 460826 w 461936"/>
              <a:gd name="connsiteY6" fmla="*/ 71300 h 94151"/>
              <a:gd name="connsiteX7" fmla="*/ 343351 w 461936"/>
              <a:gd name="connsiteY7" fmla="*/ 26850 h 94151"/>
              <a:gd name="connsiteX8" fmla="*/ 302076 w 461936"/>
              <a:gd name="connsiteY8" fmla="*/ 14150 h 94151"/>
              <a:gd name="connsiteX9" fmla="*/ 352876 w 461936"/>
              <a:gd name="connsiteY9" fmla="*/ 71300 h 94151"/>
              <a:gd name="connsiteX10" fmla="*/ 216351 w 461936"/>
              <a:gd name="connsiteY10" fmla="*/ 17325 h 94151"/>
              <a:gd name="connsiteX11" fmla="*/ 451 w 461936"/>
              <a:gd name="connsiteY11" fmla="*/ 14150 h 9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1936" h="94151">
                <a:moveTo>
                  <a:pt x="451" y="14150"/>
                </a:moveTo>
                <a:cubicBezTo>
                  <a:pt x="-8545" y="11504"/>
                  <a:pt x="119514" y="-4900"/>
                  <a:pt x="162376" y="1450"/>
                </a:cubicBezTo>
                <a:cubicBezTo>
                  <a:pt x="205238" y="7800"/>
                  <a:pt x="243868" y="50133"/>
                  <a:pt x="257626" y="52250"/>
                </a:cubicBezTo>
                <a:cubicBezTo>
                  <a:pt x="271384" y="54367"/>
                  <a:pt x="216880" y="7271"/>
                  <a:pt x="244926" y="14150"/>
                </a:cubicBezTo>
                <a:cubicBezTo>
                  <a:pt x="272972" y="21029"/>
                  <a:pt x="399443" y="87175"/>
                  <a:pt x="425901" y="93525"/>
                </a:cubicBezTo>
                <a:cubicBezTo>
                  <a:pt x="452359" y="99875"/>
                  <a:pt x="397855" y="55954"/>
                  <a:pt x="403676" y="52250"/>
                </a:cubicBezTo>
                <a:cubicBezTo>
                  <a:pt x="409497" y="48546"/>
                  <a:pt x="470880" y="75533"/>
                  <a:pt x="460826" y="71300"/>
                </a:cubicBezTo>
                <a:cubicBezTo>
                  <a:pt x="450772" y="67067"/>
                  <a:pt x="369809" y="36375"/>
                  <a:pt x="343351" y="26850"/>
                </a:cubicBezTo>
                <a:cubicBezTo>
                  <a:pt x="316893" y="17325"/>
                  <a:pt x="300489" y="6742"/>
                  <a:pt x="302076" y="14150"/>
                </a:cubicBezTo>
                <a:cubicBezTo>
                  <a:pt x="303663" y="21558"/>
                  <a:pt x="367164" y="70771"/>
                  <a:pt x="352876" y="71300"/>
                </a:cubicBezTo>
                <a:cubicBezTo>
                  <a:pt x="338589" y="71829"/>
                  <a:pt x="270855" y="25262"/>
                  <a:pt x="216351" y="17325"/>
                </a:cubicBezTo>
                <a:cubicBezTo>
                  <a:pt x="161847" y="9388"/>
                  <a:pt x="9447" y="16796"/>
                  <a:pt x="451" y="1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51CCAE94-A725-D4F5-0670-3DFF15C284BD}"/>
              </a:ext>
            </a:extLst>
          </p:cNvPr>
          <p:cNvSpPr/>
          <p:nvPr/>
        </p:nvSpPr>
        <p:spPr>
          <a:xfrm>
            <a:off x="6299199" y="4562032"/>
            <a:ext cx="517527" cy="117921"/>
          </a:xfrm>
          <a:custGeom>
            <a:avLst/>
            <a:gdLst>
              <a:gd name="connsiteX0" fmla="*/ 1 w 517527"/>
              <a:gd name="connsiteY0" fmla="*/ 117918 h 117921"/>
              <a:gd name="connsiteX1" fmla="*/ 222251 w 517527"/>
              <a:gd name="connsiteY1" fmla="*/ 51243 h 117921"/>
              <a:gd name="connsiteX2" fmla="*/ 365126 w 517527"/>
              <a:gd name="connsiteY2" fmla="*/ 57593 h 117921"/>
              <a:gd name="connsiteX3" fmla="*/ 330201 w 517527"/>
              <a:gd name="connsiteY3" fmla="*/ 67118 h 117921"/>
              <a:gd name="connsiteX4" fmla="*/ 517526 w 517527"/>
              <a:gd name="connsiteY4" fmla="*/ 443 h 117921"/>
              <a:gd name="connsiteX5" fmla="*/ 333376 w 517527"/>
              <a:gd name="connsiteY5" fmla="*/ 41718 h 117921"/>
              <a:gd name="connsiteX6" fmla="*/ 146051 w 517527"/>
              <a:gd name="connsiteY6" fmla="*/ 111568 h 117921"/>
              <a:gd name="connsiteX7" fmla="*/ 219076 w 517527"/>
              <a:gd name="connsiteY7" fmla="*/ 48068 h 117921"/>
              <a:gd name="connsiteX8" fmla="*/ 1 w 517527"/>
              <a:gd name="connsiteY8" fmla="*/ 117918 h 11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27" h="117921">
                <a:moveTo>
                  <a:pt x="1" y="117918"/>
                </a:moveTo>
                <a:cubicBezTo>
                  <a:pt x="530" y="118447"/>
                  <a:pt x="161397" y="61297"/>
                  <a:pt x="222251" y="51243"/>
                </a:cubicBezTo>
                <a:cubicBezTo>
                  <a:pt x="283105" y="41189"/>
                  <a:pt x="347134" y="54947"/>
                  <a:pt x="365126" y="57593"/>
                </a:cubicBezTo>
                <a:cubicBezTo>
                  <a:pt x="383118" y="60239"/>
                  <a:pt x="304801" y="76643"/>
                  <a:pt x="330201" y="67118"/>
                </a:cubicBezTo>
                <a:cubicBezTo>
                  <a:pt x="355601" y="57593"/>
                  <a:pt x="516997" y="4676"/>
                  <a:pt x="517526" y="443"/>
                </a:cubicBezTo>
                <a:cubicBezTo>
                  <a:pt x="518055" y="-3790"/>
                  <a:pt x="395288" y="23197"/>
                  <a:pt x="333376" y="41718"/>
                </a:cubicBezTo>
                <a:cubicBezTo>
                  <a:pt x="271464" y="60239"/>
                  <a:pt x="165101" y="110510"/>
                  <a:pt x="146051" y="111568"/>
                </a:cubicBezTo>
                <a:cubicBezTo>
                  <a:pt x="127001" y="112626"/>
                  <a:pt x="247122" y="46481"/>
                  <a:pt x="219076" y="48068"/>
                </a:cubicBezTo>
                <a:cubicBezTo>
                  <a:pt x="191030" y="49655"/>
                  <a:pt x="-528" y="117389"/>
                  <a:pt x="1" y="117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70D885B-67B8-4733-80B9-7CDFEDC4C3B8}"/>
              </a:ext>
            </a:extLst>
          </p:cNvPr>
          <p:cNvSpPr/>
          <p:nvPr/>
        </p:nvSpPr>
        <p:spPr>
          <a:xfrm>
            <a:off x="5543534" y="4422774"/>
            <a:ext cx="356781" cy="177992"/>
          </a:xfrm>
          <a:custGeom>
            <a:avLst/>
            <a:gdLst>
              <a:gd name="connsiteX0" fmla="*/ 16 w 356781"/>
              <a:gd name="connsiteY0" fmla="*/ 1 h 177992"/>
              <a:gd name="connsiteX1" fmla="*/ 231791 w 356781"/>
              <a:gd name="connsiteY1" fmla="*/ 133351 h 177992"/>
              <a:gd name="connsiteX2" fmla="*/ 196866 w 356781"/>
              <a:gd name="connsiteY2" fmla="*/ 107951 h 177992"/>
              <a:gd name="connsiteX3" fmla="*/ 355616 w 356781"/>
              <a:gd name="connsiteY3" fmla="*/ 177801 h 177992"/>
              <a:gd name="connsiteX4" fmla="*/ 273066 w 356781"/>
              <a:gd name="connsiteY4" fmla="*/ 130176 h 177992"/>
              <a:gd name="connsiteX5" fmla="*/ 187341 w 356781"/>
              <a:gd name="connsiteY5" fmla="*/ 79376 h 177992"/>
              <a:gd name="connsiteX6" fmla="*/ 244491 w 356781"/>
              <a:gd name="connsiteY6" fmla="*/ 136526 h 177992"/>
              <a:gd name="connsiteX7" fmla="*/ 16 w 356781"/>
              <a:gd name="connsiteY7" fmla="*/ 1 h 1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781" h="177992">
                <a:moveTo>
                  <a:pt x="16" y="1"/>
                </a:moveTo>
                <a:cubicBezTo>
                  <a:pt x="-2101" y="-528"/>
                  <a:pt x="198983" y="115359"/>
                  <a:pt x="231791" y="133351"/>
                </a:cubicBezTo>
                <a:cubicBezTo>
                  <a:pt x="264599" y="151343"/>
                  <a:pt x="176229" y="100543"/>
                  <a:pt x="196866" y="107951"/>
                </a:cubicBezTo>
                <a:cubicBezTo>
                  <a:pt x="217503" y="115359"/>
                  <a:pt x="342916" y="174097"/>
                  <a:pt x="355616" y="177801"/>
                </a:cubicBezTo>
                <a:cubicBezTo>
                  <a:pt x="368316" y="181505"/>
                  <a:pt x="273066" y="130176"/>
                  <a:pt x="273066" y="130176"/>
                </a:cubicBezTo>
                <a:cubicBezTo>
                  <a:pt x="245020" y="113772"/>
                  <a:pt x="192103" y="78318"/>
                  <a:pt x="187341" y="79376"/>
                </a:cubicBezTo>
                <a:cubicBezTo>
                  <a:pt x="182579" y="80434"/>
                  <a:pt x="268833" y="146580"/>
                  <a:pt x="244491" y="136526"/>
                </a:cubicBezTo>
                <a:cubicBezTo>
                  <a:pt x="220149" y="126472"/>
                  <a:pt x="2133" y="530"/>
                  <a:pt x="1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992E36A-57F7-1675-7509-DEC8F06AF549}"/>
              </a:ext>
            </a:extLst>
          </p:cNvPr>
          <p:cNvSpPr/>
          <p:nvPr/>
        </p:nvSpPr>
        <p:spPr>
          <a:xfrm>
            <a:off x="5654579" y="4406159"/>
            <a:ext cx="393284" cy="77486"/>
          </a:xfrm>
          <a:custGeom>
            <a:avLst/>
            <a:gdLst>
              <a:gd name="connsiteX0" fmla="*/ 96 w 393284"/>
              <a:gd name="connsiteY0" fmla="*/ 45191 h 77486"/>
              <a:gd name="connsiteX1" fmla="*/ 165196 w 393284"/>
              <a:gd name="connsiteY1" fmla="*/ 64241 h 77486"/>
              <a:gd name="connsiteX2" fmla="*/ 390621 w 393284"/>
              <a:gd name="connsiteY2" fmla="*/ 741 h 77486"/>
              <a:gd name="connsiteX3" fmla="*/ 282671 w 393284"/>
              <a:gd name="connsiteY3" fmla="*/ 32491 h 77486"/>
              <a:gd name="connsiteX4" fmla="*/ 187421 w 393284"/>
              <a:gd name="connsiteY4" fmla="*/ 76941 h 77486"/>
              <a:gd name="connsiteX5" fmla="*/ 96 w 393284"/>
              <a:gd name="connsiteY5" fmla="*/ 45191 h 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284" h="77486">
                <a:moveTo>
                  <a:pt x="96" y="45191"/>
                </a:moveTo>
                <a:cubicBezTo>
                  <a:pt x="-3608" y="43074"/>
                  <a:pt x="100109" y="71649"/>
                  <a:pt x="165196" y="64241"/>
                </a:cubicBezTo>
                <a:cubicBezTo>
                  <a:pt x="230283" y="56833"/>
                  <a:pt x="371042" y="6033"/>
                  <a:pt x="390621" y="741"/>
                </a:cubicBezTo>
                <a:cubicBezTo>
                  <a:pt x="410200" y="-4551"/>
                  <a:pt x="316538" y="19791"/>
                  <a:pt x="282671" y="32491"/>
                </a:cubicBezTo>
                <a:cubicBezTo>
                  <a:pt x="248804" y="45191"/>
                  <a:pt x="229225" y="71649"/>
                  <a:pt x="187421" y="76941"/>
                </a:cubicBezTo>
                <a:cubicBezTo>
                  <a:pt x="145617" y="82233"/>
                  <a:pt x="3800" y="47308"/>
                  <a:pt x="96" y="45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65009CEC-91D6-0708-B2B9-15E6082818FB}"/>
              </a:ext>
            </a:extLst>
          </p:cNvPr>
          <p:cNvSpPr/>
          <p:nvPr/>
        </p:nvSpPr>
        <p:spPr>
          <a:xfrm>
            <a:off x="6197040" y="4330617"/>
            <a:ext cx="83481" cy="146288"/>
          </a:xfrm>
          <a:custGeom>
            <a:avLst/>
            <a:gdLst>
              <a:gd name="connsiteX0" fmla="*/ 560 w 83481"/>
              <a:gd name="connsiteY0" fmla="*/ 83 h 146288"/>
              <a:gd name="connsiteX1" fmla="*/ 25960 w 83481"/>
              <a:gd name="connsiteY1" fmla="*/ 82633 h 146288"/>
              <a:gd name="connsiteX2" fmla="*/ 83110 w 83481"/>
              <a:gd name="connsiteY2" fmla="*/ 146133 h 146288"/>
              <a:gd name="connsiteX3" fmla="*/ 48185 w 83481"/>
              <a:gd name="connsiteY3" fmla="*/ 98508 h 146288"/>
              <a:gd name="connsiteX4" fmla="*/ 560 w 83481"/>
              <a:gd name="connsiteY4" fmla="*/ 83 h 1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81" h="146288">
                <a:moveTo>
                  <a:pt x="560" y="83"/>
                </a:moveTo>
                <a:cubicBezTo>
                  <a:pt x="-3144" y="-2563"/>
                  <a:pt x="12202" y="58291"/>
                  <a:pt x="25960" y="82633"/>
                </a:cubicBezTo>
                <a:cubicBezTo>
                  <a:pt x="39718" y="106975"/>
                  <a:pt x="79406" y="143487"/>
                  <a:pt x="83110" y="146133"/>
                </a:cubicBezTo>
                <a:cubicBezTo>
                  <a:pt x="86814" y="148779"/>
                  <a:pt x="61943" y="117029"/>
                  <a:pt x="48185" y="98508"/>
                </a:cubicBezTo>
                <a:cubicBezTo>
                  <a:pt x="34427" y="79987"/>
                  <a:pt x="4264" y="2729"/>
                  <a:pt x="560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11C3F17-2DEC-542C-18D4-6949AC476F4B}"/>
              </a:ext>
            </a:extLst>
          </p:cNvPr>
          <p:cNvSpPr/>
          <p:nvPr/>
        </p:nvSpPr>
        <p:spPr>
          <a:xfrm>
            <a:off x="6388093" y="4346305"/>
            <a:ext cx="39571" cy="101905"/>
          </a:xfrm>
          <a:custGeom>
            <a:avLst/>
            <a:gdLst>
              <a:gd name="connsiteX0" fmla="*/ 7 w 39571"/>
              <a:gd name="connsiteY0" fmla="*/ 270 h 101905"/>
              <a:gd name="connsiteX1" fmla="*/ 28582 w 39571"/>
              <a:gd name="connsiteY1" fmla="*/ 63770 h 101905"/>
              <a:gd name="connsiteX2" fmla="*/ 6357 w 39571"/>
              <a:gd name="connsiteY2" fmla="*/ 101870 h 101905"/>
              <a:gd name="connsiteX3" fmla="*/ 38107 w 39571"/>
              <a:gd name="connsiteY3" fmla="*/ 70120 h 101905"/>
              <a:gd name="connsiteX4" fmla="*/ 31757 w 39571"/>
              <a:gd name="connsiteY4" fmla="*/ 41545 h 101905"/>
              <a:gd name="connsiteX5" fmla="*/ 7 w 39571"/>
              <a:gd name="connsiteY5" fmla="*/ 270 h 1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71" h="101905">
                <a:moveTo>
                  <a:pt x="7" y="270"/>
                </a:moveTo>
                <a:cubicBezTo>
                  <a:pt x="-522" y="3974"/>
                  <a:pt x="27524" y="46837"/>
                  <a:pt x="28582" y="63770"/>
                </a:cubicBezTo>
                <a:cubicBezTo>
                  <a:pt x="29640" y="80703"/>
                  <a:pt x="4769" y="100812"/>
                  <a:pt x="6357" y="101870"/>
                </a:cubicBezTo>
                <a:cubicBezTo>
                  <a:pt x="7945" y="102928"/>
                  <a:pt x="33874" y="80174"/>
                  <a:pt x="38107" y="70120"/>
                </a:cubicBezTo>
                <a:cubicBezTo>
                  <a:pt x="42340" y="60066"/>
                  <a:pt x="36520" y="51070"/>
                  <a:pt x="31757" y="41545"/>
                </a:cubicBezTo>
                <a:cubicBezTo>
                  <a:pt x="26994" y="32020"/>
                  <a:pt x="536" y="-3434"/>
                  <a:pt x="7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A71D9402-5157-C554-82B5-10FE0FD49714}"/>
              </a:ext>
            </a:extLst>
          </p:cNvPr>
          <p:cNvSpPr/>
          <p:nvPr/>
        </p:nvSpPr>
        <p:spPr>
          <a:xfrm>
            <a:off x="7708958" y="3068061"/>
            <a:ext cx="121807" cy="562902"/>
          </a:xfrm>
          <a:custGeom>
            <a:avLst/>
            <a:gdLst>
              <a:gd name="connsiteX0" fmla="*/ 27228 w 121807"/>
              <a:gd name="connsiteY0" fmla="*/ 1064 h 562902"/>
              <a:gd name="connsiteX1" fmla="*/ 108709 w 121807"/>
              <a:gd name="connsiteY1" fmla="*/ 254561 h 562902"/>
              <a:gd name="connsiteX2" fmla="*/ 4594 w 121807"/>
              <a:gd name="connsiteY2" fmla="*/ 471844 h 562902"/>
              <a:gd name="connsiteX3" fmla="*/ 95129 w 121807"/>
              <a:gd name="connsiteY3" fmla="*/ 358676 h 562902"/>
              <a:gd name="connsiteX4" fmla="*/ 68 w 121807"/>
              <a:gd name="connsiteY4" fmla="*/ 562379 h 562902"/>
              <a:gd name="connsiteX5" fmla="*/ 113236 w 121807"/>
              <a:gd name="connsiteY5" fmla="*/ 286248 h 562902"/>
              <a:gd name="connsiteX6" fmla="*/ 104183 w 121807"/>
              <a:gd name="connsiteY6" fmla="*/ 168553 h 562902"/>
              <a:gd name="connsiteX7" fmla="*/ 27228 w 121807"/>
              <a:gd name="connsiteY7" fmla="*/ 1064 h 5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07" h="562902">
                <a:moveTo>
                  <a:pt x="27228" y="1064"/>
                </a:moveTo>
                <a:cubicBezTo>
                  <a:pt x="27982" y="15399"/>
                  <a:pt x="112481" y="176098"/>
                  <a:pt x="108709" y="254561"/>
                </a:cubicBezTo>
                <a:cubicBezTo>
                  <a:pt x="104937" y="333024"/>
                  <a:pt x="6857" y="454492"/>
                  <a:pt x="4594" y="471844"/>
                </a:cubicBezTo>
                <a:cubicBezTo>
                  <a:pt x="2331" y="489196"/>
                  <a:pt x="95883" y="343587"/>
                  <a:pt x="95129" y="358676"/>
                </a:cubicBezTo>
                <a:cubicBezTo>
                  <a:pt x="94375" y="373765"/>
                  <a:pt x="-2950" y="574450"/>
                  <a:pt x="68" y="562379"/>
                </a:cubicBezTo>
                <a:cubicBezTo>
                  <a:pt x="3086" y="550308"/>
                  <a:pt x="95884" y="351886"/>
                  <a:pt x="113236" y="286248"/>
                </a:cubicBezTo>
                <a:cubicBezTo>
                  <a:pt x="130588" y="220610"/>
                  <a:pt x="118518" y="216084"/>
                  <a:pt x="104183" y="168553"/>
                </a:cubicBezTo>
                <a:cubicBezTo>
                  <a:pt x="89848" y="121022"/>
                  <a:pt x="26474" y="-13271"/>
                  <a:pt x="27228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0B02AF8A-23DC-CE8F-5235-FB1D8BA9C074}"/>
              </a:ext>
            </a:extLst>
          </p:cNvPr>
          <p:cNvSpPr/>
          <p:nvPr/>
        </p:nvSpPr>
        <p:spPr>
          <a:xfrm>
            <a:off x="7671544" y="3716159"/>
            <a:ext cx="200504" cy="416913"/>
          </a:xfrm>
          <a:custGeom>
            <a:avLst/>
            <a:gdLst>
              <a:gd name="connsiteX0" fmla="*/ 200444 w 200504"/>
              <a:gd name="connsiteY0" fmla="*/ 289 h 416913"/>
              <a:gd name="connsiteX1" fmla="*/ 60115 w 200504"/>
              <a:gd name="connsiteY1" fmla="*/ 262839 h 416913"/>
              <a:gd name="connsiteX2" fmla="*/ 10321 w 200504"/>
              <a:gd name="connsiteY2" fmla="*/ 416748 h 416913"/>
              <a:gd name="connsiteX3" fmla="*/ 51062 w 200504"/>
              <a:gd name="connsiteY3" fmla="*/ 235679 h 416913"/>
              <a:gd name="connsiteX4" fmla="*/ 1268 w 200504"/>
              <a:gd name="connsiteY4" fmla="*/ 353374 h 416913"/>
              <a:gd name="connsiteX5" fmla="*/ 114436 w 200504"/>
              <a:gd name="connsiteY5" fmla="*/ 77243 h 416913"/>
              <a:gd name="connsiteX6" fmla="*/ 42008 w 200504"/>
              <a:gd name="connsiteY6" fmla="*/ 208518 h 416913"/>
              <a:gd name="connsiteX7" fmla="*/ 200444 w 200504"/>
              <a:gd name="connsiteY7" fmla="*/ 289 h 4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504" h="416913">
                <a:moveTo>
                  <a:pt x="200444" y="289"/>
                </a:moveTo>
                <a:cubicBezTo>
                  <a:pt x="203462" y="9343"/>
                  <a:pt x="91802" y="193429"/>
                  <a:pt x="60115" y="262839"/>
                </a:cubicBezTo>
                <a:cubicBezTo>
                  <a:pt x="28428" y="332249"/>
                  <a:pt x="11830" y="421275"/>
                  <a:pt x="10321" y="416748"/>
                </a:cubicBezTo>
                <a:cubicBezTo>
                  <a:pt x="8812" y="412221"/>
                  <a:pt x="52571" y="246241"/>
                  <a:pt x="51062" y="235679"/>
                </a:cubicBezTo>
                <a:cubicBezTo>
                  <a:pt x="49553" y="225117"/>
                  <a:pt x="-9294" y="379780"/>
                  <a:pt x="1268" y="353374"/>
                </a:cubicBezTo>
                <a:cubicBezTo>
                  <a:pt x="11830" y="326968"/>
                  <a:pt x="107646" y="101386"/>
                  <a:pt x="114436" y="77243"/>
                </a:cubicBezTo>
                <a:cubicBezTo>
                  <a:pt x="121226" y="53100"/>
                  <a:pt x="30691" y="219835"/>
                  <a:pt x="42008" y="208518"/>
                </a:cubicBezTo>
                <a:cubicBezTo>
                  <a:pt x="53325" y="197201"/>
                  <a:pt x="197426" y="-8765"/>
                  <a:pt x="200444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BD28B79-A60A-BD08-95F6-6EF0D24BAB25}"/>
              </a:ext>
            </a:extLst>
          </p:cNvPr>
          <p:cNvSpPr/>
          <p:nvPr/>
        </p:nvSpPr>
        <p:spPr>
          <a:xfrm>
            <a:off x="7238208" y="4476591"/>
            <a:ext cx="157566" cy="453198"/>
          </a:xfrm>
          <a:custGeom>
            <a:avLst/>
            <a:gdLst>
              <a:gd name="connsiteX0" fmla="*/ 131313 w 157566"/>
              <a:gd name="connsiteY0" fmla="*/ 59195 h 453198"/>
              <a:gd name="connsiteX1" fmla="*/ 54358 w 157566"/>
              <a:gd name="connsiteY1" fmla="*/ 330799 h 453198"/>
              <a:gd name="connsiteX2" fmla="*/ 76992 w 157566"/>
              <a:gd name="connsiteY2" fmla="*/ 249318 h 453198"/>
              <a:gd name="connsiteX3" fmla="*/ 38 w 157566"/>
              <a:gd name="connsiteY3" fmla="*/ 453021 h 453198"/>
              <a:gd name="connsiteX4" fmla="*/ 67939 w 157566"/>
              <a:gd name="connsiteY4" fmla="*/ 208577 h 453198"/>
              <a:gd name="connsiteX5" fmla="*/ 153946 w 157566"/>
              <a:gd name="connsiteY5" fmla="*/ 9401 h 453198"/>
              <a:gd name="connsiteX6" fmla="*/ 131313 w 157566"/>
              <a:gd name="connsiteY6" fmla="*/ 59195 h 45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566" h="453198">
                <a:moveTo>
                  <a:pt x="131313" y="59195"/>
                </a:moveTo>
                <a:cubicBezTo>
                  <a:pt x="114715" y="112761"/>
                  <a:pt x="63412" y="299112"/>
                  <a:pt x="54358" y="330799"/>
                </a:cubicBezTo>
                <a:cubicBezTo>
                  <a:pt x="45304" y="362486"/>
                  <a:pt x="86045" y="228948"/>
                  <a:pt x="76992" y="249318"/>
                </a:cubicBezTo>
                <a:cubicBezTo>
                  <a:pt x="67939" y="269688"/>
                  <a:pt x="1547" y="459811"/>
                  <a:pt x="38" y="453021"/>
                </a:cubicBezTo>
                <a:cubicBezTo>
                  <a:pt x="-1471" y="446231"/>
                  <a:pt x="42288" y="282514"/>
                  <a:pt x="67939" y="208577"/>
                </a:cubicBezTo>
                <a:cubicBezTo>
                  <a:pt x="93590" y="134640"/>
                  <a:pt x="142629" y="32035"/>
                  <a:pt x="153946" y="9401"/>
                </a:cubicBezTo>
                <a:cubicBezTo>
                  <a:pt x="165263" y="-13233"/>
                  <a:pt x="147911" y="5629"/>
                  <a:pt x="131313" y="59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9AAF33C3-42B3-BE09-38A0-9CCD40AAA934}"/>
              </a:ext>
            </a:extLst>
          </p:cNvPr>
          <p:cNvSpPr/>
          <p:nvPr/>
        </p:nvSpPr>
        <p:spPr>
          <a:xfrm>
            <a:off x="4752258" y="3067750"/>
            <a:ext cx="138869" cy="500085"/>
          </a:xfrm>
          <a:custGeom>
            <a:avLst/>
            <a:gdLst>
              <a:gd name="connsiteX0" fmla="*/ 41552 w 138869"/>
              <a:gd name="connsiteY0" fmla="*/ 1375 h 500085"/>
              <a:gd name="connsiteX1" fmla="*/ 5338 w 138869"/>
              <a:gd name="connsiteY1" fmla="*/ 173391 h 500085"/>
              <a:gd name="connsiteX2" fmla="*/ 32498 w 138869"/>
              <a:gd name="connsiteY2" fmla="*/ 304666 h 500085"/>
              <a:gd name="connsiteX3" fmla="*/ 14392 w 138869"/>
              <a:gd name="connsiteY3" fmla="*/ 272979 h 500085"/>
              <a:gd name="connsiteX4" fmla="*/ 136613 w 138869"/>
              <a:gd name="connsiteY4" fmla="*/ 494789 h 500085"/>
              <a:gd name="connsiteX5" fmla="*/ 86819 w 138869"/>
              <a:gd name="connsiteY5" fmla="*/ 417834 h 500085"/>
              <a:gd name="connsiteX6" fmla="*/ 811 w 138869"/>
              <a:gd name="connsiteY6" fmla="*/ 272979 h 500085"/>
              <a:gd name="connsiteX7" fmla="*/ 41552 w 138869"/>
              <a:gd name="connsiteY7" fmla="*/ 1375 h 50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869" h="500085">
                <a:moveTo>
                  <a:pt x="41552" y="1375"/>
                </a:moveTo>
                <a:cubicBezTo>
                  <a:pt x="42306" y="-15223"/>
                  <a:pt x="6847" y="122843"/>
                  <a:pt x="5338" y="173391"/>
                </a:cubicBezTo>
                <a:cubicBezTo>
                  <a:pt x="3829" y="223939"/>
                  <a:pt x="30989" y="288068"/>
                  <a:pt x="32498" y="304666"/>
                </a:cubicBezTo>
                <a:cubicBezTo>
                  <a:pt x="34007" y="321264"/>
                  <a:pt x="-2960" y="241292"/>
                  <a:pt x="14392" y="272979"/>
                </a:cubicBezTo>
                <a:cubicBezTo>
                  <a:pt x="31744" y="304666"/>
                  <a:pt x="124542" y="470647"/>
                  <a:pt x="136613" y="494789"/>
                </a:cubicBezTo>
                <a:cubicBezTo>
                  <a:pt x="148684" y="518932"/>
                  <a:pt x="109453" y="454802"/>
                  <a:pt x="86819" y="417834"/>
                </a:cubicBezTo>
                <a:cubicBezTo>
                  <a:pt x="64185" y="380866"/>
                  <a:pt x="8356" y="337862"/>
                  <a:pt x="811" y="272979"/>
                </a:cubicBezTo>
                <a:cubicBezTo>
                  <a:pt x="-6734" y="208096"/>
                  <a:pt x="40798" y="17973"/>
                  <a:pt x="41552" y="1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3C3B06B5-F371-A4E4-A752-89215D0272AF}"/>
              </a:ext>
            </a:extLst>
          </p:cNvPr>
          <p:cNvSpPr/>
          <p:nvPr/>
        </p:nvSpPr>
        <p:spPr>
          <a:xfrm>
            <a:off x="4842617" y="3983481"/>
            <a:ext cx="74917" cy="219734"/>
          </a:xfrm>
          <a:custGeom>
            <a:avLst/>
            <a:gdLst>
              <a:gd name="connsiteX0" fmla="*/ 32674 w 74917"/>
              <a:gd name="connsiteY0" fmla="*/ 44 h 219734"/>
              <a:gd name="connsiteX1" fmla="*/ 32674 w 74917"/>
              <a:gd name="connsiteY1" fmla="*/ 117739 h 219734"/>
              <a:gd name="connsiteX2" fmla="*/ 73415 w 74917"/>
              <a:gd name="connsiteY2" fmla="*/ 217327 h 219734"/>
              <a:gd name="connsiteX3" fmla="*/ 59834 w 74917"/>
              <a:gd name="connsiteY3" fmla="*/ 181113 h 219734"/>
              <a:gd name="connsiteX4" fmla="*/ 987 w 74917"/>
              <a:gd name="connsiteY4" fmla="*/ 95105 h 219734"/>
              <a:gd name="connsiteX5" fmla="*/ 23621 w 74917"/>
              <a:gd name="connsiteY5" fmla="*/ 131319 h 219734"/>
              <a:gd name="connsiteX6" fmla="*/ 32674 w 74917"/>
              <a:gd name="connsiteY6" fmla="*/ 44 h 21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917" h="219734">
                <a:moveTo>
                  <a:pt x="32674" y="44"/>
                </a:moveTo>
                <a:cubicBezTo>
                  <a:pt x="34183" y="-2219"/>
                  <a:pt x="25884" y="81525"/>
                  <a:pt x="32674" y="117739"/>
                </a:cubicBezTo>
                <a:cubicBezTo>
                  <a:pt x="39464" y="153953"/>
                  <a:pt x="68888" y="206765"/>
                  <a:pt x="73415" y="217327"/>
                </a:cubicBezTo>
                <a:cubicBezTo>
                  <a:pt x="77942" y="227889"/>
                  <a:pt x="71905" y="201483"/>
                  <a:pt x="59834" y="181113"/>
                </a:cubicBezTo>
                <a:cubicBezTo>
                  <a:pt x="47763" y="160743"/>
                  <a:pt x="7022" y="103404"/>
                  <a:pt x="987" y="95105"/>
                </a:cubicBezTo>
                <a:cubicBezTo>
                  <a:pt x="-5049" y="86806"/>
                  <a:pt x="18340" y="148671"/>
                  <a:pt x="23621" y="131319"/>
                </a:cubicBezTo>
                <a:cubicBezTo>
                  <a:pt x="28902" y="113967"/>
                  <a:pt x="31165" y="2307"/>
                  <a:pt x="32674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F2ED69EB-0C33-CA25-02F5-50B4573C3118}"/>
              </a:ext>
            </a:extLst>
          </p:cNvPr>
          <p:cNvSpPr/>
          <p:nvPr/>
        </p:nvSpPr>
        <p:spPr>
          <a:xfrm>
            <a:off x="5218777" y="4327348"/>
            <a:ext cx="118241" cy="230586"/>
          </a:xfrm>
          <a:custGeom>
            <a:avLst/>
            <a:gdLst>
              <a:gd name="connsiteX0" fmla="*/ 32233 w 118241"/>
              <a:gd name="connsiteY0" fmla="*/ 208 h 230586"/>
              <a:gd name="connsiteX1" fmla="*/ 14126 w 118241"/>
              <a:gd name="connsiteY1" fmla="*/ 95270 h 230586"/>
              <a:gd name="connsiteX2" fmla="*/ 113714 w 118241"/>
              <a:gd name="connsiteY2" fmla="*/ 226545 h 230586"/>
              <a:gd name="connsiteX3" fmla="*/ 91080 w 118241"/>
              <a:gd name="connsiteY3" fmla="*/ 185804 h 230586"/>
              <a:gd name="connsiteX4" fmla="*/ 546 w 118241"/>
              <a:gd name="connsiteY4" fmla="*/ 72636 h 230586"/>
              <a:gd name="connsiteX5" fmla="*/ 32233 w 118241"/>
              <a:gd name="connsiteY5" fmla="*/ 208 h 23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41" h="230586">
                <a:moveTo>
                  <a:pt x="32233" y="208"/>
                </a:moveTo>
                <a:cubicBezTo>
                  <a:pt x="34496" y="3980"/>
                  <a:pt x="546" y="57547"/>
                  <a:pt x="14126" y="95270"/>
                </a:cubicBezTo>
                <a:cubicBezTo>
                  <a:pt x="27706" y="132993"/>
                  <a:pt x="100888" y="211456"/>
                  <a:pt x="113714" y="226545"/>
                </a:cubicBezTo>
                <a:cubicBezTo>
                  <a:pt x="126540" y="241634"/>
                  <a:pt x="109941" y="211455"/>
                  <a:pt x="91080" y="185804"/>
                </a:cubicBezTo>
                <a:cubicBezTo>
                  <a:pt x="72219" y="160153"/>
                  <a:pt x="5827" y="100551"/>
                  <a:pt x="546" y="72636"/>
                </a:cubicBezTo>
                <a:cubicBezTo>
                  <a:pt x="-4735" y="44721"/>
                  <a:pt x="29970" y="-3564"/>
                  <a:pt x="32233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DD811AA1-0468-9272-24BD-D3F4B362C08B}"/>
              </a:ext>
            </a:extLst>
          </p:cNvPr>
          <p:cNvSpPr/>
          <p:nvPr/>
        </p:nvSpPr>
        <p:spPr>
          <a:xfrm>
            <a:off x="5687081" y="5017466"/>
            <a:ext cx="754573" cy="360515"/>
          </a:xfrm>
          <a:custGeom>
            <a:avLst/>
            <a:gdLst>
              <a:gd name="connsiteX0" fmla="*/ 16602 w 754573"/>
              <a:gd name="connsiteY0" fmla="*/ 7207 h 360515"/>
              <a:gd name="connsiteX1" fmla="*/ 247466 w 754573"/>
              <a:gd name="connsiteY1" fmla="*/ 210910 h 360515"/>
              <a:gd name="connsiteX2" fmla="*/ 265572 w 754573"/>
              <a:gd name="connsiteY2" fmla="*/ 256178 h 360515"/>
              <a:gd name="connsiteX3" fmla="*/ 568864 w 754573"/>
              <a:gd name="connsiteY3" fmla="*/ 319552 h 360515"/>
              <a:gd name="connsiteX4" fmla="*/ 491909 w 754573"/>
              <a:gd name="connsiteY4" fmla="*/ 292391 h 360515"/>
              <a:gd name="connsiteX5" fmla="*/ 754460 w 754573"/>
              <a:gd name="connsiteY5" fmla="*/ 360292 h 360515"/>
              <a:gd name="connsiteX6" fmla="*/ 455695 w 754573"/>
              <a:gd name="connsiteY6" fmla="*/ 265231 h 360515"/>
              <a:gd name="connsiteX7" fmla="*/ 261046 w 754573"/>
              <a:gd name="connsiteY7" fmla="*/ 183750 h 360515"/>
              <a:gd name="connsiteX8" fmla="*/ 98083 w 754573"/>
              <a:gd name="connsiteY8" fmla="*/ 106795 h 360515"/>
              <a:gd name="connsiteX9" fmla="*/ 360634 w 754573"/>
              <a:gd name="connsiteY9" fmla="*/ 265231 h 360515"/>
              <a:gd name="connsiteX10" fmla="*/ 211252 w 754573"/>
              <a:gd name="connsiteY10" fmla="*/ 156589 h 360515"/>
              <a:gd name="connsiteX11" fmla="*/ 39236 w 754573"/>
              <a:gd name="connsiteY11" fmla="*/ 57001 h 360515"/>
              <a:gd name="connsiteX12" fmla="*/ 16602 w 754573"/>
              <a:gd name="connsiteY12" fmla="*/ 7207 h 3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4573" h="360515">
                <a:moveTo>
                  <a:pt x="16602" y="7207"/>
                </a:moveTo>
                <a:cubicBezTo>
                  <a:pt x="51307" y="32858"/>
                  <a:pt x="205971" y="169415"/>
                  <a:pt x="247466" y="210910"/>
                </a:cubicBezTo>
                <a:cubicBezTo>
                  <a:pt x="288961" y="252405"/>
                  <a:pt x="212006" y="238071"/>
                  <a:pt x="265572" y="256178"/>
                </a:cubicBezTo>
                <a:cubicBezTo>
                  <a:pt x="319138" y="274285"/>
                  <a:pt x="531141" y="313517"/>
                  <a:pt x="568864" y="319552"/>
                </a:cubicBezTo>
                <a:cubicBezTo>
                  <a:pt x="606587" y="325588"/>
                  <a:pt x="460976" y="285601"/>
                  <a:pt x="491909" y="292391"/>
                </a:cubicBezTo>
                <a:cubicBezTo>
                  <a:pt x="522842" y="299181"/>
                  <a:pt x="760496" y="364819"/>
                  <a:pt x="754460" y="360292"/>
                </a:cubicBezTo>
                <a:cubicBezTo>
                  <a:pt x="748424" y="355765"/>
                  <a:pt x="537931" y="294655"/>
                  <a:pt x="455695" y="265231"/>
                </a:cubicBezTo>
                <a:cubicBezTo>
                  <a:pt x="373459" y="235807"/>
                  <a:pt x="320648" y="210156"/>
                  <a:pt x="261046" y="183750"/>
                </a:cubicBezTo>
                <a:cubicBezTo>
                  <a:pt x="201444" y="157344"/>
                  <a:pt x="81485" y="93215"/>
                  <a:pt x="98083" y="106795"/>
                </a:cubicBezTo>
                <a:cubicBezTo>
                  <a:pt x="114681" y="120375"/>
                  <a:pt x="341772" y="256932"/>
                  <a:pt x="360634" y="265231"/>
                </a:cubicBezTo>
                <a:cubicBezTo>
                  <a:pt x="379496" y="273530"/>
                  <a:pt x="264818" y="191294"/>
                  <a:pt x="211252" y="156589"/>
                </a:cubicBezTo>
                <a:cubicBezTo>
                  <a:pt x="157686" y="121884"/>
                  <a:pt x="70923" y="83407"/>
                  <a:pt x="39236" y="57001"/>
                </a:cubicBezTo>
                <a:cubicBezTo>
                  <a:pt x="7549" y="30595"/>
                  <a:pt x="-18103" y="-18444"/>
                  <a:pt x="16602" y="7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C930984-58A9-2220-8C6D-F8D179EABF86}"/>
              </a:ext>
            </a:extLst>
          </p:cNvPr>
          <p:cNvSpPr/>
          <p:nvPr/>
        </p:nvSpPr>
        <p:spPr>
          <a:xfrm>
            <a:off x="6522944" y="4960013"/>
            <a:ext cx="560496" cy="512847"/>
          </a:xfrm>
          <a:custGeom>
            <a:avLst/>
            <a:gdLst>
              <a:gd name="connsiteX0" fmla="*/ 13658 w 560496"/>
              <a:gd name="connsiteY0" fmla="*/ 223096 h 512847"/>
              <a:gd name="connsiteX1" fmla="*/ 335056 w 560496"/>
              <a:gd name="connsiteY1" fmla="*/ 78240 h 512847"/>
              <a:gd name="connsiteX2" fmla="*/ 316949 w 560496"/>
              <a:gd name="connsiteY2" fmla="*/ 114454 h 512847"/>
              <a:gd name="connsiteX3" fmla="*/ 556866 w 560496"/>
              <a:gd name="connsiteY3" fmla="*/ 1286 h 512847"/>
              <a:gd name="connsiteX4" fmla="*/ 443698 w 560496"/>
              <a:gd name="connsiteY4" fmla="*/ 60134 h 512847"/>
              <a:gd name="connsiteX5" fmla="*/ 203781 w 560496"/>
              <a:gd name="connsiteY5" fmla="*/ 164248 h 512847"/>
              <a:gd name="connsiteX6" fmla="*/ 384850 w 560496"/>
              <a:gd name="connsiteY6" fmla="*/ 137088 h 512847"/>
              <a:gd name="connsiteX7" fmla="*/ 289789 w 560496"/>
              <a:gd name="connsiteY7" fmla="*/ 236676 h 512847"/>
              <a:gd name="connsiteX8" fmla="*/ 217361 w 560496"/>
              <a:gd name="connsiteY8" fmla="*/ 377005 h 512847"/>
              <a:gd name="connsiteX9" fmla="*/ 78 w 560496"/>
              <a:gd name="connsiteY9" fmla="*/ 512807 h 512847"/>
              <a:gd name="connsiteX10" fmla="*/ 194727 w 560496"/>
              <a:gd name="connsiteY10" fmla="*/ 363425 h 512847"/>
              <a:gd name="connsiteX11" fmla="*/ 389377 w 560496"/>
              <a:gd name="connsiteY11" fmla="*/ 105401 h 512847"/>
              <a:gd name="connsiteX12" fmla="*/ 212834 w 560496"/>
              <a:gd name="connsiteY12" fmla="*/ 204989 h 512847"/>
              <a:gd name="connsiteX13" fmla="*/ 13658 w 560496"/>
              <a:gd name="connsiteY13" fmla="*/ 223096 h 51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0496" h="512847">
                <a:moveTo>
                  <a:pt x="13658" y="223096"/>
                </a:moveTo>
                <a:cubicBezTo>
                  <a:pt x="34028" y="201971"/>
                  <a:pt x="284508" y="96347"/>
                  <a:pt x="335056" y="78240"/>
                </a:cubicBezTo>
                <a:cubicBezTo>
                  <a:pt x="385604" y="60133"/>
                  <a:pt x="279981" y="127280"/>
                  <a:pt x="316949" y="114454"/>
                </a:cubicBezTo>
                <a:cubicBezTo>
                  <a:pt x="353917" y="101628"/>
                  <a:pt x="535741" y="10339"/>
                  <a:pt x="556866" y="1286"/>
                </a:cubicBezTo>
                <a:cubicBezTo>
                  <a:pt x="577991" y="-7767"/>
                  <a:pt x="502546" y="32974"/>
                  <a:pt x="443698" y="60134"/>
                </a:cubicBezTo>
                <a:cubicBezTo>
                  <a:pt x="384850" y="87294"/>
                  <a:pt x="213589" y="151422"/>
                  <a:pt x="203781" y="164248"/>
                </a:cubicBezTo>
                <a:cubicBezTo>
                  <a:pt x="193973" y="177074"/>
                  <a:pt x="370515" y="125017"/>
                  <a:pt x="384850" y="137088"/>
                </a:cubicBezTo>
                <a:cubicBezTo>
                  <a:pt x="399185" y="149159"/>
                  <a:pt x="317704" y="196690"/>
                  <a:pt x="289789" y="236676"/>
                </a:cubicBezTo>
                <a:cubicBezTo>
                  <a:pt x="261874" y="276662"/>
                  <a:pt x="265646" y="330983"/>
                  <a:pt x="217361" y="377005"/>
                </a:cubicBezTo>
                <a:cubicBezTo>
                  <a:pt x="169076" y="423027"/>
                  <a:pt x="3850" y="515070"/>
                  <a:pt x="78" y="512807"/>
                </a:cubicBezTo>
                <a:cubicBezTo>
                  <a:pt x="-3694" y="510544"/>
                  <a:pt x="129844" y="431326"/>
                  <a:pt x="194727" y="363425"/>
                </a:cubicBezTo>
                <a:cubicBezTo>
                  <a:pt x="259610" y="295524"/>
                  <a:pt x="386359" y="131807"/>
                  <a:pt x="389377" y="105401"/>
                </a:cubicBezTo>
                <a:cubicBezTo>
                  <a:pt x="392395" y="78995"/>
                  <a:pt x="273190" y="185373"/>
                  <a:pt x="212834" y="204989"/>
                </a:cubicBezTo>
                <a:cubicBezTo>
                  <a:pt x="152478" y="224605"/>
                  <a:pt x="-6712" y="244221"/>
                  <a:pt x="13658" y="223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6DDC829-6116-E64D-637A-3D85BE8165D2}"/>
              </a:ext>
            </a:extLst>
          </p:cNvPr>
          <p:cNvSpPr/>
          <p:nvPr/>
        </p:nvSpPr>
        <p:spPr>
          <a:xfrm>
            <a:off x="4651250" y="3204582"/>
            <a:ext cx="275274" cy="667745"/>
          </a:xfrm>
          <a:custGeom>
            <a:avLst/>
            <a:gdLst>
              <a:gd name="connsiteX0" fmla="*/ 34001 w 275274"/>
              <a:gd name="connsiteY0" fmla="*/ 12 h 667745"/>
              <a:gd name="connsiteX1" fmla="*/ 445 w 275274"/>
              <a:gd name="connsiteY1" fmla="*/ 171987 h 667745"/>
              <a:gd name="connsiteX2" fmla="*/ 63363 w 275274"/>
              <a:gd name="connsiteY2" fmla="*/ 331378 h 667745"/>
              <a:gd name="connsiteX3" fmla="*/ 42390 w 275274"/>
              <a:gd name="connsiteY3" fmla="*/ 293627 h 667745"/>
              <a:gd name="connsiteX4" fmla="*/ 273088 w 275274"/>
              <a:gd name="connsiteY4" fmla="*/ 507546 h 667745"/>
              <a:gd name="connsiteX5" fmla="*/ 151447 w 275274"/>
              <a:gd name="connsiteY5" fmla="*/ 398490 h 667745"/>
              <a:gd name="connsiteX6" fmla="*/ 34001 w 275274"/>
              <a:gd name="connsiteY6" fmla="*/ 327183 h 667745"/>
              <a:gd name="connsiteX7" fmla="*/ 42390 w 275274"/>
              <a:gd name="connsiteY7" fmla="*/ 453018 h 667745"/>
              <a:gd name="connsiteX8" fmla="*/ 71752 w 275274"/>
              <a:gd name="connsiteY8" fmla="*/ 666937 h 667745"/>
              <a:gd name="connsiteX9" fmla="*/ 63363 w 275274"/>
              <a:gd name="connsiteY9" fmla="*/ 369128 h 667745"/>
              <a:gd name="connsiteX10" fmla="*/ 13029 w 275274"/>
              <a:gd name="connsiteY10" fmla="*/ 243293 h 667745"/>
              <a:gd name="connsiteX11" fmla="*/ 71752 w 275274"/>
              <a:gd name="connsiteY11" fmla="*/ 583047 h 667745"/>
              <a:gd name="connsiteX12" fmla="*/ 71752 w 275274"/>
              <a:gd name="connsiteY12" fmla="*/ 419462 h 667745"/>
              <a:gd name="connsiteX13" fmla="*/ 29807 w 275274"/>
              <a:gd name="connsiteY13" fmla="*/ 335572 h 667745"/>
              <a:gd name="connsiteX14" fmla="*/ 8834 w 275274"/>
              <a:gd name="connsiteY14" fmla="*/ 180376 h 667745"/>
              <a:gd name="connsiteX15" fmla="*/ 34001 w 275274"/>
              <a:gd name="connsiteY15" fmla="*/ 12 h 66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274" h="667745">
                <a:moveTo>
                  <a:pt x="34001" y="12"/>
                </a:moveTo>
                <a:cubicBezTo>
                  <a:pt x="32603" y="-1386"/>
                  <a:pt x="-4449" y="116759"/>
                  <a:pt x="445" y="171987"/>
                </a:cubicBezTo>
                <a:cubicBezTo>
                  <a:pt x="5339" y="227215"/>
                  <a:pt x="56372" y="311105"/>
                  <a:pt x="63363" y="331378"/>
                </a:cubicBezTo>
                <a:cubicBezTo>
                  <a:pt x="70354" y="351651"/>
                  <a:pt x="7436" y="264266"/>
                  <a:pt x="42390" y="293627"/>
                </a:cubicBezTo>
                <a:cubicBezTo>
                  <a:pt x="77344" y="322988"/>
                  <a:pt x="254912" y="490069"/>
                  <a:pt x="273088" y="507546"/>
                </a:cubicBezTo>
                <a:cubicBezTo>
                  <a:pt x="291264" y="525023"/>
                  <a:pt x="191295" y="428550"/>
                  <a:pt x="151447" y="398490"/>
                </a:cubicBezTo>
                <a:cubicBezTo>
                  <a:pt x="111599" y="368430"/>
                  <a:pt x="52177" y="318095"/>
                  <a:pt x="34001" y="327183"/>
                </a:cubicBezTo>
                <a:cubicBezTo>
                  <a:pt x="15825" y="336271"/>
                  <a:pt x="36098" y="396392"/>
                  <a:pt x="42390" y="453018"/>
                </a:cubicBezTo>
                <a:cubicBezTo>
                  <a:pt x="48682" y="509644"/>
                  <a:pt x="68257" y="680919"/>
                  <a:pt x="71752" y="666937"/>
                </a:cubicBezTo>
                <a:cubicBezTo>
                  <a:pt x="75247" y="652955"/>
                  <a:pt x="73150" y="439735"/>
                  <a:pt x="63363" y="369128"/>
                </a:cubicBezTo>
                <a:cubicBezTo>
                  <a:pt x="53576" y="298521"/>
                  <a:pt x="11631" y="207640"/>
                  <a:pt x="13029" y="243293"/>
                </a:cubicBezTo>
                <a:cubicBezTo>
                  <a:pt x="14427" y="278946"/>
                  <a:pt x="61965" y="553686"/>
                  <a:pt x="71752" y="583047"/>
                </a:cubicBezTo>
                <a:cubicBezTo>
                  <a:pt x="81539" y="612408"/>
                  <a:pt x="78743" y="460708"/>
                  <a:pt x="71752" y="419462"/>
                </a:cubicBezTo>
                <a:cubicBezTo>
                  <a:pt x="64761" y="378216"/>
                  <a:pt x="40293" y="375420"/>
                  <a:pt x="29807" y="335572"/>
                </a:cubicBezTo>
                <a:cubicBezTo>
                  <a:pt x="19321" y="295724"/>
                  <a:pt x="10232" y="231409"/>
                  <a:pt x="8834" y="180376"/>
                </a:cubicBezTo>
                <a:cubicBezTo>
                  <a:pt x="7436" y="129343"/>
                  <a:pt x="35399" y="1410"/>
                  <a:pt x="34001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91D038B-1DA7-670B-487D-76145FE9C895}"/>
              </a:ext>
            </a:extLst>
          </p:cNvPr>
          <p:cNvSpPr/>
          <p:nvPr/>
        </p:nvSpPr>
        <p:spPr>
          <a:xfrm>
            <a:off x="4144131" y="3439477"/>
            <a:ext cx="96885" cy="774700"/>
          </a:xfrm>
          <a:custGeom>
            <a:avLst/>
            <a:gdLst>
              <a:gd name="connsiteX0" fmla="*/ 50364 w 96885"/>
              <a:gd name="connsiteY0" fmla="*/ 9 h 774700"/>
              <a:gd name="connsiteX1" fmla="*/ 25197 w 96885"/>
              <a:gd name="connsiteY1" fmla="*/ 264262 h 774700"/>
              <a:gd name="connsiteX2" fmla="*/ 88115 w 96885"/>
              <a:gd name="connsiteY2" fmla="*/ 583044 h 774700"/>
              <a:gd name="connsiteX3" fmla="*/ 75531 w 96885"/>
              <a:gd name="connsiteY3" fmla="*/ 494960 h 774700"/>
              <a:gd name="connsiteX4" fmla="*/ 92309 w 96885"/>
              <a:gd name="connsiteY4" fmla="*/ 771796 h 774700"/>
              <a:gd name="connsiteX5" fmla="*/ 88115 w 96885"/>
              <a:gd name="connsiteY5" fmla="*/ 616600 h 774700"/>
              <a:gd name="connsiteX6" fmla="*/ 30 w 96885"/>
              <a:gd name="connsiteY6" fmla="*/ 255873 h 774700"/>
              <a:gd name="connsiteX7" fmla="*/ 50364 w 96885"/>
              <a:gd name="connsiteY7" fmla="*/ 9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85" h="774700">
                <a:moveTo>
                  <a:pt x="50364" y="9"/>
                </a:moveTo>
                <a:cubicBezTo>
                  <a:pt x="54558" y="1407"/>
                  <a:pt x="18905" y="167090"/>
                  <a:pt x="25197" y="264262"/>
                </a:cubicBezTo>
                <a:cubicBezTo>
                  <a:pt x="31489" y="361434"/>
                  <a:pt x="79726" y="544594"/>
                  <a:pt x="88115" y="583044"/>
                </a:cubicBezTo>
                <a:cubicBezTo>
                  <a:pt x="96504" y="621494"/>
                  <a:pt x="74832" y="463501"/>
                  <a:pt x="75531" y="494960"/>
                </a:cubicBezTo>
                <a:cubicBezTo>
                  <a:pt x="76230" y="526419"/>
                  <a:pt x="90212" y="751523"/>
                  <a:pt x="92309" y="771796"/>
                </a:cubicBezTo>
                <a:cubicBezTo>
                  <a:pt x="94406" y="792069"/>
                  <a:pt x="103495" y="702587"/>
                  <a:pt x="88115" y="616600"/>
                </a:cubicBezTo>
                <a:cubicBezTo>
                  <a:pt x="72735" y="530613"/>
                  <a:pt x="1428" y="358638"/>
                  <a:pt x="30" y="255873"/>
                </a:cubicBezTo>
                <a:cubicBezTo>
                  <a:pt x="-1368" y="153108"/>
                  <a:pt x="46170" y="-1389"/>
                  <a:pt x="50364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9293094-6AEC-5046-85A3-E0707DDEFA12}"/>
              </a:ext>
            </a:extLst>
          </p:cNvPr>
          <p:cNvSpPr/>
          <p:nvPr/>
        </p:nvSpPr>
        <p:spPr>
          <a:xfrm>
            <a:off x="4219599" y="4114986"/>
            <a:ext cx="478303" cy="476980"/>
          </a:xfrm>
          <a:custGeom>
            <a:avLst/>
            <a:gdLst>
              <a:gd name="connsiteX0" fmla="*/ 4258 w 478303"/>
              <a:gd name="connsiteY0" fmla="*/ 8203 h 476980"/>
              <a:gd name="connsiteX1" fmla="*/ 4258 w 478303"/>
              <a:gd name="connsiteY1" fmla="*/ 66926 h 476980"/>
              <a:gd name="connsiteX2" fmla="*/ 29425 w 478303"/>
              <a:gd name="connsiteY2" fmla="*/ 247289 h 476980"/>
              <a:gd name="connsiteX3" fmla="*/ 146871 w 478303"/>
              <a:gd name="connsiteY3" fmla="*/ 410875 h 476980"/>
              <a:gd name="connsiteX4" fmla="*/ 125898 w 478303"/>
              <a:gd name="connsiteY4" fmla="*/ 394097 h 476980"/>
              <a:gd name="connsiteX5" fmla="*/ 310456 w 478303"/>
              <a:gd name="connsiteY5" fmla="*/ 473792 h 476980"/>
              <a:gd name="connsiteX6" fmla="*/ 465652 w 478303"/>
              <a:gd name="connsiteY6" fmla="*/ 461208 h 476980"/>
              <a:gd name="connsiteX7" fmla="*/ 394346 w 478303"/>
              <a:gd name="connsiteY7" fmla="*/ 461208 h 476980"/>
              <a:gd name="connsiteX8" fmla="*/ 478236 w 478303"/>
              <a:gd name="connsiteY8" fmla="*/ 389902 h 476980"/>
              <a:gd name="connsiteX9" fmla="*/ 377568 w 478303"/>
              <a:gd name="connsiteY9" fmla="*/ 436042 h 476980"/>
              <a:gd name="connsiteX10" fmla="*/ 176232 w 478303"/>
              <a:gd name="connsiteY10" fmla="*/ 423458 h 476980"/>
              <a:gd name="connsiteX11" fmla="*/ 88148 w 478303"/>
              <a:gd name="connsiteY11" fmla="*/ 314401 h 476980"/>
              <a:gd name="connsiteX12" fmla="*/ 46203 w 478303"/>
              <a:gd name="connsiteY12" fmla="*/ 230511 h 476980"/>
              <a:gd name="connsiteX13" fmla="*/ 4258 w 478303"/>
              <a:gd name="connsiteY13" fmla="*/ 8203 h 4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303" h="476980">
                <a:moveTo>
                  <a:pt x="4258" y="8203"/>
                </a:moveTo>
                <a:cubicBezTo>
                  <a:pt x="-2733" y="-19061"/>
                  <a:pt x="64" y="27078"/>
                  <a:pt x="4258" y="66926"/>
                </a:cubicBezTo>
                <a:cubicBezTo>
                  <a:pt x="8452" y="106774"/>
                  <a:pt x="5656" y="189964"/>
                  <a:pt x="29425" y="247289"/>
                </a:cubicBezTo>
                <a:cubicBezTo>
                  <a:pt x="53194" y="304614"/>
                  <a:pt x="146871" y="410875"/>
                  <a:pt x="146871" y="410875"/>
                </a:cubicBezTo>
                <a:cubicBezTo>
                  <a:pt x="162950" y="435343"/>
                  <a:pt x="98634" y="383611"/>
                  <a:pt x="125898" y="394097"/>
                </a:cubicBezTo>
                <a:cubicBezTo>
                  <a:pt x="153162" y="404583"/>
                  <a:pt x="253830" y="462607"/>
                  <a:pt x="310456" y="473792"/>
                </a:cubicBezTo>
                <a:cubicBezTo>
                  <a:pt x="367082" y="484977"/>
                  <a:pt x="451670" y="463305"/>
                  <a:pt x="465652" y="461208"/>
                </a:cubicBezTo>
                <a:cubicBezTo>
                  <a:pt x="479634" y="459111"/>
                  <a:pt x="392249" y="473092"/>
                  <a:pt x="394346" y="461208"/>
                </a:cubicBezTo>
                <a:cubicBezTo>
                  <a:pt x="396443" y="449324"/>
                  <a:pt x="481032" y="394096"/>
                  <a:pt x="478236" y="389902"/>
                </a:cubicBezTo>
                <a:cubicBezTo>
                  <a:pt x="475440" y="385708"/>
                  <a:pt x="427902" y="430449"/>
                  <a:pt x="377568" y="436042"/>
                </a:cubicBezTo>
                <a:cubicBezTo>
                  <a:pt x="327234" y="441635"/>
                  <a:pt x="224469" y="443732"/>
                  <a:pt x="176232" y="423458"/>
                </a:cubicBezTo>
                <a:cubicBezTo>
                  <a:pt x="127995" y="403184"/>
                  <a:pt x="109820" y="346559"/>
                  <a:pt x="88148" y="314401"/>
                </a:cubicBezTo>
                <a:cubicBezTo>
                  <a:pt x="66477" y="282243"/>
                  <a:pt x="56689" y="275951"/>
                  <a:pt x="46203" y="230511"/>
                </a:cubicBezTo>
                <a:cubicBezTo>
                  <a:pt x="35717" y="185071"/>
                  <a:pt x="11249" y="35467"/>
                  <a:pt x="4258" y="8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A1674AF3-1333-AB46-E283-0630E354EE06}"/>
              </a:ext>
            </a:extLst>
          </p:cNvPr>
          <p:cNvSpPr/>
          <p:nvPr/>
        </p:nvSpPr>
        <p:spPr>
          <a:xfrm>
            <a:off x="4441211" y="4269855"/>
            <a:ext cx="219395" cy="243679"/>
          </a:xfrm>
          <a:custGeom>
            <a:avLst/>
            <a:gdLst>
              <a:gd name="connsiteX0" fmla="*/ 168539 w 219395"/>
              <a:gd name="connsiteY0" fmla="*/ 141 h 243679"/>
              <a:gd name="connsiteX1" fmla="*/ 164345 w 219395"/>
              <a:gd name="connsiteY1" fmla="*/ 96615 h 243679"/>
              <a:gd name="connsiteX2" fmla="*/ 218873 w 219395"/>
              <a:gd name="connsiteY2" fmla="*/ 226644 h 243679"/>
              <a:gd name="connsiteX3" fmla="*/ 126595 w 219395"/>
              <a:gd name="connsiteY3" fmla="*/ 205672 h 243679"/>
              <a:gd name="connsiteX4" fmla="*/ 4954 w 219395"/>
              <a:gd name="connsiteY4" fmla="*/ 84031 h 243679"/>
              <a:gd name="connsiteX5" fmla="*/ 46899 w 219395"/>
              <a:gd name="connsiteY5" fmla="*/ 142754 h 243679"/>
              <a:gd name="connsiteX6" fmla="*/ 760 w 219395"/>
              <a:gd name="connsiteY6" fmla="*/ 205672 h 243679"/>
              <a:gd name="connsiteX7" fmla="*/ 93039 w 219395"/>
              <a:gd name="connsiteY7" fmla="*/ 172116 h 243679"/>
              <a:gd name="connsiteX8" fmla="*/ 30121 w 219395"/>
              <a:gd name="connsiteY8" fmla="*/ 243422 h 243679"/>
              <a:gd name="connsiteX9" fmla="*/ 160150 w 219395"/>
              <a:gd name="connsiteY9" fmla="*/ 193088 h 243679"/>
              <a:gd name="connsiteX10" fmla="*/ 160150 w 219395"/>
              <a:gd name="connsiteY10" fmla="*/ 117587 h 243679"/>
              <a:gd name="connsiteX11" fmla="*/ 168539 w 219395"/>
              <a:gd name="connsiteY11" fmla="*/ 141 h 24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395" h="243679">
                <a:moveTo>
                  <a:pt x="168539" y="141"/>
                </a:moveTo>
                <a:cubicBezTo>
                  <a:pt x="169238" y="-3354"/>
                  <a:pt x="155956" y="58865"/>
                  <a:pt x="164345" y="96615"/>
                </a:cubicBezTo>
                <a:cubicBezTo>
                  <a:pt x="172734" y="134366"/>
                  <a:pt x="225165" y="208468"/>
                  <a:pt x="218873" y="226644"/>
                </a:cubicBezTo>
                <a:cubicBezTo>
                  <a:pt x="212581" y="244820"/>
                  <a:pt x="162248" y="229441"/>
                  <a:pt x="126595" y="205672"/>
                </a:cubicBezTo>
                <a:cubicBezTo>
                  <a:pt x="90942" y="181903"/>
                  <a:pt x="18237" y="94517"/>
                  <a:pt x="4954" y="84031"/>
                </a:cubicBezTo>
                <a:cubicBezTo>
                  <a:pt x="-8329" y="73545"/>
                  <a:pt x="47598" y="122481"/>
                  <a:pt x="46899" y="142754"/>
                </a:cubicBezTo>
                <a:cubicBezTo>
                  <a:pt x="46200" y="163027"/>
                  <a:pt x="-6930" y="200778"/>
                  <a:pt x="760" y="205672"/>
                </a:cubicBezTo>
                <a:cubicBezTo>
                  <a:pt x="8450" y="210566"/>
                  <a:pt x="88145" y="165824"/>
                  <a:pt x="93039" y="172116"/>
                </a:cubicBezTo>
                <a:cubicBezTo>
                  <a:pt x="97932" y="178408"/>
                  <a:pt x="18936" y="239927"/>
                  <a:pt x="30121" y="243422"/>
                </a:cubicBezTo>
                <a:cubicBezTo>
                  <a:pt x="41306" y="246917"/>
                  <a:pt x="138479" y="214060"/>
                  <a:pt x="160150" y="193088"/>
                </a:cubicBezTo>
                <a:cubicBezTo>
                  <a:pt x="181821" y="172116"/>
                  <a:pt x="159451" y="150444"/>
                  <a:pt x="160150" y="117587"/>
                </a:cubicBezTo>
                <a:cubicBezTo>
                  <a:pt x="160849" y="84730"/>
                  <a:pt x="167840" y="3636"/>
                  <a:pt x="168539" y="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21889C2-0AC5-3A63-5661-FAB687F5B158}"/>
              </a:ext>
            </a:extLst>
          </p:cNvPr>
          <p:cNvSpPr/>
          <p:nvPr/>
        </p:nvSpPr>
        <p:spPr>
          <a:xfrm>
            <a:off x="4227520" y="3619842"/>
            <a:ext cx="140092" cy="822800"/>
          </a:xfrm>
          <a:custGeom>
            <a:avLst/>
            <a:gdLst>
              <a:gd name="connsiteX0" fmla="*/ 55060 w 140092"/>
              <a:gd name="connsiteY0" fmla="*/ 8 h 822800"/>
              <a:gd name="connsiteX1" fmla="*/ 50865 w 140092"/>
              <a:gd name="connsiteY1" fmla="*/ 268455 h 822800"/>
              <a:gd name="connsiteX2" fmla="*/ 92810 w 140092"/>
              <a:gd name="connsiteY2" fmla="*/ 549486 h 822800"/>
              <a:gd name="connsiteX3" fmla="*/ 76032 w 140092"/>
              <a:gd name="connsiteY3" fmla="*/ 419457 h 822800"/>
              <a:gd name="connsiteX4" fmla="*/ 134755 w 140092"/>
              <a:gd name="connsiteY4" fmla="*/ 801156 h 822800"/>
              <a:gd name="connsiteX5" fmla="*/ 122172 w 140092"/>
              <a:gd name="connsiteY5" fmla="*/ 738239 h 822800"/>
              <a:gd name="connsiteX6" fmla="*/ 531 w 140092"/>
              <a:gd name="connsiteY6" fmla="*/ 427846 h 822800"/>
              <a:gd name="connsiteX7" fmla="*/ 76032 w 140092"/>
              <a:gd name="connsiteY7" fmla="*/ 604015 h 822800"/>
              <a:gd name="connsiteX8" fmla="*/ 29893 w 140092"/>
              <a:gd name="connsiteY8" fmla="*/ 260066 h 822800"/>
              <a:gd name="connsiteX9" fmla="*/ 55060 w 140092"/>
              <a:gd name="connsiteY9" fmla="*/ 8 h 8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92" h="822800">
                <a:moveTo>
                  <a:pt x="55060" y="8"/>
                </a:moveTo>
                <a:cubicBezTo>
                  <a:pt x="58555" y="1406"/>
                  <a:pt x="44573" y="176875"/>
                  <a:pt x="50865" y="268455"/>
                </a:cubicBezTo>
                <a:cubicBezTo>
                  <a:pt x="57157" y="360035"/>
                  <a:pt x="88616" y="524319"/>
                  <a:pt x="92810" y="549486"/>
                </a:cubicBezTo>
                <a:cubicBezTo>
                  <a:pt x="97004" y="574653"/>
                  <a:pt x="69041" y="377512"/>
                  <a:pt x="76032" y="419457"/>
                </a:cubicBezTo>
                <a:cubicBezTo>
                  <a:pt x="83023" y="461402"/>
                  <a:pt x="127065" y="748026"/>
                  <a:pt x="134755" y="801156"/>
                </a:cubicBezTo>
                <a:cubicBezTo>
                  <a:pt x="142445" y="854286"/>
                  <a:pt x="144543" y="800457"/>
                  <a:pt x="122172" y="738239"/>
                </a:cubicBezTo>
                <a:cubicBezTo>
                  <a:pt x="99801" y="676021"/>
                  <a:pt x="8221" y="450217"/>
                  <a:pt x="531" y="427846"/>
                </a:cubicBezTo>
                <a:cubicBezTo>
                  <a:pt x="-7159" y="405475"/>
                  <a:pt x="71138" y="631978"/>
                  <a:pt x="76032" y="604015"/>
                </a:cubicBezTo>
                <a:cubicBezTo>
                  <a:pt x="80926" y="576052"/>
                  <a:pt x="35486" y="356539"/>
                  <a:pt x="29893" y="260066"/>
                </a:cubicBezTo>
                <a:cubicBezTo>
                  <a:pt x="24300" y="163593"/>
                  <a:pt x="51565" y="-1390"/>
                  <a:pt x="5506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C831CA8-62A1-4EB4-9D3F-037F830F00B0}"/>
              </a:ext>
            </a:extLst>
          </p:cNvPr>
          <p:cNvSpPr/>
          <p:nvPr/>
        </p:nvSpPr>
        <p:spPr>
          <a:xfrm>
            <a:off x="4300873" y="3698473"/>
            <a:ext cx="162514" cy="748251"/>
          </a:xfrm>
          <a:custGeom>
            <a:avLst/>
            <a:gdLst>
              <a:gd name="connsiteX0" fmla="*/ 82375 w 162514"/>
              <a:gd name="connsiteY0" fmla="*/ 1072 h 748251"/>
              <a:gd name="connsiteX1" fmla="*/ 57208 w 162514"/>
              <a:gd name="connsiteY1" fmla="*/ 319854 h 748251"/>
              <a:gd name="connsiteX2" fmla="*/ 153681 w 162514"/>
              <a:gd name="connsiteY2" fmla="*/ 554745 h 748251"/>
              <a:gd name="connsiteX3" fmla="*/ 128514 w 162514"/>
              <a:gd name="connsiteY3" fmla="*/ 512800 h 748251"/>
              <a:gd name="connsiteX4" fmla="*/ 162070 w 162514"/>
              <a:gd name="connsiteY4" fmla="*/ 655413 h 748251"/>
              <a:gd name="connsiteX5" fmla="*/ 99153 w 162514"/>
              <a:gd name="connsiteY5" fmla="*/ 747692 h 748251"/>
              <a:gd name="connsiteX6" fmla="*/ 132709 w 162514"/>
              <a:gd name="connsiteY6" fmla="*/ 613468 h 748251"/>
              <a:gd name="connsiteX7" fmla="*/ 57208 w 162514"/>
              <a:gd name="connsiteY7" fmla="*/ 399549 h 748251"/>
              <a:gd name="connsiteX8" fmla="*/ 99153 w 162514"/>
              <a:gd name="connsiteY8" fmla="*/ 500217 h 748251"/>
              <a:gd name="connsiteX9" fmla="*/ 2679 w 162514"/>
              <a:gd name="connsiteY9" fmla="*/ 51406 h 748251"/>
              <a:gd name="connsiteX10" fmla="*/ 32041 w 162514"/>
              <a:gd name="connsiteY10" fmla="*/ 210797 h 748251"/>
              <a:gd name="connsiteX11" fmla="*/ 82375 w 162514"/>
              <a:gd name="connsiteY11" fmla="*/ 1072 h 7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514" h="748251">
                <a:moveTo>
                  <a:pt x="82375" y="1072"/>
                </a:moveTo>
                <a:cubicBezTo>
                  <a:pt x="86569" y="19248"/>
                  <a:pt x="45324" y="227575"/>
                  <a:pt x="57208" y="319854"/>
                </a:cubicBezTo>
                <a:cubicBezTo>
                  <a:pt x="69092" y="412133"/>
                  <a:pt x="141797" y="522587"/>
                  <a:pt x="153681" y="554745"/>
                </a:cubicBezTo>
                <a:cubicBezTo>
                  <a:pt x="165565" y="586903"/>
                  <a:pt x="127116" y="496022"/>
                  <a:pt x="128514" y="512800"/>
                </a:cubicBezTo>
                <a:cubicBezTo>
                  <a:pt x="129912" y="529578"/>
                  <a:pt x="166963" y="616264"/>
                  <a:pt x="162070" y="655413"/>
                </a:cubicBezTo>
                <a:cubicBezTo>
                  <a:pt x="157177" y="694562"/>
                  <a:pt x="104047" y="754683"/>
                  <a:pt x="99153" y="747692"/>
                </a:cubicBezTo>
                <a:cubicBezTo>
                  <a:pt x="94260" y="740701"/>
                  <a:pt x="139700" y="671492"/>
                  <a:pt x="132709" y="613468"/>
                </a:cubicBezTo>
                <a:cubicBezTo>
                  <a:pt x="125718" y="555444"/>
                  <a:pt x="62801" y="418424"/>
                  <a:pt x="57208" y="399549"/>
                </a:cubicBezTo>
                <a:cubicBezTo>
                  <a:pt x="51615" y="380674"/>
                  <a:pt x="108241" y="558241"/>
                  <a:pt x="99153" y="500217"/>
                </a:cubicBezTo>
                <a:cubicBezTo>
                  <a:pt x="90065" y="442193"/>
                  <a:pt x="13864" y="99643"/>
                  <a:pt x="2679" y="51406"/>
                </a:cubicBezTo>
                <a:cubicBezTo>
                  <a:pt x="-8506" y="3169"/>
                  <a:pt x="18059" y="219885"/>
                  <a:pt x="32041" y="210797"/>
                </a:cubicBezTo>
                <a:cubicBezTo>
                  <a:pt x="46023" y="201709"/>
                  <a:pt x="78181" y="-17104"/>
                  <a:pt x="82375" y="1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0B39EDE-6919-630D-6EE0-BA6F45E889AE}"/>
              </a:ext>
            </a:extLst>
          </p:cNvPr>
          <p:cNvSpPr/>
          <p:nvPr/>
        </p:nvSpPr>
        <p:spPr>
          <a:xfrm>
            <a:off x="7858793" y="4524991"/>
            <a:ext cx="359920" cy="102627"/>
          </a:xfrm>
          <a:custGeom>
            <a:avLst/>
            <a:gdLst>
              <a:gd name="connsiteX0" fmla="*/ 1691 w 359920"/>
              <a:gd name="connsiteY0" fmla="*/ 17648 h 102627"/>
              <a:gd name="connsiteX1" fmla="*/ 131721 w 359920"/>
              <a:gd name="connsiteY1" fmla="*/ 97343 h 102627"/>
              <a:gd name="connsiteX2" fmla="*/ 261750 w 359920"/>
              <a:gd name="connsiteY2" fmla="*/ 84759 h 102627"/>
              <a:gd name="connsiteX3" fmla="*/ 358224 w 359920"/>
              <a:gd name="connsiteY3" fmla="*/ 870 h 102627"/>
              <a:gd name="connsiteX4" fmla="*/ 316279 w 359920"/>
              <a:gd name="connsiteY4" fmla="*/ 42815 h 102627"/>
              <a:gd name="connsiteX5" fmla="*/ 228194 w 359920"/>
              <a:gd name="connsiteY5" fmla="*/ 72176 h 102627"/>
              <a:gd name="connsiteX6" fmla="*/ 1691 w 359920"/>
              <a:gd name="connsiteY6" fmla="*/ 17648 h 10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20" h="102627">
                <a:moveTo>
                  <a:pt x="1691" y="17648"/>
                </a:moveTo>
                <a:cubicBezTo>
                  <a:pt x="-14388" y="21843"/>
                  <a:pt x="88378" y="86158"/>
                  <a:pt x="131721" y="97343"/>
                </a:cubicBezTo>
                <a:cubicBezTo>
                  <a:pt x="175064" y="108528"/>
                  <a:pt x="224000" y="100838"/>
                  <a:pt x="261750" y="84759"/>
                </a:cubicBezTo>
                <a:cubicBezTo>
                  <a:pt x="299500" y="68680"/>
                  <a:pt x="349136" y="7861"/>
                  <a:pt x="358224" y="870"/>
                </a:cubicBezTo>
                <a:cubicBezTo>
                  <a:pt x="367312" y="-6121"/>
                  <a:pt x="337951" y="30931"/>
                  <a:pt x="316279" y="42815"/>
                </a:cubicBezTo>
                <a:cubicBezTo>
                  <a:pt x="294607" y="54699"/>
                  <a:pt x="275732" y="72176"/>
                  <a:pt x="228194" y="72176"/>
                </a:cubicBezTo>
                <a:cubicBezTo>
                  <a:pt x="180656" y="72176"/>
                  <a:pt x="17770" y="13453"/>
                  <a:pt x="1691" y="17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3F1ED55F-34C9-8628-83AC-220A7DEE33FC}"/>
              </a:ext>
            </a:extLst>
          </p:cNvPr>
          <p:cNvSpPr/>
          <p:nvPr/>
        </p:nvSpPr>
        <p:spPr>
          <a:xfrm>
            <a:off x="7881451" y="4139582"/>
            <a:ext cx="293195" cy="422896"/>
          </a:xfrm>
          <a:custGeom>
            <a:avLst/>
            <a:gdLst>
              <a:gd name="connsiteX0" fmla="*/ 79701 w 293195"/>
              <a:gd name="connsiteY0" fmla="*/ 256249 h 422896"/>
              <a:gd name="connsiteX1" fmla="*/ 109063 w 293195"/>
              <a:gd name="connsiteY1" fmla="*/ 394668 h 422896"/>
              <a:gd name="connsiteX2" fmla="*/ 218120 w 293195"/>
              <a:gd name="connsiteY2" fmla="*/ 281416 h 422896"/>
              <a:gd name="connsiteX3" fmla="*/ 188758 w 293195"/>
              <a:gd name="connsiteY3" fmla="*/ 386279 h 422896"/>
              <a:gd name="connsiteX4" fmla="*/ 222314 w 293195"/>
              <a:gd name="connsiteY4" fmla="*/ 289805 h 422896"/>
              <a:gd name="connsiteX5" fmla="*/ 251676 w 293195"/>
              <a:gd name="connsiteY5" fmla="*/ 386279 h 422896"/>
              <a:gd name="connsiteX6" fmla="*/ 268454 w 293195"/>
              <a:gd name="connsiteY6" fmla="*/ 260444 h 422896"/>
              <a:gd name="connsiteX7" fmla="*/ 272648 w 293195"/>
              <a:gd name="connsiteY7" fmla="*/ 385 h 422896"/>
              <a:gd name="connsiteX8" fmla="*/ 281037 w 293195"/>
              <a:gd name="connsiteY8" fmla="*/ 323361 h 422896"/>
              <a:gd name="connsiteX9" fmla="*/ 88090 w 293195"/>
              <a:gd name="connsiteY9" fmla="*/ 419835 h 422896"/>
              <a:gd name="connsiteX10" fmla="*/ 67118 w 293195"/>
              <a:gd name="connsiteY10" fmla="*/ 390473 h 422896"/>
              <a:gd name="connsiteX11" fmla="*/ 6 w 293195"/>
              <a:gd name="connsiteY11" fmla="*/ 306583 h 422896"/>
              <a:gd name="connsiteX12" fmla="*/ 71312 w 293195"/>
              <a:gd name="connsiteY12" fmla="*/ 394668 h 422896"/>
              <a:gd name="connsiteX13" fmla="*/ 79701 w 293195"/>
              <a:gd name="connsiteY13" fmla="*/ 256249 h 4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195" h="422896">
                <a:moveTo>
                  <a:pt x="79701" y="256249"/>
                </a:moveTo>
                <a:cubicBezTo>
                  <a:pt x="85993" y="256249"/>
                  <a:pt x="85993" y="390474"/>
                  <a:pt x="109063" y="394668"/>
                </a:cubicBezTo>
                <a:cubicBezTo>
                  <a:pt x="132133" y="398862"/>
                  <a:pt x="204838" y="282814"/>
                  <a:pt x="218120" y="281416"/>
                </a:cubicBezTo>
                <a:cubicBezTo>
                  <a:pt x="231402" y="280018"/>
                  <a:pt x="188059" y="384881"/>
                  <a:pt x="188758" y="386279"/>
                </a:cubicBezTo>
                <a:cubicBezTo>
                  <a:pt x="189457" y="387677"/>
                  <a:pt x="211828" y="289805"/>
                  <a:pt x="222314" y="289805"/>
                </a:cubicBezTo>
                <a:cubicBezTo>
                  <a:pt x="232800" y="289805"/>
                  <a:pt x="243986" y="391172"/>
                  <a:pt x="251676" y="386279"/>
                </a:cubicBezTo>
                <a:cubicBezTo>
                  <a:pt x="259366" y="381386"/>
                  <a:pt x="264959" y="324760"/>
                  <a:pt x="268454" y="260444"/>
                </a:cubicBezTo>
                <a:cubicBezTo>
                  <a:pt x="271949" y="196128"/>
                  <a:pt x="270551" y="-10101"/>
                  <a:pt x="272648" y="385"/>
                </a:cubicBezTo>
                <a:cubicBezTo>
                  <a:pt x="274745" y="10871"/>
                  <a:pt x="311797" y="253453"/>
                  <a:pt x="281037" y="323361"/>
                </a:cubicBezTo>
                <a:cubicBezTo>
                  <a:pt x="250277" y="393269"/>
                  <a:pt x="123743" y="408650"/>
                  <a:pt x="88090" y="419835"/>
                </a:cubicBezTo>
                <a:cubicBezTo>
                  <a:pt x="52437" y="431020"/>
                  <a:pt x="81799" y="409348"/>
                  <a:pt x="67118" y="390473"/>
                </a:cubicBezTo>
                <a:cubicBezTo>
                  <a:pt x="52437" y="371598"/>
                  <a:pt x="-693" y="305884"/>
                  <a:pt x="6" y="306583"/>
                </a:cubicBezTo>
                <a:cubicBezTo>
                  <a:pt x="705" y="307282"/>
                  <a:pt x="52437" y="400960"/>
                  <a:pt x="71312" y="394668"/>
                </a:cubicBezTo>
                <a:cubicBezTo>
                  <a:pt x="90187" y="388376"/>
                  <a:pt x="73409" y="256249"/>
                  <a:pt x="79701" y="256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A8BD9AC5-2501-5D60-A4E0-6A589003F761}"/>
              </a:ext>
            </a:extLst>
          </p:cNvPr>
          <p:cNvSpPr/>
          <p:nvPr/>
        </p:nvSpPr>
        <p:spPr>
          <a:xfrm>
            <a:off x="7884608" y="3783086"/>
            <a:ext cx="318712" cy="679934"/>
          </a:xfrm>
          <a:custGeom>
            <a:avLst/>
            <a:gdLst>
              <a:gd name="connsiteX0" fmla="*/ 273686 w 318712"/>
              <a:gd name="connsiteY0" fmla="*/ 84239 h 679934"/>
              <a:gd name="connsiteX1" fmla="*/ 1043 w 318712"/>
              <a:gd name="connsiteY1" fmla="*/ 675663 h 679934"/>
              <a:gd name="connsiteX2" fmla="*/ 177212 w 318712"/>
              <a:gd name="connsiteY2" fmla="*/ 356881 h 679934"/>
              <a:gd name="connsiteX3" fmla="*/ 105906 w 318712"/>
              <a:gd name="connsiteY3" fmla="*/ 478521 h 679934"/>
              <a:gd name="connsiteX4" fmla="*/ 303047 w 318712"/>
              <a:gd name="connsiteY4" fmla="*/ 42294 h 679934"/>
              <a:gd name="connsiteX5" fmla="*/ 273686 w 318712"/>
              <a:gd name="connsiteY5" fmla="*/ 84239 h 67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712" h="679934">
                <a:moveTo>
                  <a:pt x="273686" y="84239"/>
                </a:moveTo>
                <a:cubicBezTo>
                  <a:pt x="223352" y="189800"/>
                  <a:pt x="17122" y="630223"/>
                  <a:pt x="1043" y="675663"/>
                </a:cubicBezTo>
                <a:cubicBezTo>
                  <a:pt x="-15036" y="721103"/>
                  <a:pt x="159735" y="389738"/>
                  <a:pt x="177212" y="356881"/>
                </a:cubicBezTo>
                <a:cubicBezTo>
                  <a:pt x="194689" y="324024"/>
                  <a:pt x="84934" y="530952"/>
                  <a:pt x="105906" y="478521"/>
                </a:cubicBezTo>
                <a:cubicBezTo>
                  <a:pt x="126878" y="426090"/>
                  <a:pt x="276482" y="103114"/>
                  <a:pt x="303047" y="42294"/>
                </a:cubicBezTo>
                <a:cubicBezTo>
                  <a:pt x="329612" y="-18526"/>
                  <a:pt x="324020" y="-21322"/>
                  <a:pt x="273686" y="84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C8D7D8D-79B1-7C3E-7773-FF850B79D3AF}"/>
              </a:ext>
            </a:extLst>
          </p:cNvPr>
          <p:cNvSpPr/>
          <p:nvPr/>
        </p:nvSpPr>
        <p:spPr>
          <a:xfrm>
            <a:off x="8012026" y="3909269"/>
            <a:ext cx="196699" cy="561294"/>
          </a:xfrm>
          <a:custGeom>
            <a:avLst/>
            <a:gdLst>
              <a:gd name="connsiteX0" fmla="*/ 196602 w 196699"/>
              <a:gd name="connsiteY0" fmla="*/ 1 h 561294"/>
              <a:gd name="connsiteX1" fmla="*/ 37211 w 196699"/>
              <a:gd name="connsiteY1" fmla="*/ 318782 h 561294"/>
              <a:gd name="connsiteX2" fmla="*/ 12044 w 196699"/>
              <a:gd name="connsiteY2" fmla="*/ 453006 h 561294"/>
              <a:gd name="connsiteX3" fmla="*/ 16238 w 196699"/>
              <a:gd name="connsiteY3" fmla="*/ 557869 h 561294"/>
              <a:gd name="connsiteX4" fmla="*/ 12044 w 196699"/>
              <a:gd name="connsiteY4" fmla="*/ 322977 h 561294"/>
              <a:gd name="connsiteX5" fmla="*/ 196602 w 196699"/>
              <a:gd name="connsiteY5" fmla="*/ 1 h 56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699" h="561294">
                <a:moveTo>
                  <a:pt x="196602" y="1"/>
                </a:moveTo>
                <a:cubicBezTo>
                  <a:pt x="200797" y="-698"/>
                  <a:pt x="67971" y="243281"/>
                  <a:pt x="37211" y="318782"/>
                </a:cubicBezTo>
                <a:cubicBezTo>
                  <a:pt x="6451" y="394283"/>
                  <a:pt x="15540" y="413158"/>
                  <a:pt x="12044" y="453006"/>
                </a:cubicBezTo>
                <a:cubicBezTo>
                  <a:pt x="8548" y="492854"/>
                  <a:pt x="16238" y="579540"/>
                  <a:pt x="16238" y="557869"/>
                </a:cubicBezTo>
                <a:cubicBezTo>
                  <a:pt x="16238" y="536198"/>
                  <a:pt x="-17317" y="411061"/>
                  <a:pt x="12044" y="322977"/>
                </a:cubicBezTo>
                <a:cubicBezTo>
                  <a:pt x="41405" y="234893"/>
                  <a:pt x="192407" y="700"/>
                  <a:pt x="19660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3BF8E52-8205-9047-B3E5-F6EA14E0804E}"/>
              </a:ext>
            </a:extLst>
          </p:cNvPr>
          <p:cNvSpPr/>
          <p:nvPr/>
        </p:nvSpPr>
        <p:spPr>
          <a:xfrm>
            <a:off x="5700370" y="5418530"/>
            <a:ext cx="1277223" cy="203009"/>
          </a:xfrm>
          <a:custGeom>
            <a:avLst/>
            <a:gdLst>
              <a:gd name="connsiteX0" fmla="*/ 5105 w 1277223"/>
              <a:gd name="connsiteY0" fmla="*/ 1195 h 203009"/>
              <a:gd name="connsiteX1" fmla="*/ 455955 w 1277223"/>
              <a:gd name="connsiteY1" fmla="*/ 156770 h 203009"/>
              <a:gd name="connsiteX2" fmla="*/ 808380 w 1277223"/>
              <a:gd name="connsiteY2" fmla="*/ 137720 h 203009"/>
              <a:gd name="connsiteX3" fmla="*/ 668680 w 1277223"/>
              <a:gd name="connsiteY3" fmla="*/ 201220 h 203009"/>
              <a:gd name="connsiteX4" fmla="*/ 1141755 w 1277223"/>
              <a:gd name="connsiteY4" fmla="*/ 55170 h 203009"/>
              <a:gd name="connsiteX5" fmla="*/ 1049680 w 1277223"/>
              <a:gd name="connsiteY5" fmla="*/ 102795 h 203009"/>
              <a:gd name="connsiteX6" fmla="*/ 1275105 w 1277223"/>
              <a:gd name="connsiteY6" fmla="*/ 10720 h 203009"/>
              <a:gd name="connsiteX7" fmla="*/ 890930 w 1277223"/>
              <a:gd name="connsiteY7" fmla="*/ 144070 h 203009"/>
              <a:gd name="connsiteX8" fmla="*/ 681380 w 1277223"/>
              <a:gd name="connsiteY8" fmla="*/ 147245 h 203009"/>
              <a:gd name="connsiteX9" fmla="*/ 335305 w 1277223"/>
              <a:gd name="connsiteY9" fmla="*/ 67870 h 203009"/>
              <a:gd name="connsiteX10" fmla="*/ 573430 w 1277223"/>
              <a:gd name="connsiteY10" fmla="*/ 147245 h 203009"/>
              <a:gd name="connsiteX11" fmla="*/ 233705 w 1277223"/>
              <a:gd name="connsiteY11" fmla="*/ 86920 h 203009"/>
              <a:gd name="connsiteX12" fmla="*/ 5105 w 1277223"/>
              <a:gd name="connsiteY12" fmla="*/ 1195 h 2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223" h="203009">
                <a:moveTo>
                  <a:pt x="5105" y="1195"/>
                </a:moveTo>
                <a:cubicBezTo>
                  <a:pt x="42147" y="12837"/>
                  <a:pt x="322076" y="134016"/>
                  <a:pt x="455955" y="156770"/>
                </a:cubicBezTo>
                <a:cubicBezTo>
                  <a:pt x="589834" y="179524"/>
                  <a:pt x="772926" y="130312"/>
                  <a:pt x="808380" y="137720"/>
                </a:cubicBezTo>
                <a:cubicBezTo>
                  <a:pt x="843834" y="145128"/>
                  <a:pt x="613118" y="214978"/>
                  <a:pt x="668680" y="201220"/>
                </a:cubicBezTo>
                <a:cubicBezTo>
                  <a:pt x="724243" y="187462"/>
                  <a:pt x="1078255" y="71574"/>
                  <a:pt x="1141755" y="55170"/>
                </a:cubicBezTo>
                <a:cubicBezTo>
                  <a:pt x="1205255" y="38766"/>
                  <a:pt x="1027455" y="110203"/>
                  <a:pt x="1049680" y="102795"/>
                </a:cubicBezTo>
                <a:cubicBezTo>
                  <a:pt x="1071905" y="95387"/>
                  <a:pt x="1301563" y="3841"/>
                  <a:pt x="1275105" y="10720"/>
                </a:cubicBezTo>
                <a:cubicBezTo>
                  <a:pt x="1248647" y="17599"/>
                  <a:pt x="989884" y="121316"/>
                  <a:pt x="890930" y="144070"/>
                </a:cubicBezTo>
                <a:cubicBezTo>
                  <a:pt x="791976" y="166824"/>
                  <a:pt x="773984" y="159945"/>
                  <a:pt x="681380" y="147245"/>
                </a:cubicBezTo>
                <a:cubicBezTo>
                  <a:pt x="588776" y="134545"/>
                  <a:pt x="353297" y="67870"/>
                  <a:pt x="335305" y="67870"/>
                </a:cubicBezTo>
                <a:cubicBezTo>
                  <a:pt x="317313" y="67870"/>
                  <a:pt x="590363" y="144070"/>
                  <a:pt x="573430" y="147245"/>
                </a:cubicBezTo>
                <a:cubicBezTo>
                  <a:pt x="556497" y="150420"/>
                  <a:pt x="325780" y="107557"/>
                  <a:pt x="233705" y="86920"/>
                </a:cubicBezTo>
                <a:cubicBezTo>
                  <a:pt x="141630" y="66283"/>
                  <a:pt x="-31937" y="-10447"/>
                  <a:pt x="5105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28CE997D-B51D-E567-B7B6-67094C30EF69}"/>
              </a:ext>
            </a:extLst>
          </p:cNvPr>
          <p:cNvSpPr/>
          <p:nvPr/>
        </p:nvSpPr>
        <p:spPr>
          <a:xfrm>
            <a:off x="4478062" y="2516735"/>
            <a:ext cx="1404619" cy="724942"/>
          </a:xfrm>
          <a:custGeom>
            <a:avLst/>
            <a:gdLst>
              <a:gd name="connsiteX0" fmla="*/ 12051 w 1404619"/>
              <a:gd name="connsiteY0" fmla="*/ 704137 h 724942"/>
              <a:gd name="connsiteX1" fmla="*/ 366893 w 1404619"/>
              <a:gd name="connsiteY1" fmla="*/ 246937 h 724942"/>
              <a:gd name="connsiteX2" fmla="*/ 360069 w 1404619"/>
              <a:gd name="connsiteY2" fmla="*/ 376590 h 724942"/>
              <a:gd name="connsiteX3" fmla="*/ 469251 w 1404619"/>
              <a:gd name="connsiteY3" fmla="*/ 21749 h 724942"/>
              <a:gd name="connsiteX4" fmla="*/ 476075 w 1404619"/>
              <a:gd name="connsiteY4" fmla="*/ 260584 h 724942"/>
              <a:gd name="connsiteX5" fmla="*/ 551138 w 1404619"/>
              <a:gd name="connsiteY5" fmla="*/ 165050 h 724942"/>
              <a:gd name="connsiteX6" fmla="*/ 578434 w 1404619"/>
              <a:gd name="connsiteY6" fmla="*/ 199169 h 724942"/>
              <a:gd name="connsiteX7" fmla="*/ 653496 w 1404619"/>
              <a:gd name="connsiteY7" fmla="*/ 137755 h 724942"/>
              <a:gd name="connsiteX8" fmla="*/ 701263 w 1404619"/>
              <a:gd name="connsiteY8" fmla="*/ 199169 h 724942"/>
              <a:gd name="connsiteX9" fmla="*/ 776326 w 1404619"/>
              <a:gd name="connsiteY9" fmla="*/ 83164 h 724942"/>
              <a:gd name="connsiteX10" fmla="*/ 789974 w 1404619"/>
              <a:gd name="connsiteY10" fmla="*/ 117283 h 724942"/>
              <a:gd name="connsiteX11" fmla="*/ 899156 w 1404619"/>
              <a:gd name="connsiteY11" fmla="*/ 28572 h 724942"/>
              <a:gd name="connsiteX12" fmla="*/ 1028810 w 1404619"/>
              <a:gd name="connsiteY12" fmla="*/ 137755 h 724942"/>
              <a:gd name="connsiteX13" fmla="*/ 1083401 w 1404619"/>
              <a:gd name="connsiteY13" fmla="*/ 89987 h 724942"/>
              <a:gd name="connsiteX14" fmla="*/ 1158463 w 1404619"/>
              <a:gd name="connsiteY14" fmla="*/ 178698 h 724942"/>
              <a:gd name="connsiteX15" fmla="*/ 1206231 w 1404619"/>
              <a:gd name="connsiteY15" fmla="*/ 69516 h 724942"/>
              <a:gd name="connsiteX16" fmla="*/ 1267645 w 1404619"/>
              <a:gd name="connsiteY16" fmla="*/ 199169 h 724942"/>
              <a:gd name="connsiteX17" fmla="*/ 1383651 w 1404619"/>
              <a:gd name="connsiteY17" fmla="*/ 1277 h 724942"/>
              <a:gd name="connsiteX18" fmla="*/ 1404123 w 1404619"/>
              <a:gd name="connsiteY18" fmla="*/ 110459 h 724942"/>
              <a:gd name="connsiteX19" fmla="*/ 1376828 w 1404619"/>
              <a:gd name="connsiteY19" fmla="*/ 35396 h 724942"/>
              <a:gd name="connsiteX20" fmla="*/ 1281293 w 1404619"/>
              <a:gd name="connsiteY20" fmla="*/ 96811 h 724942"/>
              <a:gd name="connsiteX21" fmla="*/ 987866 w 1404619"/>
              <a:gd name="connsiteY21" fmla="*/ 76340 h 724942"/>
              <a:gd name="connsiteX22" fmla="*/ 517019 w 1404619"/>
              <a:gd name="connsiteY22" fmla="*/ 226465 h 724942"/>
              <a:gd name="connsiteX23" fmla="*/ 360069 w 1404619"/>
              <a:gd name="connsiteY23" fmla="*/ 83164 h 724942"/>
              <a:gd name="connsiteX24" fmla="*/ 366893 w 1404619"/>
              <a:gd name="connsiteY24" fmla="*/ 205993 h 724942"/>
              <a:gd name="connsiteX25" fmla="*/ 346422 w 1404619"/>
              <a:gd name="connsiteY25" fmla="*/ 369766 h 724942"/>
              <a:gd name="connsiteX26" fmla="*/ 298654 w 1404619"/>
              <a:gd name="connsiteY26" fmla="*/ 178698 h 724942"/>
              <a:gd name="connsiteX27" fmla="*/ 257711 w 1404619"/>
              <a:gd name="connsiteY27" fmla="*/ 424358 h 724942"/>
              <a:gd name="connsiteX28" fmla="*/ 271359 w 1404619"/>
              <a:gd name="connsiteY28" fmla="*/ 451653 h 724942"/>
              <a:gd name="connsiteX29" fmla="*/ 203120 w 1404619"/>
              <a:gd name="connsiteY29" fmla="*/ 240113 h 724942"/>
              <a:gd name="connsiteX30" fmla="*/ 189472 w 1404619"/>
              <a:gd name="connsiteY30" fmla="*/ 431181 h 724942"/>
              <a:gd name="connsiteX31" fmla="*/ 189472 w 1404619"/>
              <a:gd name="connsiteY31" fmla="*/ 526716 h 724942"/>
              <a:gd name="connsiteX32" fmla="*/ 114410 w 1404619"/>
              <a:gd name="connsiteY32" fmla="*/ 294704 h 724942"/>
              <a:gd name="connsiteX33" fmla="*/ 93938 w 1404619"/>
              <a:gd name="connsiteY33" fmla="*/ 560835 h 724942"/>
              <a:gd name="connsiteX34" fmla="*/ 80290 w 1404619"/>
              <a:gd name="connsiteY34" fmla="*/ 724608 h 724942"/>
              <a:gd name="connsiteX35" fmla="*/ 80290 w 1404619"/>
              <a:gd name="connsiteY35" fmla="*/ 519892 h 724942"/>
              <a:gd name="connsiteX36" fmla="*/ 12051 w 1404619"/>
              <a:gd name="connsiteY36" fmla="*/ 704137 h 7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04619" h="724942">
                <a:moveTo>
                  <a:pt x="12051" y="704137"/>
                </a:moveTo>
                <a:cubicBezTo>
                  <a:pt x="59818" y="658644"/>
                  <a:pt x="308890" y="301528"/>
                  <a:pt x="366893" y="246937"/>
                </a:cubicBezTo>
                <a:cubicBezTo>
                  <a:pt x="424896" y="192346"/>
                  <a:pt x="343009" y="414121"/>
                  <a:pt x="360069" y="376590"/>
                </a:cubicBezTo>
                <a:cubicBezTo>
                  <a:pt x="377129" y="339059"/>
                  <a:pt x="449917" y="41083"/>
                  <a:pt x="469251" y="21749"/>
                </a:cubicBezTo>
                <a:cubicBezTo>
                  <a:pt x="488585" y="2415"/>
                  <a:pt x="462427" y="236700"/>
                  <a:pt x="476075" y="260584"/>
                </a:cubicBezTo>
                <a:cubicBezTo>
                  <a:pt x="489723" y="284467"/>
                  <a:pt x="534078" y="175286"/>
                  <a:pt x="551138" y="165050"/>
                </a:cubicBezTo>
                <a:cubicBezTo>
                  <a:pt x="568198" y="154814"/>
                  <a:pt x="561374" y="203718"/>
                  <a:pt x="578434" y="199169"/>
                </a:cubicBezTo>
                <a:cubicBezTo>
                  <a:pt x="595494" y="194620"/>
                  <a:pt x="633025" y="137755"/>
                  <a:pt x="653496" y="137755"/>
                </a:cubicBezTo>
                <a:cubicBezTo>
                  <a:pt x="673967" y="137755"/>
                  <a:pt x="680791" y="208267"/>
                  <a:pt x="701263" y="199169"/>
                </a:cubicBezTo>
                <a:cubicBezTo>
                  <a:pt x="721735" y="190071"/>
                  <a:pt x="761541" y="96811"/>
                  <a:pt x="776326" y="83164"/>
                </a:cubicBezTo>
                <a:cubicBezTo>
                  <a:pt x="791111" y="69517"/>
                  <a:pt x="769502" y="126382"/>
                  <a:pt x="789974" y="117283"/>
                </a:cubicBezTo>
                <a:cubicBezTo>
                  <a:pt x="810446" y="108184"/>
                  <a:pt x="859350" y="25160"/>
                  <a:pt x="899156" y="28572"/>
                </a:cubicBezTo>
                <a:cubicBezTo>
                  <a:pt x="938962" y="31984"/>
                  <a:pt x="998103" y="127519"/>
                  <a:pt x="1028810" y="137755"/>
                </a:cubicBezTo>
                <a:cubicBezTo>
                  <a:pt x="1059518" y="147991"/>
                  <a:pt x="1061792" y="83163"/>
                  <a:pt x="1083401" y="89987"/>
                </a:cubicBezTo>
                <a:cubicBezTo>
                  <a:pt x="1105010" y="96811"/>
                  <a:pt x="1137991" y="182110"/>
                  <a:pt x="1158463" y="178698"/>
                </a:cubicBezTo>
                <a:cubicBezTo>
                  <a:pt x="1178935" y="175286"/>
                  <a:pt x="1188034" y="66104"/>
                  <a:pt x="1206231" y="69516"/>
                </a:cubicBezTo>
                <a:cubicBezTo>
                  <a:pt x="1224428" y="72928"/>
                  <a:pt x="1238075" y="210542"/>
                  <a:pt x="1267645" y="199169"/>
                </a:cubicBezTo>
                <a:cubicBezTo>
                  <a:pt x="1297215" y="187796"/>
                  <a:pt x="1360905" y="16062"/>
                  <a:pt x="1383651" y="1277"/>
                </a:cubicBezTo>
                <a:cubicBezTo>
                  <a:pt x="1406397" y="-13508"/>
                  <a:pt x="1405260" y="104772"/>
                  <a:pt x="1404123" y="110459"/>
                </a:cubicBezTo>
                <a:cubicBezTo>
                  <a:pt x="1402986" y="116145"/>
                  <a:pt x="1397300" y="37671"/>
                  <a:pt x="1376828" y="35396"/>
                </a:cubicBezTo>
                <a:cubicBezTo>
                  <a:pt x="1356356" y="33121"/>
                  <a:pt x="1346120" y="89987"/>
                  <a:pt x="1281293" y="96811"/>
                </a:cubicBezTo>
                <a:cubicBezTo>
                  <a:pt x="1216466" y="103635"/>
                  <a:pt x="1115245" y="54731"/>
                  <a:pt x="987866" y="76340"/>
                </a:cubicBezTo>
                <a:cubicBezTo>
                  <a:pt x="860487" y="97949"/>
                  <a:pt x="621652" y="225328"/>
                  <a:pt x="517019" y="226465"/>
                </a:cubicBezTo>
                <a:cubicBezTo>
                  <a:pt x="412386" y="227602"/>
                  <a:pt x="385090" y="86576"/>
                  <a:pt x="360069" y="83164"/>
                </a:cubicBezTo>
                <a:cubicBezTo>
                  <a:pt x="335048" y="79752"/>
                  <a:pt x="369167" y="158226"/>
                  <a:pt x="366893" y="205993"/>
                </a:cubicBezTo>
                <a:cubicBezTo>
                  <a:pt x="364619" y="253760"/>
                  <a:pt x="357795" y="374315"/>
                  <a:pt x="346422" y="369766"/>
                </a:cubicBezTo>
                <a:cubicBezTo>
                  <a:pt x="335049" y="365217"/>
                  <a:pt x="313439" y="169599"/>
                  <a:pt x="298654" y="178698"/>
                </a:cubicBezTo>
                <a:cubicBezTo>
                  <a:pt x="283869" y="187797"/>
                  <a:pt x="262260" y="378865"/>
                  <a:pt x="257711" y="424358"/>
                </a:cubicBezTo>
                <a:cubicBezTo>
                  <a:pt x="253162" y="469850"/>
                  <a:pt x="280457" y="482360"/>
                  <a:pt x="271359" y="451653"/>
                </a:cubicBezTo>
                <a:cubicBezTo>
                  <a:pt x="262261" y="420946"/>
                  <a:pt x="216768" y="243525"/>
                  <a:pt x="203120" y="240113"/>
                </a:cubicBezTo>
                <a:cubicBezTo>
                  <a:pt x="189472" y="236701"/>
                  <a:pt x="191747" y="383414"/>
                  <a:pt x="189472" y="431181"/>
                </a:cubicBezTo>
                <a:cubicBezTo>
                  <a:pt x="187197" y="478948"/>
                  <a:pt x="201982" y="549462"/>
                  <a:pt x="189472" y="526716"/>
                </a:cubicBezTo>
                <a:cubicBezTo>
                  <a:pt x="176962" y="503970"/>
                  <a:pt x="130332" y="289018"/>
                  <a:pt x="114410" y="294704"/>
                </a:cubicBezTo>
                <a:cubicBezTo>
                  <a:pt x="98488" y="300390"/>
                  <a:pt x="99625" y="489184"/>
                  <a:pt x="93938" y="560835"/>
                </a:cubicBezTo>
                <a:cubicBezTo>
                  <a:pt x="88251" y="632486"/>
                  <a:pt x="82565" y="731432"/>
                  <a:pt x="80290" y="724608"/>
                </a:cubicBezTo>
                <a:cubicBezTo>
                  <a:pt x="78015" y="717784"/>
                  <a:pt x="87114" y="530128"/>
                  <a:pt x="80290" y="519892"/>
                </a:cubicBezTo>
                <a:cubicBezTo>
                  <a:pt x="73466" y="509656"/>
                  <a:pt x="-35716" y="749630"/>
                  <a:pt x="12051" y="704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80D6FF7-A0FA-891B-62A4-DC7C8B05FC1E}"/>
              </a:ext>
            </a:extLst>
          </p:cNvPr>
          <p:cNvSpPr/>
          <p:nvPr/>
        </p:nvSpPr>
        <p:spPr>
          <a:xfrm>
            <a:off x="5916232" y="2509496"/>
            <a:ext cx="980861" cy="145911"/>
          </a:xfrm>
          <a:custGeom>
            <a:avLst/>
            <a:gdLst>
              <a:gd name="connsiteX0" fmla="*/ 72 w 980861"/>
              <a:gd name="connsiteY0" fmla="*/ 144994 h 145911"/>
              <a:gd name="connsiteX1" fmla="*/ 238908 w 980861"/>
              <a:gd name="connsiteY1" fmla="*/ 1692 h 145911"/>
              <a:gd name="connsiteX2" fmla="*/ 197965 w 980861"/>
              <a:gd name="connsiteY2" fmla="*/ 69931 h 145911"/>
              <a:gd name="connsiteX3" fmla="*/ 259380 w 980861"/>
              <a:gd name="connsiteY3" fmla="*/ 124522 h 145911"/>
              <a:gd name="connsiteX4" fmla="*/ 300323 w 980861"/>
              <a:gd name="connsiteY4" fmla="*/ 63107 h 145911"/>
              <a:gd name="connsiteX5" fmla="*/ 416329 w 980861"/>
              <a:gd name="connsiteY5" fmla="*/ 124522 h 145911"/>
              <a:gd name="connsiteX6" fmla="*/ 429977 w 980861"/>
              <a:gd name="connsiteY6" fmla="*/ 83579 h 145911"/>
              <a:gd name="connsiteX7" fmla="*/ 505040 w 980861"/>
              <a:gd name="connsiteY7" fmla="*/ 117698 h 145911"/>
              <a:gd name="connsiteX8" fmla="*/ 580102 w 980861"/>
              <a:gd name="connsiteY8" fmla="*/ 35811 h 145911"/>
              <a:gd name="connsiteX9" fmla="*/ 764347 w 980861"/>
              <a:gd name="connsiteY9" fmla="*/ 144994 h 145911"/>
              <a:gd name="connsiteX10" fmla="*/ 764347 w 980861"/>
              <a:gd name="connsiteY10" fmla="*/ 76755 h 145911"/>
              <a:gd name="connsiteX11" fmla="*/ 859881 w 980861"/>
              <a:gd name="connsiteY11" fmla="*/ 97226 h 145911"/>
              <a:gd name="connsiteX12" fmla="*/ 900825 w 980861"/>
              <a:gd name="connsiteY12" fmla="*/ 35811 h 145911"/>
              <a:gd name="connsiteX13" fmla="*/ 941768 w 980861"/>
              <a:gd name="connsiteY13" fmla="*/ 104050 h 145911"/>
              <a:gd name="connsiteX14" fmla="*/ 962240 w 980861"/>
              <a:gd name="connsiteY14" fmla="*/ 35811 h 145911"/>
              <a:gd name="connsiteX15" fmla="*/ 655165 w 980861"/>
              <a:gd name="connsiteY15" fmla="*/ 63107 h 145911"/>
              <a:gd name="connsiteX16" fmla="*/ 218437 w 980861"/>
              <a:gd name="connsiteY16" fmla="*/ 63107 h 145911"/>
              <a:gd name="connsiteX17" fmla="*/ 72 w 980861"/>
              <a:gd name="connsiteY17" fmla="*/ 144994 h 14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0861" h="145911">
                <a:moveTo>
                  <a:pt x="72" y="144994"/>
                </a:moveTo>
                <a:cubicBezTo>
                  <a:pt x="3484" y="134758"/>
                  <a:pt x="205926" y="14202"/>
                  <a:pt x="238908" y="1692"/>
                </a:cubicBezTo>
                <a:cubicBezTo>
                  <a:pt x="271890" y="-10819"/>
                  <a:pt x="194553" y="49459"/>
                  <a:pt x="197965" y="69931"/>
                </a:cubicBezTo>
                <a:cubicBezTo>
                  <a:pt x="201377" y="90403"/>
                  <a:pt x="242320" y="125659"/>
                  <a:pt x="259380" y="124522"/>
                </a:cubicBezTo>
                <a:cubicBezTo>
                  <a:pt x="276440" y="123385"/>
                  <a:pt x="274165" y="63107"/>
                  <a:pt x="300323" y="63107"/>
                </a:cubicBezTo>
                <a:cubicBezTo>
                  <a:pt x="326481" y="63107"/>
                  <a:pt x="416329" y="124522"/>
                  <a:pt x="416329" y="124522"/>
                </a:cubicBezTo>
                <a:cubicBezTo>
                  <a:pt x="437938" y="127934"/>
                  <a:pt x="415192" y="84716"/>
                  <a:pt x="429977" y="83579"/>
                </a:cubicBezTo>
                <a:cubicBezTo>
                  <a:pt x="444762" y="82442"/>
                  <a:pt x="480019" y="125659"/>
                  <a:pt x="505040" y="117698"/>
                </a:cubicBezTo>
                <a:cubicBezTo>
                  <a:pt x="530061" y="109737"/>
                  <a:pt x="536884" y="31262"/>
                  <a:pt x="580102" y="35811"/>
                </a:cubicBezTo>
                <a:cubicBezTo>
                  <a:pt x="623320" y="40360"/>
                  <a:pt x="733640" y="138170"/>
                  <a:pt x="764347" y="144994"/>
                </a:cubicBezTo>
                <a:cubicBezTo>
                  <a:pt x="795055" y="151818"/>
                  <a:pt x="748425" y="84716"/>
                  <a:pt x="764347" y="76755"/>
                </a:cubicBezTo>
                <a:cubicBezTo>
                  <a:pt x="780269" y="68794"/>
                  <a:pt x="837135" y="104050"/>
                  <a:pt x="859881" y="97226"/>
                </a:cubicBezTo>
                <a:cubicBezTo>
                  <a:pt x="882627" y="90402"/>
                  <a:pt x="887177" y="34674"/>
                  <a:pt x="900825" y="35811"/>
                </a:cubicBezTo>
                <a:cubicBezTo>
                  <a:pt x="914473" y="36948"/>
                  <a:pt x="931532" y="104050"/>
                  <a:pt x="941768" y="104050"/>
                </a:cubicBezTo>
                <a:cubicBezTo>
                  <a:pt x="952004" y="104050"/>
                  <a:pt x="1010007" y="42635"/>
                  <a:pt x="962240" y="35811"/>
                </a:cubicBezTo>
                <a:cubicBezTo>
                  <a:pt x="914473" y="28987"/>
                  <a:pt x="779132" y="58558"/>
                  <a:pt x="655165" y="63107"/>
                </a:cubicBezTo>
                <a:cubicBezTo>
                  <a:pt x="531198" y="67656"/>
                  <a:pt x="321932" y="49459"/>
                  <a:pt x="218437" y="63107"/>
                </a:cubicBezTo>
                <a:cubicBezTo>
                  <a:pt x="114942" y="76755"/>
                  <a:pt x="-3340" y="155230"/>
                  <a:pt x="72" y="144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3F6E86E-2E8F-FE18-E8D5-6209BDE33DAD}"/>
              </a:ext>
            </a:extLst>
          </p:cNvPr>
          <p:cNvSpPr/>
          <p:nvPr/>
        </p:nvSpPr>
        <p:spPr>
          <a:xfrm>
            <a:off x="7021330" y="2554364"/>
            <a:ext cx="650007" cy="202880"/>
          </a:xfrm>
          <a:custGeom>
            <a:avLst/>
            <a:gdLst>
              <a:gd name="connsiteX0" fmla="*/ 443 w 650007"/>
              <a:gd name="connsiteY0" fmla="*/ 66006 h 202880"/>
              <a:gd name="connsiteX1" fmla="*/ 89154 w 650007"/>
              <a:gd name="connsiteY1" fmla="*/ 18239 h 202880"/>
              <a:gd name="connsiteX2" fmla="*/ 130097 w 650007"/>
              <a:gd name="connsiteY2" fmla="*/ 59182 h 202880"/>
              <a:gd name="connsiteX3" fmla="*/ 177864 w 650007"/>
              <a:gd name="connsiteY3" fmla="*/ 11415 h 202880"/>
              <a:gd name="connsiteX4" fmla="*/ 355285 w 650007"/>
              <a:gd name="connsiteY4" fmla="*/ 120597 h 202880"/>
              <a:gd name="connsiteX5" fmla="*/ 423524 w 650007"/>
              <a:gd name="connsiteY5" fmla="*/ 86478 h 202880"/>
              <a:gd name="connsiteX6" fmla="*/ 614592 w 650007"/>
              <a:gd name="connsiteY6" fmla="*/ 168364 h 202880"/>
              <a:gd name="connsiteX7" fmla="*/ 587297 w 650007"/>
              <a:gd name="connsiteY7" fmla="*/ 52358 h 202880"/>
              <a:gd name="connsiteX8" fmla="*/ 648712 w 650007"/>
              <a:gd name="connsiteY8" fmla="*/ 202484 h 202880"/>
              <a:gd name="connsiteX9" fmla="*/ 519058 w 650007"/>
              <a:gd name="connsiteY9" fmla="*/ 93302 h 202880"/>
              <a:gd name="connsiteX10" fmla="*/ 259751 w 650007"/>
              <a:gd name="connsiteY10" fmla="*/ 4591 h 202880"/>
              <a:gd name="connsiteX11" fmla="*/ 130097 w 650007"/>
              <a:gd name="connsiteY11" fmla="*/ 18239 h 202880"/>
              <a:gd name="connsiteX12" fmla="*/ 443 w 650007"/>
              <a:gd name="connsiteY12" fmla="*/ 66006 h 2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007" h="202880">
                <a:moveTo>
                  <a:pt x="443" y="66006"/>
                </a:moveTo>
                <a:cubicBezTo>
                  <a:pt x="-6381" y="66006"/>
                  <a:pt x="67545" y="19376"/>
                  <a:pt x="89154" y="18239"/>
                </a:cubicBezTo>
                <a:cubicBezTo>
                  <a:pt x="110763" y="17102"/>
                  <a:pt x="115312" y="60319"/>
                  <a:pt x="130097" y="59182"/>
                </a:cubicBezTo>
                <a:cubicBezTo>
                  <a:pt x="144882" y="58045"/>
                  <a:pt x="140333" y="1179"/>
                  <a:pt x="177864" y="11415"/>
                </a:cubicBezTo>
                <a:cubicBezTo>
                  <a:pt x="215395" y="21651"/>
                  <a:pt x="314342" y="108087"/>
                  <a:pt x="355285" y="120597"/>
                </a:cubicBezTo>
                <a:cubicBezTo>
                  <a:pt x="396228" y="133107"/>
                  <a:pt x="380306" y="78517"/>
                  <a:pt x="423524" y="86478"/>
                </a:cubicBezTo>
                <a:cubicBezTo>
                  <a:pt x="466742" y="94439"/>
                  <a:pt x="587297" y="174051"/>
                  <a:pt x="614592" y="168364"/>
                </a:cubicBezTo>
                <a:cubicBezTo>
                  <a:pt x="641888" y="162677"/>
                  <a:pt x="581610" y="46671"/>
                  <a:pt x="587297" y="52358"/>
                </a:cubicBezTo>
                <a:cubicBezTo>
                  <a:pt x="592984" y="58045"/>
                  <a:pt x="660085" y="195660"/>
                  <a:pt x="648712" y="202484"/>
                </a:cubicBezTo>
                <a:cubicBezTo>
                  <a:pt x="637339" y="209308"/>
                  <a:pt x="583885" y="126284"/>
                  <a:pt x="519058" y="93302"/>
                </a:cubicBezTo>
                <a:cubicBezTo>
                  <a:pt x="454231" y="60320"/>
                  <a:pt x="324578" y="17101"/>
                  <a:pt x="259751" y="4591"/>
                </a:cubicBezTo>
                <a:cubicBezTo>
                  <a:pt x="194924" y="-7919"/>
                  <a:pt x="172178" y="8003"/>
                  <a:pt x="130097" y="18239"/>
                </a:cubicBezTo>
                <a:cubicBezTo>
                  <a:pt x="88016" y="28475"/>
                  <a:pt x="7267" y="66006"/>
                  <a:pt x="443" y="66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7A084385-57E7-30B9-87AE-FE9EB4CB5AAF}"/>
              </a:ext>
            </a:extLst>
          </p:cNvPr>
          <p:cNvSpPr/>
          <p:nvPr/>
        </p:nvSpPr>
        <p:spPr>
          <a:xfrm>
            <a:off x="7647004" y="2537384"/>
            <a:ext cx="422093" cy="665903"/>
          </a:xfrm>
          <a:custGeom>
            <a:avLst/>
            <a:gdLst>
              <a:gd name="connsiteX0" fmla="*/ 2566 w 422093"/>
              <a:gd name="connsiteY0" fmla="*/ 1100 h 665903"/>
              <a:gd name="connsiteX1" fmla="*/ 118572 w 422093"/>
              <a:gd name="connsiteY1" fmla="*/ 280879 h 665903"/>
              <a:gd name="connsiteX2" fmla="*/ 159515 w 422093"/>
              <a:gd name="connsiteY2" fmla="*/ 239935 h 665903"/>
              <a:gd name="connsiteX3" fmla="*/ 227754 w 422093"/>
              <a:gd name="connsiteY3" fmla="*/ 396885 h 665903"/>
              <a:gd name="connsiteX4" fmla="*/ 248226 w 422093"/>
              <a:gd name="connsiteY4" fmla="*/ 335470 h 665903"/>
              <a:gd name="connsiteX5" fmla="*/ 302817 w 422093"/>
              <a:gd name="connsiteY5" fmla="*/ 526538 h 665903"/>
              <a:gd name="connsiteX6" fmla="*/ 316465 w 422093"/>
              <a:gd name="connsiteY6" fmla="*/ 471947 h 665903"/>
              <a:gd name="connsiteX7" fmla="*/ 371056 w 422093"/>
              <a:gd name="connsiteY7" fmla="*/ 608425 h 665903"/>
              <a:gd name="connsiteX8" fmla="*/ 391527 w 422093"/>
              <a:gd name="connsiteY8" fmla="*/ 533362 h 665903"/>
              <a:gd name="connsiteX9" fmla="*/ 418823 w 422093"/>
              <a:gd name="connsiteY9" fmla="*/ 663016 h 665903"/>
              <a:gd name="connsiteX10" fmla="*/ 309641 w 422093"/>
              <a:gd name="connsiteY10" fmla="*/ 383237 h 665903"/>
              <a:gd name="connsiteX11" fmla="*/ 104924 w 422093"/>
              <a:gd name="connsiteY11" fmla="*/ 274055 h 665903"/>
              <a:gd name="connsiteX12" fmla="*/ 43509 w 422093"/>
              <a:gd name="connsiteY12" fmla="*/ 185344 h 665903"/>
              <a:gd name="connsiteX13" fmla="*/ 2566 w 422093"/>
              <a:gd name="connsiteY13" fmla="*/ 1100 h 66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2093" h="665903">
                <a:moveTo>
                  <a:pt x="2566" y="1100"/>
                </a:moveTo>
                <a:cubicBezTo>
                  <a:pt x="15076" y="17022"/>
                  <a:pt x="92414" y="241073"/>
                  <a:pt x="118572" y="280879"/>
                </a:cubicBezTo>
                <a:cubicBezTo>
                  <a:pt x="144730" y="320685"/>
                  <a:pt x="141318" y="220601"/>
                  <a:pt x="159515" y="239935"/>
                </a:cubicBezTo>
                <a:cubicBezTo>
                  <a:pt x="177712" y="259269"/>
                  <a:pt x="212969" y="380963"/>
                  <a:pt x="227754" y="396885"/>
                </a:cubicBezTo>
                <a:cubicBezTo>
                  <a:pt x="242539" y="412808"/>
                  <a:pt x="235716" y="313861"/>
                  <a:pt x="248226" y="335470"/>
                </a:cubicBezTo>
                <a:cubicBezTo>
                  <a:pt x="260736" y="357079"/>
                  <a:pt x="291444" y="503792"/>
                  <a:pt x="302817" y="526538"/>
                </a:cubicBezTo>
                <a:cubicBezTo>
                  <a:pt x="314190" y="549284"/>
                  <a:pt x="305092" y="458299"/>
                  <a:pt x="316465" y="471947"/>
                </a:cubicBezTo>
                <a:cubicBezTo>
                  <a:pt x="327838" y="485595"/>
                  <a:pt x="358546" y="598189"/>
                  <a:pt x="371056" y="608425"/>
                </a:cubicBezTo>
                <a:cubicBezTo>
                  <a:pt x="383566" y="618661"/>
                  <a:pt x="383566" y="524264"/>
                  <a:pt x="391527" y="533362"/>
                </a:cubicBezTo>
                <a:cubicBezTo>
                  <a:pt x="399488" y="542461"/>
                  <a:pt x="432471" y="688037"/>
                  <a:pt x="418823" y="663016"/>
                </a:cubicBezTo>
                <a:cubicBezTo>
                  <a:pt x="405175" y="637995"/>
                  <a:pt x="361957" y="448064"/>
                  <a:pt x="309641" y="383237"/>
                </a:cubicBezTo>
                <a:cubicBezTo>
                  <a:pt x="257325" y="318410"/>
                  <a:pt x="149279" y="307037"/>
                  <a:pt x="104924" y="274055"/>
                </a:cubicBezTo>
                <a:cubicBezTo>
                  <a:pt x="60569" y="241073"/>
                  <a:pt x="60569" y="224012"/>
                  <a:pt x="43509" y="185344"/>
                </a:cubicBezTo>
                <a:cubicBezTo>
                  <a:pt x="26449" y="146676"/>
                  <a:pt x="-9944" y="-14822"/>
                  <a:pt x="2566" y="1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F761E45F-B0AF-239F-A0CC-746DD7781E64}"/>
              </a:ext>
            </a:extLst>
          </p:cNvPr>
          <p:cNvSpPr/>
          <p:nvPr/>
        </p:nvSpPr>
        <p:spPr>
          <a:xfrm>
            <a:off x="4387736" y="2766847"/>
            <a:ext cx="294233" cy="1536166"/>
          </a:xfrm>
          <a:custGeom>
            <a:avLst/>
            <a:gdLst>
              <a:gd name="connsiteX0" fmla="*/ 177440 w 294233"/>
              <a:gd name="connsiteY0" fmla="*/ 3649 h 1536166"/>
              <a:gd name="connsiteX1" fmla="*/ 129673 w 294233"/>
              <a:gd name="connsiteY1" fmla="*/ 194717 h 1536166"/>
              <a:gd name="connsiteX2" fmla="*/ 177440 w 294233"/>
              <a:gd name="connsiteY2" fmla="*/ 303899 h 1536166"/>
              <a:gd name="connsiteX3" fmla="*/ 102377 w 294233"/>
              <a:gd name="connsiteY3" fmla="*/ 187893 h 1536166"/>
              <a:gd name="connsiteX4" fmla="*/ 61434 w 294233"/>
              <a:gd name="connsiteY4" fmla="*/ 474496 h 1536166"/>
              <a:gd name="connsiteX5" fmla="*/ 75082 w 294233"/>
              <a:gd name="connsiteY5" fmla="*/ 726980 h 1536166"/>
              <a:gd name="connsiteX6" fmla="*/ 95554 w 294233"/>
              <a:gd name="connsiteY6" fmla="*/ 563207 h 1536166"/>
              <a:gd name="connsiteX7" fmla="*/ 129673 w 294233"/>
              <a:gd name="connsiteY7" fmla="*/ 822514 h 1536166"/>
              <a:gd name="connsiteX8" fmla="*/ 54610 w 294233"/>
              <a:gd name="connsiteY8" fmla="*/ 713332 h 1536166"/>
              <a:gd name="connsiteX9" fmla="*/ 150145 w 294233"/>
              <a:gd name="connsiteY9" fmla="*/ 1143237 h 1536166"/>
              <a:gd name="connsiteX10" fmla="*/ 102377 w 294233"/>
              <a:gd name="connsiteY10" fmla="*/ 842986 h 1536166"/>
              <a:gd name="connsiteX11" fmla="*/ 293446 w 294233"/>
              <a:gd name="connsiteY11" fmla="*/ 1532198 h 1536166"/>
              <a:gd name="connsiteX12" fmla="*/ 163792 w 294233"/>
              <a:gd name="connsiteY12" fmla="*/ 1095469 h 1536166"/>
              <a:gd name="connsiteX13" fmla="*/ 6843 w 294233"/>
              <a:gd name="connsiteY13" fmla="*/ 474496 h 1536166"/>
              <a:gd name="connsiteX14" fmla="*/ 34139 w 294233"/>
              <a:gd name="connsiteY14" fmla="*/ 522263 h 1536166"/>
              <a:gd name="connsiteX15" fmla="*/ 88730 w 294233"/>
              <a:gd name="connsiteY15" fmla="*/ 215189 h 1536166"/>
              <a:gd name="connsiteX16" fmla="*/ 27315 w 294233"/>
              <a:gd name="connsiteY16" fmla="*/ 378962 h 1536166"/>
              <a:gd name="connsiteX17" fmla="*/ 177440 w 294233"/>
              <a:gd name="connsiteY17" fmla="*/ 3649 h 153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233" h="1536166">
                <a:moveTo>
                  <a:pt x="177440" y="3649"/>
                </a:moveTo>
                <a:cubicBezTo>
                  <a:pt x="194500" y="-27058"/>
                  <a:pt x="129673" y="144675"/>
                  <a:pt x="129673" y="194717"/>
                </a:cubicBezTo>
                <a:cubicBezTo>
                  <a:pt x="129673" y="244759"/>
                  <a:pt x="181989" y="305036"/>
                  <a:pt x="177440" y="303899"/>
                </a:cubicBezTo>
                <a:cubicBezTo>
                  <a:pt x="172891" y="302762"/>
                  <a:pt x="121711" y="159460"/>
                  <a:pt x="102377" y="187893"/>
                </a:cubicBezTo>
                <a:cubicBezTo>
                  <a:pt x="83043" y="216326"/>
                  <a:pt x="65983" y="384648"/>
                  <a:pt x="61434" y="474496"/>
                </a:cubicBezTo>
                <a:cubicBezTo>
                  <a:pt x="56885" y="564344"/>
                  <a:pt x="69395" y="712195"/>
                  <a:pt x="75082" y="726980"/>
                </a:cubicBezTo>
                <a:cubicBezTo>
                  <a:pt x="80769" y="741765"/>
                  <a:pt x="86455" y="547285"/>
                  <a:pt x="95554" y="563207"/>
                </a:cubicBezTo>
                <a:cubicBezTo>
                  <a:pt x="104652" y="579129"/>
                  <a:pt x="136497" y="797493"/>
                  <a:pt x="129673" y="822514"/>
                </a:cubicBezTo>
                <a:cubicBezTo>
                  <a:pt x="122849" y="847535"/>
                  <a:pt x="51198" y="659878"/>
                  <a:pt x="54610" y="713332"/>
                </a:cubicBezTo>
                <a:cubicBezTo>
                  <a:pt x="58022" y="766786"/>
                  <a:pt x="142184" y="1121628"/>
                  <a:pt x="150145" y="1143237"/>
                </a:cubicBezTo>
                <a:cubicBezTo>
                  <a:pt x="158106" y="1164846"/>
                  <a:pt x="78493" y="778159"/>
                  <a:pt x="102377" y="842986"/>
                </a:cubicBezTo>
                <a:cubicBezTo>
                  <a:pt x="126260" y="907813"/>
                  <a:pt x="283210" y="1490117"/>
                  <a:pt x="293446" y="1532198"/>
                </a:cubicBezTo>
                <a:cubicBezTo>
                  <a:pt x="303682" y="1574279"/>
                  <a:pt x="211559" y="1271753"/>
                  <a:pt x="163792" y="1095469"/>
                </a:cubicBezTo>
                <a:cubicBezTo>
                  <a:pt x="116025" y="919185"/>
                  <a:pt x="28452" y="570030"/>
                  <a:pt x="6843" y="474496"/>
                </a:cubicBezTo>
                <a:cubicBezTo>
                  <a:pt x="-14766" y="378962"/>
                  <a:pt x="20491" y="565481"/>
                  <a:pt x="34139" y="522263"/>
                </a:cubicBezTo>
                <a:cubicBezTo>
                  <a:pt x="47787" y="479045"/>
                  <a:pt x="89867" y="239072"/>
                  <a:pt x="88730" y="215189"/>
                </a:cubicBezTo>
                <a:cubicBezTo>
                  <a:pt x="87593" y="191306"/>
                  <a:pt x="14805" y="407395"/>
                  <a:pt x="27315" y="378962"/>
                </a:cubicBezTo>
                <a:cubicBezTo>
                  <a:pt x="39825" y="350529"/>
                  <a:pt x="160380" y="34356"/>
                  <a:pt x="177440" y="3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DFE1B21C-23B6-2816-5680-C5AD0DA19B43}"/>
              </a:ext>
            </a:extLst>
          </p:cNvPr>
          <p:cNvSpPr/>
          <p:nvPr/>
        </p:nvSpPr>
        <p:spPr>
          <a:xfrm>
            <a:off x="7866427" y="2756732"/>
            <a:ext cx="342987" cy="1606070"/>
          </a:xfrm>
          <a:custGeom>
            <a:avLst/>
            <a:gdLst>
              <a:gd name="connsiteX0" fmla="*/ 342701 w 342987"/>
              <a:gd name="connsiteY0" fmla="*/ 116 h 1606070"/>
              <a:gd name="connsiteX1" fmla="*/ 178928 w 342987"/>
              <a:gd name="connsiteY1" fmla="*/ 641561 h 1606070"/>
              <a:gd name="connsiteX2" fmla="*/ 199400 w 342987"/>
              <a:gd name="connsiteY2" fmla="*/ 593793 h 1606070"/>
              <a:gd name="connsiteX3" fmla="*/ 206224 w 342987"/>
              <a:gd name="connsiteY3" fmla="*/ 907692 h 1606070"/>
              <a:gd name="connsiteX4" fmla="*/ 199400 w 342987"/>
              <a:gd name="connsiteY4" fmla="*/ 805334 h 1606070"/>
              <a:gd name="connsiteX5" fmla="*/ 83394 w 342987"/>
              <a:gd name="connsiteY5" fmla="*/ 1078289 h 1606070"/>
              <a:gd name="connsiteX6" fmla="*/ 158457 w 342987"/>
              <a:gd name="connsiteY6" fmla="*/ 962283 h 1606070"/>
              <a:gd name="connsiteX7" fmla="*/ 103866 w 342987"/>
              <a:gd name="connsiteY7" fmla="*/ 1283005 h 1606070"/>
              <a:gd name="connsiteX8" fmla="*/ 144809 w 342987"/>
              <a:gd name="connsiteY8" fmla="*/ 1153352 h 1606070"/>
              <a:gd name="connsiteX9" fmla="*/ 1507 w 342987"/>
              <a:gd name="connsiteY9" fmla="*/ 1603728 h 1606070"/>
              <a:gd name="connsiteX10" fmla="*/ 76570 w 342987"/>
              <a:gd name="connsiteY10" fmla="*/ 1317125 h 1606070"/>
              <a:gd name="connsiteX11" fmla="*/ 185752 w 342987"/>
              <a:gd name="connsiteY11" fmla="*/ 1030522 h 1606070"/>
              <a:gd name="connsiteX12" fmla="*/ 274463 w 342987"/>
              <a:gd name="connsiteY12" fmla="*/ 464140 h 1606070"/>
              <a:gd name="connsiteX13" fmla="*/ 219872 w 342987"/>
              <a:gd name="connsiteY13" fmla="*/ 586969 h 1606070"/>
              <a:gd name="connsiteX14" fmla="*/ 342701 w 342987"/>
              <a:gd name="connsiteY14" fmla="*/ 116 h 1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987" h="1606070">
                <a:moveTo>
                  <a:pt x="342701" y="116"/>
                </a:moveTo>
                <a:cubicBezTo>
                  <a:pt x="335877" y="9215"/>
                  <a:pt x="202811" y="542615"/>
                  <a:pt x="178928" y="641561"/>
                </a:cubicBezTo>
                <a:cubicBezTo>
                  <a:pt x="155045" y="740507"/>
                  <a:pt x="194851" y="549438"/>
                  <a:pt x="199400" y="593793"/>
                </a:cubicBezTo>
                <a:cubicBezTo>
                  <a:pt x="203949" y="638148"/>
                  <a:pt x="206224" y="872435"/>
                  <a:pt x="206224" y="907692"/>
                </a:cubicBezTo>
                <a:cubicBezTo>
                  <a:pt x="206224" y="942949"/>
                  <a:pt x="219872" y="776901"/>
                  <a:pt x="199400" y="805334"/>
                </a:cubicBezTo>
                <a:cubicBezTo>
                  <a:pt x="178928" y="833767"/>
                  <a:pt x="90218" y="1052131"/>
                  <a:pt x="83394" y="1078289"/>
                </a:cubicBezTo>
                <a:cubicBezTo>
                  <a:pt x="76570" y="1104447"/>
                  <a:pt x="155045" y="928164"/>
                  <a:pt x="158457" y="962283"/>
                </a:cubicBezTo>
                <a:cubicBezTo>
                  <a:pt x="161869" y="996402"/>
                  <a:pt x="106141" y="1251160"/>
                  <a:pt x="103866" y="1283005"/>
                </a:cubicBezTo>
                <a:cubicBezTo>
                  <a:pt x="101591" y="1314850"/>
                  <a:pt x="144809" y="1153352"/>
                  <a:pt x="144809" y="1153352"/>
                </a:cubicBezTo>
                <a:cubicBezTo>
                  <a:pt x="127749" y="1206806"/>
                  <a:pt x="12880" y="1576433"/>
                  <a:pt x="1507" y="1603728"/>
                </a:cubicBezTo>
                <a:cubicBezTo>
                  <a:pt x="-9866" y="1631023"/>
                  <a:pt x="45862" y="1412659"/>
                  <a:pt x="76570" y="1317125"/>
                </a:cubicBezTo>
                <a:cubicBezTo>
                  <a:pt x="107277" y="1221591"/>
                  <a:pt x="152770" y="1172686"/>
                  <a:pt x="185752" y="1030522"/>
                </a:cubicBezTo>
                <a:cubicBezTo>
                  <a:pt x="218734" y="888358"/>
                  <a:pt x="268776" y="538065"/>
                  <a:pt x="274463" y="464140"/>
                </a:cubicBezTo>
                <a:cubicBezTo>
                  <a:pt x="280150" y="390215"/>
                  <a:pt x="207362" y="657482"/>
                  <a:pt x="219872" y="586969"/>
                </a:cubicBezTo>
                <a:cubicBezTo>
                  <a:pt x="232382" y="516456"/>
                  <a:pt x="349525" y="-8983"/>
                  <a:pt x="34270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06FB366-4F0D-C757-4219-E4E51E961DAD}"/>
              </a:ext>
            </a:extLst>
          </p:cNvPr>
          <p:cNvSpPr/>
          <p:nvPr/>
        </p:nvSpPr>
        <p:spPr>
          <a:xfrm>
            <a:off x="4465948" y="161922"/>
            <a:ext cx="2009915" cy="1183965"/>
          </a:xfrm>
          <a:custGeom>
            <a:avLst/>
            <a:gdLst>
              <a:gd name="connsiteX0" fmla="*/ 2009915 w 2009915"/>
              <a:gd name="connsiteY0" fmla="*/ 158800 h 1183965"/>
              <a:gd name="connsiteX1" fmla="*/ 1655073 w 2009915"/>
              <a:gd name="connsiteY1" fmla="*/ 1851 h 1183965"/>
              <a:gd name="connsiteX2" fmla="*/ 1709664 w 2009915"/>
              <a:gd name="connsiteY2" fmla="*/ 70090 h 1183965"/>
              <a:gd name="connsiteX3" fmla="*/ 1566362 w 2009915"/>
              <a:gd name="connsiteY3" fmla="*/ 29147 h 1183965"/>
              <a:gd name="connsiteX4" fmla="*/ 979509 w 2009915"/>
              <a:gd name="connsiteY4" fmla="*/ 220215 h 1183965"/>
              <a:gd name="connsiteX5" fmla="*/ 1061395 w 2009915"/>
              <a:gd name="connsiteY5" fmla="*/ 165624 h 1183965"/>
              <a:gd name="connsiteX6" fmla="*/ 501837 w 2009915"/>
              <a:gd name="connsiteY6" fmla="*/ 554585 h 1183965"/>
              <a:gd name="connsiteX7" fmla="*/ 3694 w 2009915"/>
              <a:gd name="connsiteY7" fmla="*/ 1182382 h 1183965"/>
              <a:gd name="connsiteX8" fmla="*/ 767968 w 2009915"/>
              <a:gd name="connsiteY8" fmla="*/ 356693 h 1183965"/>
              <a:gd name="connsiteX9" fmla="*/ 1436709 w 2009915"/>
              <a:gd name="connsiteY9" fmla="*/ 83738 h 1183965"/>
              <a:gd name="connsiteX10" fmla="*/ 1655073 w 2009915"/>
              <a:gd name="connsiteY10" fmla="*/ 117857 h 1183965"/>
              <a:gd name="connsiteX11" fmla="*/ 1655073 w 2009915"/>
              <a:gd name="connsiteY11" fmla="*/ 83738 h 1183965"/>
              <a:gd name="connsiteX12" fmla="*/ 2009915 w 2009915"/>
              <a:gd name="connsiteY12" fmla="*/ 158800 h 11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9915" h="1183965">
                <a:moveTo>
                  <a:pt x="2009915" y="158800"/>
                </a:moveTo>
                <a:cubicBezTo>
                  <a:pt x="2009915" y="145152"/>
                  <a:pt x="1705115" y="16636"/>
                  <a:pt x="1655073" y="1851"/>
                </a:cubicBezTo>
                <a:cubicBezTo>
                  <a:pt x="1605031" y="-12934"/>
                  <a:pt x="1724449" y="65541"/>
                  <a:pt x="1709664" y="70090"/>
                </a:cubicBezTo>
                <a:cubicBezTo>
                  <a:pt x="1694879" y="74639"/>
                  <a:pt x="1688054" y="4126"/>
                  <a:pt x="1566362" y="29147"/>
                </a:cubicBezTo>
                <a:cubicBezTo>
                  <a:pt x="1444670" y="54168"/>
                  <a:pt x="1063670" y="197469"/>
                  <a:pt x="979509" y="220215"/>
                </a:cubicBezTo>
                <a:cubicBezTo>
                  <a:pt x="895348" y="242961"/>
                  <a:pt x="1061395" y="165624"/>
                  <a:pt x="1061395" y="165624"/>
                </a:cubicBezTo>
                <a:cubicBezTo>
                  <a:pt x="981783" y="221352"/>
                  <a:pt x="678120" y="385125"/>
                  <a:pt x="501837" y="554585"/>
                </a:cubicBezTo>
                <a:cubicBezTo>
                  <a:pt x="325554" y="724045"/>
                  <a:pt x="-40661" y="1215364"/>
                  <a:pt x="3694" y="1182382"/>
                </a:cubicBezTo>
                <a:cubicBezTo>
                  <a:pt x="48049" y="1149400"/>
                  <a:pt x="529132" y="539800"/>
                  <a:pt x="767968" y="356693"/>
                </a:cubicBezTo>
                <a:cubicBezTo>
                  <a:pt x="1006804" y="173586"/>
                  <a:pt x="1288858" y="123544"/>
                  <a:pt x="1436709" y="83738"/>
                </a:cubicBezTo>
                <a:cubicBezTo>
                  <a:pt x="1584560" y="43932"/>
                  <a:pt x="1655073" y="117857"/>
                  <a:pt x="1655073" y="117857"/>
                </a:cubicBezTo>
                <a:cubicBezTo>
                  <a:pt x="1691467" y="117857"/>
                  <a:pt x="1593658" y="75777"/>
                  <a:pt x="1655073" y="83738"/>
                </a:cubicBezTo>
                <a:cubicBezTo>
                  <a:pt x="1716488" y="91699"/>
                  <a:pt x="2009915" y="172448"/>
                  <a:pt x="2009915" y="15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7B77BCC3-69DD-DB64-A480-A84E3BF96925}"/>
              </a:ext>
            </a:extLst>
          </p:cNvPr>
          <p:cNvSpPr/>
          <p:nvPr/>
        </p:nvSpPr>
        <p:spPr>
          <a:xfrm>
            <a:off x="3846717" y="1309294"/>
            <a:ext cx="702591" cy="1991064"/>
          </a:xfrm>
          <a:custGeom>
            <a:avLst/>
            <a:gdLst>
              <a:gd name="connsiteX0" fmla="*/ 697987 w 702591"/>
              <a:gd name="connsiteY0" fmla="*/ 28187 h 1991064"/>
              <a:gd name="connsiteX1" fmla="*/ 240787 w 702591"/>
              <a:gd name="connsiteY1" fmla="*/ 949410 h 1991064"/>
              <a:gd name="connsiteX2" fmla="*/ 281731 w 702591"/>
              <a:gd name="connsiteY2" fmla="*/ 874348 h 1991064"/>
              <a:gd name="connsiteX3" fmla="*/ 1952 w 702591"/>
              <a:gd name="connsiteY3" fmla="*/ 1986640 h 1991064"/>
              <a:gd name="connsiteX4" fmla="*/ 445504 w 702591"/>
              <a:gd name="connsiteY4" fmla="*/ 396676 h 1991064"/>
              <a:gd name="connsiteX5" fmla="*/ 697987 w 702591"/>
              <a:gd name="connsiteY5" fmla="*/ 28187 h 199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591" h="1991064">
                <a:moveTo>
                  <a:pt x="697987" y="28187"/>
                </a:moveTo>
                <a:cubicBezTo>
                  <a:pt x="663868" y="120309"/>
                  <a:pt x="310163" y="808383"/>
                  <a:pt x="240787" y="949410"/>
                </a:cubicBezTo>
                <a:cubicBezTo>
                  <a:pt x="171411" y="1090437"/>
                  <a:pt x="321537" y="701476"/>
                  <a:pt x="281731" y="874348"/>
                </a:cubicBezTo>
                <a:cubicBezTo>
                  <a:pt x="241925" y="1047220"/>
                  <a:pt x="-25343" y="2066252"/>
                  <a:pt x="1952" y="1986640"/>
                </a:cubicBezTo>
                <a:cubicBezTo>
                  <a:pt x="29247" y="1907028"/>
                  <a:pt x="321537" y="720810"/>
                  <a:pt x="445504" y="396676"/>
                </a:cubicBezTo>
                <a:cubicBezTo>
                  <a:pt x="569471" y="72542"/>
                  <a:pt x="732106" y="-63935"/>
                  <a:pt x="697987" y="28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919D98C-908E-F0A2-D099-BCC694A898C0}"/>
              </a:ext>
            </a:extLst>
          </p:cNvPr>
          <p:cNvSpPr/>
          <p:nvPr/>
        </p:nvSpPr>
        <p:spPr>
          <a:xfrm>
            <a:off x="3594912" y="3272141"/>
            <a:ext cx="302003" cy="1709531"/>
          </a:xfrm>
          <a:custGeom>
            <a:avLst/>
            <a:gdLst>
              <a:gd name="connsiteX0" fmla="*/ 301524 w 302003"/>
              <a:gd name="connsiteY0" fmla="*/ 10146 h 1709531"/>
              <a:gd name="connsiteX1" fmla="*/ 83160 w 302003"/>
              <a:gd name="connsiteY1" fmla="*/ 985960 h 1709531"/>
              <a:gd name="connsiteX2" fmla="*/ 1273 w 302003"/>
              <a:gd name="connsiteY2" fmla="*/ 1702468 h 1709531"/>
              <a:gd name="connsiteX3" fmla="*/ 137751 w 302003"/>
              <a:gd name="connsiteY3" fmla="*/ 549232 h 1709531"/>
              <a:gd name="connsiteX4" fmla="*/ 301524 w 302003"/>
              <a:gd name="connsiteY4" fmla="*/ 10146 h 170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03" h="1709531">
                <a:moveTo>
                  <a:pt x="301524" y="10146"/>
                </a:moveTo>
                <a:cubicBezTo>
                  <a:pt x="292426" y="82934"/>
                  <a:pt x="133202" y="703906"/>
                  <a:pt x="83160" y="985960"/>
                </a:cubicBezTo>
                <a:cubicBezTo>
                  <a:pt x="33118" y="1268014"/>
                  <a:pt x="-7825" y="1775256"/>
                  <a:pt x="1273" y="1702468"/>
                </a:cubicBezTo>
                <a:cubicBezTo>
                  <a:pt x="10371" y="1629680"/>
                  <a:pt x="87709" y="827874"/>
                  <a:pt x="137751" y="549232"/>
                </a:cubicBezTo>
                <a:cubicBezTo>
                  <a:pt x="187793" y="270590"/>
                  <a:pt x="310622" y="-62642"/>
                  <a:pt x="301524" y="10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C576D69-4101-CFFC-2B83-8139501EF4E8}"/>
              </a:ext>
            </a:extLst>
          </p:cNvPr>
          <p:cNvSpPr/>
          <p:nvPr/>
        </p:nvSpPr>
        <p:spPr>
          <a:xfrm>
            <a:off x="3132116" y="4514404"/>
            <a:ext cx="477991" cy="2167432"/>
          </a:xfrm>
          <a:custGeom>
            <a:avLst/>
            <a:gdLst>
              <a:gd name="connsiteX0" fmla="*/ 436774 w 477991"/>
              <a:gd name="connsiteY0" fmla="*/ 125835 h 2167432"/>
              <a:gd name="connsiteX1" fmla="*/ 45 w 477991"/>
              <a:gd name="connsiteY1" fmla="*/ 2166175 h 2167432"/>
              <a:gd name="connsiteX2" fmla="*/ 409478 w 477991"/>
              <a:gd name="connsiteY2" fmla="*/ 426086 h 2167432"/>
              <a:gd name="connsiteX3" fmla="*/ 436774 w 477991"/>
              <a:gd name="connsiteY3" fmla="*/ 125835 h 21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91" h="2167432">
                <a:moveTo>
                  <a:pt x="436774" y="125835"/>
                </a:moveTo>
                <a:cubicBezTo>
                  <a:pt x="368535" y="415850"/>
                  <a:pt x="4594" y="2116133"/>
                  <a:pt x="45" y="2166175"/>
                </a:cubicBezTo>
                <a:cubicBezTo>
                  <a:pt x="-4504" y="2216217"/>
                  <a:pt x="335553" y="758182"/>
                  <a:pt x="409478" y="426086"/>
                </a:cubicBezTo>
                <a:cubicBezTo>
                  <a:pt x="483403" y="93990"/>
                  <a:pt x="505013" y="-164180"/>
                  <a:pt x="436774" y="125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24E22255-A60A-4A68-DCDA-66ABC21805D1}"/>
              </a:ext>
            </a:extLst>
          </p:cNvPr>
          <p:cNvSpPr/>
          <p:nvPr/>
        </p:nvSpPr>
        <p:spPr>
          <a:xfrm>
            <a:off x="2804185" y="6537353"/>
            <a:ext cx="376576" cy="1551756"/>
          </a:xfrm>
          <a:custGeom>
            <a:avLst/>
            <a:gdLst>
              <a:gd name="connsiteX0" fmla="*/ 368919 w 376576"/>
              <a:gd name="connsiteY0" fmla="*/ 27220 h 1551756"/>
              <a:gd name="connsiteX1" fmla="*/ 430 w 376576"/>
              <a:gd name="connsiteY1" fmla="*/ 1548946 h 1551756"/>
              <a:gd name="connsiteX2" fmla="*/ 293857 w 376576"/>
              <a:gd name="connsiteY2" fmla="*/ 409357 h 1551756"/>
              <a:gd name="connsiteX3" fmla="*/ 252914 w 376576"/>
              <a:gd name="connsiteY3" fmla="*/ 559483 h 1551756"/>
              <a:gd name="connsiteX4" fmla="*/ 368919 w 376576"/>
              <a:gd name="connsiteY4" fmla="*/ 27220 h 1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576" h="1551756">
                <a:moveTo>
                  <a:pt x="368919" y="27220"/>
                </a:moveTo>
                <a:cubicBezTo>
                  <a:pt x="326838" y="192131"/>
                  <a:pt x="12940" y="1485257"/>
                  <a:pt x="430" y="1548946"/>
                </a:cubicBezTo>
                <a:cubicBezTo>
                  <a:pt x="-12080" y="1612635"/>
                  <a:pt x="251776" y="574268"/>
                  <a:pt x="293857" y="409357"/>
                </a:cubicBezTo>
                <a:cubicBezTo>
                  <a:pt x="335938" y="244447"/>
                  <a:pt x="239266" y="620898"/>
                  <a:pt x="252914" y="559483"/>
                </a:cubicBezTo>
                <a:cubicBezTo>
                  <a:pt x="266562" y="498068"/>
                  <a:pt x="411000" y="-137691"/>
                  <a:pt x="368919" y="27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19702B3-4F91-7A30-7CBE-52C528AE9CD2}"/>
              </a:ext>
            </a:extLst>
          </p:cNvPr>
          <p:cNvSpPr/>
          <p:nvPr/>
        </p:nvSpPr>
        <p:spPr>
          <a:xfrm>
            <a:off x="6455252" y="275640"/>
            <a:ext cx="1061080" cy="386876"/>
          </a:xfrm>
          <a:custGeom>
            <a:avLst/>
            <a:gdLst>
              <a:gd name="connsiteX0" fmla="*/ 6963 w 1061080"/>
              <a:gd name="connsiteY0" fmla="*/ 86026 h 386876"/>
              <a:gd name="connsiteX1" fmla="*/ 75202 w 1061080"/>
              <a:gd name="connsiteY1" fmla="*/ 58730 h 386876"/>
              <a:gd name="connsiteX2" fmla="*/ 218503 w 1061080"/>
              <a:gd name="connsiteY2" fmla="*/ 4139 h 386876"/>
              <a:gd name="connsiteX3" fmla="*/ 614288 w 1061080"/>
              <a:gd name="connsiteY3" fmla="*/ 181560 h 386876"/>
              <a:gd name="connsiteX4" fmla="*/ 580169 w 1061080"/>
              <a:gd name="connsiteY4" fmla="*/ 79202 h 386876"/>
              <a:gd name="connsiteX5" fmla="*/ 1057841 w 1061080"/>
              <a:gd name="connsiteY5" fmla="*/ 386276 h 386876"/>
              <a:gd name="connsiteX6" fmla="*/ 764414 w 1061080"/>
              <a:gd name="connsiteY6" fmla="*/ 154264 h 386876"/>
              <a:gd name="connsiteX7" fmla="*/ 279918 w 1061080"/>
              <a:gd name="connsiteY7" fmla="*/ 38259 h 386876"/>
              <a:gd name="connsiteX8" fmla="*/ 6963 w 1061080"/>
              <a:gd name="connsiteY8" fmla="*/ 86026 h 3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080" h="386876">
                <a:moveTo>
                  <a:pt x="6963" y="86026"/>
                </a:moveTo>
                <a:cubicBezTo>
                  <a:pt x="-27156" y="89438"/>
                  <a:pt x="75202" y="58730"/>
                  <a:pt x="75202" y="58730"/>
                </a:cubicBezTo>
                <a:cubicBezTo>
                  <a:pt x="110459" y="45082"/>
                  <a:pt x="128655" y="-16333"/>
                  <a:pt x="218503" y="4139"/>
                </a:cubicBezTo>
                <a:cubicBezTo>
                  <a:pt x="308351" y="24611"/>
                  <a:pt x="554010" y="169050"/>
                  <a:pt x="614288" y="181560"/>
                </a:cubicBezTo>
                <a:cubicBezTo>
                  <a:pt x="674566" y="194070"/>
                  <a:pt x="506244" y="45083"/>
                  <a:pt x="580169" y="79202"/>
                </a:cubicBezTo>
                <a:cubicBezTo>
                  <a:pt x="654094" y="113321"/>
                  <a:pt x="1027134" y="373766"/>
                  <a:pt x="1057841" y="386276"/>
                </a:cubicBezTo>
                <a:cubicBezTo>
                  <a:pt x="1088548" y="398786"/>
                  <a:pt x="894068" y="212267"/>
                  <a:pt x="764414" y="154264"/>
                </a:cubicBezTo>
                <a:cubicBezTo>
                  <a:pt x="634760" y="96261"/>
                  <a:pt x="406160" y="50769"/>
                  <a:pt x="279918" y="38259"/>
                </a:cubicBezTo>
                <a:cubicBezTo>
                  <a:pt x="153676" y="25749"/>
                  <a:pt x="41082" y="82614"/>
                  <a:pt x="6963" y="8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2DC9F956-A788-9698-B777-B73AB892BCB5}"/>
              </a:ext>
            </a:extLst>
          </p:cNvPr>
          <p:cNvSpPr/>
          <p:nvPr/>
        </p:nvSpPr>
        <p:spPr>
          <a:xfrm>
            <a:off x="7634192" y="695378"/>
            <a:ext cx="669411" cy="883284"/>
          </a:xfrm>
          <a:custGeom>
            <a:avLst/>
            <a:gdLst>
              <a:gd name="connsiteX0" fmla="*/ 1730 w 669411"/>
              <a:gd name="connsiteY0" fmla="*/ 658 h 883284"/>
              <a:gd name="connsiteX1" fmla="*/ 411163 w 669411"/>
              <a:gd name="connsiteY1" fmla="*/ 539744 h 883284"/>
              <a:gd name="connsiteX2" fmla="*/ 649999 w 669411"/>
              <a:gd name="connsiteY2" fmla="*/ 880938 h 883284"/>
              <a:gd name="connsiteX3" fmla="*/ 581760 w 669411"/>
              <a:gd name="connsiteY3" fmla="*/ 655750 h 883284"/>
              <a:gd name="connsiteX4" fmla="*/ 1730 w 669411"/>
              <a:gd name="connsiteY4" fmla="*/ 658 h 88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411" h="883284">
                <a:moveTo>
                  <a:pt x="1730" y="658"/>
                </a:moveTo>
                <a:cubicBezTo>
                  <a:pt x="-26703" y="-18676"/>
                  <a:pt x="303118" y="393031"/>
                  <a:pt x="411163" y="539744"/>
                </a:cubicBezTo>
                <a:cubicBezTo>
                  <a:pt x="519208" y="686457"/>
                  <a:pt x="621566" y="861604"/>
                  <a:pt x="649999" y="880938"/>
                </a:cubicBezTo>
                <a:cubicBezTo>
                  <a:pt x="678432" y="900272"/>
                  <a:pt x="689805" y="797914"/>
                  <a:pt x="581760" y="655750"/>
                </a:cubicBezTo>
                <a:cubicBezTo>
                  <a:pt x="473715" y="513586"/>
                  <a:pt x="30163" y="19992"/>
                  <a:pt x="1730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27485521-FD81-9121-E600-1DCA078E80F3}"/>
              </a:ext>
            </a:extLst>
          </p:cNvPr>
          <p:cNvSpPr/>
          <p:nvPr/>
        </p:nvSpPr>
        <p:spPr>
          <a:xfrm>
            <a:off x="8262190" y="1547686"/>
            <a:ext cx="546097" cy="1999654"/>
          </a:xfrm>
          <a:custGeom>
            <a:avLst/>
            <a:gdLst>
              <a:gd name="connsiteX0" fmla="*/ 8353 w 546097"/>
              <a:gd name="connsiteY0" fmla="*/ 42278 h 1999654"/>
              <a:gd name="connsiteX1" fmla="*/ 540616 w 546097"/>
              <a:gd name="connsiteY1" fmla="*/ 1993908 h 1999654"/>
              <a:gd name="connsiteX2" fmla="*/ 294956 w 546097"/>
              <a:gd name="connsiteY2" fmla="*/ 670075 h 1999654"/>
              <a:gd name="connsiteX3" fmla="*/ 458729 w 546097"/>
              <a:gd name="connsiteY3" fmla="*/ 1570827 h 1999654"/>
              <a:gd name="connsiteX4" fmla="*/ 192598 w 546097"/>
              <a:gd name="connsiteY4" fmla="*/ 431239 h 1999654"/>
              <a:gd name="connsiteX5" fmla="*/ 213070 w 546097"/>
              <a:gd name="connsiteY5" fmla="*/ 635956 h 1999654"/>
              <a:gd name="connsiteX6" fmla="*/ 8353 w 546097"/>
              <a:gd name="connsiteY6" fmla="*/ 42278 h 199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097" h="1999654">
                <a:moveTo>
                  <a:pt x="8353" y="42278"/>
                </a:moveTo>
                <a:cubicBezTo>
                  <a:pt x="62944" y="268603"/>
                  <a:pt x="492849" y="1889275"/>
                  <a:pt x="540616" y="1993908"/>
                </a:cubicBezTo>
                <a:cubicBezTo>
                  <a:pt x="588383" y="2098541"/>
                  <a:pt x="308604" y="740589"/>
                  <a:pt x="294956" y="670075"/>
                </a:cubicBezTo>
                <a:cubicBezTo>
                  <a:pt x="281308" y="599561"/>
                  <a:pt x="475789" y="1610633"/>
                  <a:pt x="458729" y="1570827"/>
                </a:cubicBezTo>
                <a:cubicBezTo>
                  <a:pt x="441669" y="1531021"/>
                  <a:pt x="233541" y="587051"/>
                  <a:pt x="192598" y="431239"/>
                </a:cubicBezTo>
                <a:cubicBezTo>
                  <a:pt x="151655" y="275427"/>
                  <a:pt x="242640" y="703057"/>
                  <a:pt x="213070" y="635956"/>
                </a:cubicBezTo>
                <a:cubicBezTo>
                  <a:pt x="183500" y="568855"/>
                  <a:pt x="-46238" y="-184047"/>
                  <a:pt x="8353" y="42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2EFADBF-AC85-6E4F-B0CD-6BA2105F8994}"/>
              </a:ext>
            </a:extLst>
          </p:cNvPr>
          <p:cNvSpPr/>
          <p:nvPr/>
        </p:nvSpPr>
        <p:spPr>
          <a:xfrm>
            <a:off x="8800614" y="3591172"/>
            <a:ext cx="664173" cy="3191821"/>
          </a:xfrm>
          <a:custGeom>
            <a:avLst/>
            <a:gdLst>
              <a:gd name="connsiteX0" fmla="*/ 2192 w 664173"/>
              <a:gd name="connsiteY0" fmla="*/ 5013 h 3191821"/>
              <a:gd name="connsiteX1" fmla="*/ 370682 w 664173"/>
              <a:gd name="connsiteY1" fmla="*/ 2168183 h 3191821"/>
              <a:gd name="connsiteX2" fmla="*/ 384329 w 664173"/>
              <a:gd name="connsiteY2" fmla="*/ 1929347 h 3191821"/>
              <a:gd name="connsiteX3" fmla="*/ 664108 w 664173"/>
              <a:gd name="connsiteY3" fmla="*/ 3191765 h 3191821"/>
              <a:gd name="connsiteX4" fmla="*/ 357034 w 664173"/>
              <a:gd name="connsiteY4" fmla="*/ 1874756 h 3191821"/>
              <a:gd name="connsiteX5" fmla="*/ 138670 w 664173"/>
              <a:gd name="connsiteY5" fmla="*/ 714697 h 3191821"/>
              <a:gd name="connsiteX6" fmla="*/ 213732 w 664173"/>
              <a:gd name="connsiteY6" fmla="*/ 1547210 h 3191821"/>
              <a:gd name="connsiteX7" fmla="*/ 2192 w 664173"/>
              <a:gd name="connsiteY7" fmla="*/ 5013 h 31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173" h="3191821">
                <a:moveTo>
                  <a:pt x="2192" y="5013"/>
                </a:moveTo>
                <a:cubicBezTo>
                  <a:pt x="28350" y="108509"/>
                  <a:pt x="306992" y="1847461"/>
                  <a:pt x="370682" y="2168183"/>
                </a:cubicBezTo>
                <a:cubicBezTo>
                  <a:pt x="434372" y="2488905"/>
                  <a:pt x="335425" y="1758750"/>
                  <a:pt x="384329" y="1929347"/>
                </a:cubicBezTo>
                <a:cubicBezTo>
                  <a:pt x="433233" y="2099944"/>
                  <a:pt x="668657" y="3200863"/>
                  <a:pt x="664108" y="3191765"/>
                </a:cubicBezTo>
                <a:cubicBezTo>
                  <a:pt x="659559" y="3182667"/>
                  <a:pt x="444607" y="2287601"/>
                  <a:pt x="357034" y="1874756"/>
                </a:cubicBezTo>
                <a:cubicBezTo>
                  <a:pt x="269461" y="1461911"/>
                  <a:pt x="162554" y="769288"/>
                  <a:pt x="138670" y="714697"/>
                </a:cubicBezTo>
                <a:cubicBezTo>
                  <a:pt x="114786" y="660106"/>
                  <a:pt x="235341" y="1660941"/>
                  <a:pt x="213732" y="1547210"/>
                </a:cubicBezTo>
                <a:cubicBezTo>
                  <a:pt x="192123" y="1433479"/>
                  <a:pt x="-23966" y="-98483"/>
                  <a:pt x="2192" y="5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0488C34-250E-67D1-0092-970737373054}"/>
              </a:ext>
            </a:extLst>
          </p:cNvPr>
          <p:cNvSpPr/>
          <p:nvPr/>
        </p:nvSpPr>
        <p:spPr>
          <a:xfrm>
            <a:off x="9319937" y="6340969"/>
            <a:ext cx="809184" cy="2652379"/>
          </a:xfrm>
          <a:custGeom>
            <a:avLst/>
            <a:gdLst>
              <a:gd name="connsiteX0" fmla="*/ 1484 w 809184"/>
              <a:gd name="connsiteY0" fmla="*/ 5240 h 2652379"/>
              <a:gd name="connsiteX1" fmla="*/ 458684 w 809184"/>
              <a:gd name="connsiteY1" fmla="*/ 1874983 h 2652379"/>
              <a:gd name="connsiteX2" fmla="*/ 479156 w 809184"/>
              <a:gd name="connsiteY2" fmla="*/ 1806744 h 2652379"/>
              <a:gd name="connsiteX3" fmla="*/ 806702 w 809184"/>
              <a:gd name="connsiteY3" fmla="*/ 2639258 h 2652379"/>
              <a:gd name="connsiteX4" fmla="*/ 608809 w 809184"/>
              <a:gd name="connsiteY4" fmla="*/ 2195706 h 2652379"/>
              <a:gd name="connsiteX5" fmla="*/ 233496 w 809184"/>
              <a:gd name="connsiteY5" fmla="*/ 667156 h 2652379"/>
              <a:gd name="connsiteX6" fmla="*/ 308559 w 809184"/>
              <a:gd name="connsiteY6" fmla="*/ 1294953 h 2652379"/>
              <a:gd name="connsiteX7" fmla="*/ 1484 w 809184"/>
              <a:gd name="connsiteY7" fmla="*/ 5240 h 265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184" h="2652379">
                <a:moveTo>
                  <a:pt x="1484" y="5240"/>
                </a:moveTo>
                <a:cubicBezTo>
                  <a:pt x="26505" y="101912"/>
                  <a:pt x="379072" y="1574732"/>
                  <a:pt x="458684" y="1874983"/>
                </a:cubicBezTo>
                <a:cubicBezTo>
                  <a:pt x="538296" y="2175234"/>
                  <a:pt x="421153" y="1679365"/>
                  <a:pt x="479156" y="1806744"/>
                </a:cubicBezTo>
                <a:cubicBezTo>
                  <a:pt x="537159" y="1934123"/>
                  <a:pt x="785093" y="2574431"/>
                  <a:pt x="806702" y="2639258"/>
                </a:cubicBezTo>
                <a:cubicBezTo>
                  <a:pt x="828311" y="2704085"/>
                  <a:pt x="704343" y="2524390"/>
                  <a:pt x="608809" y="2195706"/>
                </a:cubicBezTo>
                <a:cubicBezTo>
                  <a:pt x="513275" y="1867022"/>
                  <a:pt x="283538" y="817282"/>
                  <a:pt x="233496" y="667156"/>
                </a:cubicBezTo>
                <a:cubicBezTo>
                  <a:pt x="183454" y="517031"/>
                  <a:pt x="341541" y="1409822"/>
                  <a:pt x="308559" y="1294953"/>
                </a:cubicBezTo>
                <a:cubicBezTo>
                  <a:pt x="275577" y="1180084"/>
                  <a:pt x="-23537" y="-91432"/>
                  <a:pt x="1484" y="5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E1E7648D-C650-2DA0-F2B0-79E674C22CD4}"/>
              </a:ext>
            </a:extLst>
          </p:cNvPr>
          <p:cNvSpPr/>
          <p:nvPr/>
        </p:nvSpPr>
        <p:spPr>
          <a:xfrm>
            <a:off x="7547125" y="4048005"/>
            <a:ext cx="303509" cy="886620"/>
          </a:xfrm>
          <a:custGeom>
            <a:avLst/>
            <a:gdLst>
              <a:gd name="connsiteX0" fmla="*/ 300338 w 303509"/>
              <a:gd name="connsiteY0" fmla="*/ 5380 h 886620"/>
              <a:gd name="connsiteX1" fmla="*/ 122917 w 303509"/>
              <a:gd name="connsiteY1" fmla="*/ 687768 h 886620"/>
              <a:gd name="connsiteX2" fmla="*/ 191156 w 303509"/>
              <a:gd name="connsiteY2" fmla="*/ 523995 h 886620"/>
              <a:gd name="connsiteX3" fmla="*/ 87 w 303509"/>
              <a:gd name="connsiteY3" fmla="*/ 885661 h 886620"/>
              <a:gd name="connsiteX4" fmla="*/ 218451 w 303509"/>
              <a:gd name="connsiteY4" fmla="*/ 394341 h 886620"/>
              <a:gd name="connsiteX5" fmla="*/ 300338 w 303509"/>
              <a:gd name="connsiteY5" fmla="*/ 5380 h 88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509" h="886620">
                <a:moveTo>
                  <a:pt x="300338" y="5380"/>
                </a:moveTo>
                <a:cubicBezTo>
                  <a:pt x="284416" y="54284"/>
                  <a:pt x="141114" y="601332"/>
                  <a:pt x="122917" y="687768"/>
                </a:cubicBezTo>
                <a:cubicBezTo>
                  <a:pt x="104720" y="774204"/>
                  <a:pt x="211628" y="491013"/>
                  <a:pt x="191156" y="523995"/>
                </a:cubicBezTo>
                <a:cubicBezTo>
                  <a:pt x="170684" y="556977"/>
                  <a:pt x="-4462" y="907270"/>
                  <a:pt x="87" y="885661"/>
                </a:cubicBezTo>
                <a:cubicBezTo>
                  <a:pt x="4636" y="864052"/>
                  <a:pt x="167272" y="535368"/>
                  <a:pt x="218451" y="394341"/>
                </a:cubicBezTo>
                <a:cubicBezTo>
                  <a:pt x="269630" y="253314"/>
                  <a:pt x="316260" y="-43524"/>
                  <a:pt x="300338" y="5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6B83289-0AF5-C5EB-69A8-C4E7091C534C}"/>
              </a:ext>
            </a:extLst>
          </p:cNvPr>
          <p:cNvSpPr/>
          <p:nvPr/>
        </p:nvSpPr>
        <p:spPr>
          <a:xfrm>
            <a:off x="4824127" y="4380143"/>
            <a:ext cx="263865" cy="210656"/>
          </a:xfrm>
          <a:custGeom>
            <a:avLst/>
            <a:gdLst>
              <a:gd name="connsiteX0" fmla="*/ 357 w 263865"/>
              <a:gd name="connsiteY0" fmla="*/ 788 h 210656"/>
              <a:gd name="connsiteX1" fmla="*/ 252840 w 263865"/>
              <a:gd name="connsiteY1" fmla="*/ 205505 h 210656"/>
              <a:gd name="connsiteX2" fmla="*/ 198249 w 263865"/>
              <a:gd name="connsiteY2" fmla="*/ 137266 h 210656"/>
              <a:gd name="connsiteX3" fmla="*/ 357 w 263865"/>
              <a:gd name="connsiteY3" fmla="*/ 788 h 2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65" h="210656">
                <a:moveTo>
                  <a:pt x="357" y="788"/>
                </a:moveTo>
                <a:cubicBezTo>
                  <a:pt x="9456" y="12161"/>
                  <a:pt x="219858" y="182759"/>
                  <a:pt x="252840" y="205505"/>
                </a:cubicBezTo>
                <a:cubicBezTo>
                  <a:pt x="285822" y="228251"/>
                  <a:pt x="238055" y="170248"/>
                  <a:pt x="198249" y="137266"/>
                </a:cubicBezTo>
                <a:cubicBezTo>
                  <a:pt x="158443" y="104284"/>
                  <a:pt x="-8742" y="-10585"/>
                  <a:pt x="357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A659160-BD39-11EF-A8E8-163D015343AF}"/>
              </a:ext>
            </a:extLst>
          </p:cNvPr>
          <p:cNvSpPr/>
          <p:nvPr/>
        </p:nvSpPr>
        <p:spPr>
          <a:xfrm>
            <a:off x="5206599" y="4865389"/>
            <a:ext cx="293611" cy="198079"/>
          </a:xfrm>
          <a:custGeom>
            <a:avLst/>
            <a:gdLst>
              <a:gd name="connsiteX0" fmla="*/ 22 w 293611"/>
              <a:gd name="connsiteY0" fmla="*/ 38 h 198079"/>
              <a:gd name="connsiteX1" fmla="*/ 218386 w 293611"/>
              <a:gd name="connsiteY1" fmla="*/ 143339 h 198079"/>
              <a:gd name="connsiteX2" fmla="*/ 293449 w 293611"/>
              <a:gd name="connsiteY2" fmla="*/ 197930 h 198079"/>
              <a:gd name="connsiteX3" fmla="*/ 232034 w 293611"/>
              <a:gd name="connsiteY3" fmla="*/ 129692 h 198079"/>
              <a:gd name="connsiteX4" fmla="*/ 22 w 293611"/>
              <a:gd name="connsiteY4" fmla="*/ 38 h 19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1" h="198079">
                <a:moveTo>
                  <a:pt x="22" y="38"/>
                </a:moveTo>
                <a:cubicBezTo>
                  <a:pt x="-2253" y="2312"/>
                  <a:pt x="169482" y="110357"/>
                  <a:pt x="218386" y="143339"/>
                </a:cubicBezTo>
                <a:cubicBezTo>
                  <a:pt x="267291" y="176321"/>
                  <a:pt x="291174" y="200204"/>
                  <a:pt x="293449" y="197930"/>
                </a:cubicBezTo>
                <a:cubicBezTo>
                  <a:pt x="295724" y="195656"/>
                  <a:pt x="274115" y="161537"/>
                  <a:pt x="232034" y="129692"/>
                </a:cubicBezTo>
                <a:cubicBezTo>
                  <a:pt x="189953" y="97847"/>
                  <a:pt x="2297" y="-2236"/>
                  <a:pt x="22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2FCF7AD8-0DC4-B035-3E71-5D953D2569AE}"/>
              </a:ext>
            </a:extLst>
          </p:cNvPr>
          <p:cNvSpPr/>
          <p:nvPr/>
        </p:nvSpPr>
        <p:spPr>
          <a:xfrm>
            <a:off x="5036024" y="4722125"/>
            <a:ext cx="627826" cy="778410"/>
          </a:xfrm>
          <a:custGeom>
            <a:avLst/>
            <a:gdLst>
              <a:gd name="connsiteX0" fmla="*/ 0 w 627826"/>
              <a:gd name="connsiteY0" fmla="*/ 0 h 778410"/>
              <a:gd name="connsiteX1" fmla="*/ 95534 w 627826"/>
              <a:gd name="connsiteY1" fmla="*/ 225188 h 778410"/>
              <a:gd name="connsiteX2" fmla="*/ 334370 w 627826"/>
              <a:gd name="connsiteY2" fmla="*/ 423081 h 778410"/>
              <a:gd name="connsiteX3" fmla="*/ 300251 w 627826"/>
              <a:gd name="connsiteY3" fmla="*/ 409433 h 778410"/>
              <a:gd name="connsiteX4" fmla="*/ 457200 w 627826"/>
              <a:gd name="connsiteY4" fmla="*/ 586854 h 778410"/>
              <a:gd name="connsiteX5" fmla="*/ 470848 w 627826"/>
              <a:gd name="connsiteY5" fmla="*/ 511791 h 778410"/>
              <a:gd name="connsiteX6" fmla="*/ 627797 w 627826"/>
              <a:gd name="connsiteY6" fmla="*/ 777923 h 778410"/>
              <a:gd name="connsiteX7" fmla="*/ 457200 w 627826"/>
              <a:gd name="connsiteY7" fmla="*/ 573206 h 778410"/>
              <a:gd name="connsiteX8" fmla="*/ 211540 w 627826"/>
              <a:gd name="connsiteY8" fmla="*/ 409433 h 778410"/>
              <a:gd name="connsiteX9" fmla="*/ 129654 w 627826"/>
              <a:gd name="connsiteY9" fmla="*/ 293427 h 778410"/>
              <a:gd name="connsiteX10" fmla="*/ 232012 w 627826"/>
              <a:gd name="connsiteY10" fmla="*/ 395785 h 778410"/>
              <a:gd name="connsiteX11" fmla="*/ 95534 w 627826"/>
              <a:gd name="connsiteY11" fmla="*/ 225188 h 778410"/>
              <a:gd name="connsiteX12" fmla="*/ 0 w 627826"/>
              <a:gd name="connsiteY12" fmla="*/ 0 h 77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7826" h="778410">
                <a:moveTo>
                  <a:pt x="0" y="0"/>
                </a:moveTo>
                <a:cubicBezTo>
                  <a:pt x="0" y="0"/>
                  <a:pt x="39806" y="154675"/>
                  <a:pt x="95534" y="225188"/>
                </a:cubicBezTo>
                <a:cubicBezTo>
                  <a:pt x="151262" y="295701"/>
                  <a:pt x="334370" y="423081"/>
                  <a:pt x="334370" y="423081"/>
                </a:cubicBezTo>
                <a:cubicBezTo>
                  <a:pt x="368490" y="453789"/>
                  <a:pt x="279779" y="382138"/>
                  <a:pt x="300251" y="409433"/>
                </a:cubicBezTo>
                <a:cubicBezTo>
                  <a:pt x="320723" y="436728"/>
                  <a:pt x="428767" y="569794"/>
                  <a:pt x="457200" y="586854"/>
                </a:cubicBezTo>
                <a:cubicBezTo>
                  <a:pt x="485633" y="603914"/>
                  <a:pt x="442415" y="479946"/>
                  <a:pt x="470848" y="511791"/>
                </a:cubicBezTo>
                <a:cubicBezTo>
                  <a:pt x="499281" y="543636"/>
                  <a:pt x="630072" y="767687"/>
                  <a:pt x="627797" y="777923"/>
                </a:cubicBezTo>
                <a:cubicBezTo>
                  <a:pt x="625522" y="788159"/>
                  <a:pt x="526576" y="634621"/>
                  <a:pt x="457200" y="573206"/>
                </a:cubicBezTo>
                <a:cubicBezTo>
                  <a:pt x="387824" y="511791"/>
                  <a:pt x="266131" y="456063"/>
                  <a:pt x="211540" y="409433"/>
                </a:cubicBezTo>
                <a:cubicBezTo>
                  <a:pt x="156949" y="362803"/>
                  <a:pt x="126242" y="295702"/>
                  <a:pt x="129654" y="293427"/>
                </a:cubicBezTo>
                <a:cubicBezTo>
                  <a:pt x="133066" y="291152"/>
                  <a:pt x="237699" y="407158"/>
                  <a:pt x="232012" y="395785"/>
                </a:cubicBezTo>
                <a:cubicBezTo>
                  <a:pt x="226325" y="384412"/>
                  <a:pt x="133065" y="286603"/>
                  <a:pt x="95534" y="225188"/>
                </a:cubicBezTo>
                <a:cubicBezTo>
                  <a:pt x="58003" y="163773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E4BEE470-5D33-ED82-46B3-959B05FD9FA2}"/>
              </a:ext>
            </a:extLst>
          </p:cNvPr>
          <p:cNvSpPr/>
          <p:nvPr/>
        </p:nvSpPr>
        <p:spPr>
          <a:xfrm>
            <a:off x="4715519" y="4071427"/>
            <a:ext cx="363649" cy="965036"/>
          </a:xfrm>
          <a:custGeom>
            <a:avLst/>
            <a:gdLst>
              <a:gd name="connsiteX0" fmla="*/ 6606 w 363649"/>
              <a:gd name="connsiteY0" fmla="*/ 2430 h 965036"/>
              <a:gd name="connsiteX1" fmla="*/ 13430 w 363649"/>
              <a:gd name="connsiteY1" fmla="*/ 254913 h 965036"/>
              <a:gd name="connsiteX2" fmla="*/ 149908 w 363649"/>
              <a:gd name="connsiteY2" fmla="*/ 623403 h 965036"/>
              <a:gd name="connsiteX3" fmla="*/ 115788 w 363649"/>
              <a:gd name="connsiteY3" fmla="*/ 548340 h 965036"/>
              <a:gd name="connsiteX4" fmla="*/ 361448 w 363649"/>
              <a:gd name="connsiteY4" fmla="*/ 957773 h 965036"/>
              <a:gd name="connsiteX5" fmla="*/ 224971 w 363649"/>
              <a:gd name="connsiteY5" fmla="*/ 780352 h 965036"/>
              <a:gd name="connsiteX6" fmla="*/ 27078 w 363649"/>
              <a:gd name="connsiteY6" fmla="*/ 405039 h 965036"/>
              <a:gd name="connsiteX7" fmla="*/ 6606 w 363649"/>
              <a:gd name="connsiteY7" fmla="*/ 2430 h 9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49" h="965036">
                <a:moveTo>
                  <a:pt x="6606" y="2430"/>
                </a:moveTo>
                <a:cubicBezTo>
                  <a:pt x="4331" y="-22591"/>
                  <a:pt x="-10454" y="151418"/>
                  <a:pt x="13430" y="254913"/>
                </a:cubicBezTo>
                <a:cubicBezTo>
                  <a:pt x="37314" y="358408"/>
                  <a:pt x="132848" y="574499"/>
                  <a:pt x="149908" y="623403"/>
                </a:cubicBezTo>
                <a:cubicBezTo>
                  <a:pt x="166968" y="672307"/>
                  <a:pt x="80531" y="492612"/>
                  <a:pt x="115788" y="548340"/>
                </a:cubicBezTo>
                <a:cubicBezTo>
                  <a:pt x="151045" y="604068"/>
                  <a:pt x="343251" y="919104"/>
                  <a:pt x="361448" y="957773"/>
                </a:cubicBezTo>
                <a:cubicBezTo>
                  <a:pt x="379645" y="996442"/>
                  <a:pt x="280699" y="872474"/>
                  <a:pt x="224971" y="780352"/>
                </a:cubicBezTo>
                <a:cubicBezTo>
                  <a:pt x="169243" y="688230"/>
                  <a:pt x="58923" y="532418"/>
                  <a:pt x="27078" y="405039"/>
                </a:cubicBezTo>
                <a:cubicBezTo>
                  <a:pt x="-4767" y="277660"/>
                  <a:pt x="8881" y="27451"/>
                  <a:pt x="6606" y="2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2AE4C61-BEDB-B699-BD8F-491BBA3A3EA4}"/>
              </a:ext>
            </a:extLst>
          </p:cNvPr>
          <p:cNvSpPr/>
          <p:nvPr/>
        </p:nvSpPr>
        <p:spPr>
          <a:xfrm>
            <a:off x="6969002" y="4571925"/>
            <a:ext cx="598897" cy="880223"/>
          </a:xfrm>
          <a:custGeom>
            <a:avLst/>
            <a:gdLst>
              <a:gd name="connsiteX0" fmla="*/ 598682 w 598897"/>
              <a:gd name="connsiteY0" fmla="*/ 75 h 880223"/>
              <a:gd name="connsiteX1" fmla="*/ 400789 w 598897"/>
              <a:gd name="connsiteY1" fmla="*/ 361741 h 880223"/>
              <a:gd name="connsiteX2" fmla="*/ 462204 w 598897"/>
              <a:gd name="connsiteY2" fmla="*/ 307150 h 880223"/>
              <a:gd name="connsiteX3" fmla="*/ 393965 w 598897"/>
              <a:gd name="connsiteY3" fmla="*/ 450451 h 880223"/>
              <a:gd name="connsiteX4" fmla="*/ 318902 w 598897"/>
              <a:gd name="connsiteY4" fmla="*/ 552809 h 880223"/>
              <a:gd name="connsiteX5" fmla="*/ 127834 w 598897"/>
              <a:gd name="connsiteY5" fmla="*/ 716582 h 880223"/>
              <a:gd name="connsiteX6" fmla="*/ 284783 w 598897"/>
              <a:gd name="connsiteY6" fmla="*/ 600576 h 880223"/>
              <a:gd name="connsiteX7" fmla="*/ 5004 w 598897"/>
              <a:gd name="connsiteY7" fmla="*/ 873532 h 880223"/>
              <a:gd name="connsiteX8" fmla="*/ 134658 w 598897"/>
              <a:gd name="connsiteY8" fmla="*/ 777997 h 880223"/>
              <a:gd name="connsiteX9" fmla="*/ 496323 w 598897"/>
              <a:gd name="connsiteY9" fmla="*/ 573281 h 880223"/>
              <a:gd name="connsiteX10" fmla="*/ 237016 w 598897"/>
              <a:gd name="connsiteY10" fmla="*/ 661991 h 880223"/>
              <a:gd name="connsiteX11" fmla="*/ 434908 w 598897"/>
              <a:gd name="connsiteY11" fmla="*/ 395860 h 880223"/>
              <a:gd name="connsiteX12" fmla="*/ 598682 w 598897"/>
              <a:gd name="connsiteY12" fmla="*/ 75 h 88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897" h="880223">
                <a:moveTo>
                  <a:pt x="598682" y="75"/>
                </a:moveTo>
                <a:cubicBezTo>
                  <a:pt x="592996" y="-5611"/>
                  <a:pt x="423535" y="310562"/>
                  <a:pt x="400789" y="361741"/>
                </a:cubicBezTo>
                <a:cubicBezTo>
                  <a:pt x="378043" y="412920"/>
                  <a:pt x="463341" y="292365"/>
                  <a:pt x="462204" y="307150"/>
                </a:cubicBezTo>
                <a:cubicBezTo>
                  <a:pt x="461067" y="321935"/>
                  <a:pt x="417849" y="409508"/>
                  <a:pt x="393965" y="450451"/>
                </a:cubicBezTo>
                <a:cubicBezTo>
                  <a:pt x="370081" y="491394"/>
                  <a:pt x="363257" y="508454"/>
                  <a:pt x="318902" y="552809"/>
                </a:cubicBezTo>
                <a:cubicBezTo>
                  <a:pt x="274547" y="597164"/>
                  <a:pt x="133520" y="708621"/>
                  <a:pt x="127834" y="716582"/>
                </a:cubicBezTo>
                <a:cubicBezTo>
                  <a:pt x="122148" y="724543"/>
                  <a:pt x="305255" y="574418"/>
                  <a:pt x="284783" y="600576"/>
                </a:cubicBezTo>
                <a:cubicBezTo>
                  <a:pt x="264311" y="626734"/>
                  <a:pt x="30025" y="843962"/>
                  <a:pt x="5004" y="873532"/>
                </a:cubicBezTo>
                <a:cubicBezTo>
                  <a:pt x="-20017" y="903102"/>
                  <a:pt x="52772" y="828039"/>
                  <a:pt x="134658" y="777997"/>
                </a:cubicBezTo>
                <a:cubicBezTo>
                  <a:pt x="216544" y="727955"/>
                  <a:pt x="479263" y="592615"/>
                  <a:pt x="496323" y="573281"/>
                </a:cubicBezTo>
                <a:cubicBezTo>
                  <a:pt x="513383" y="553947"/>
                  <a:pt x="247252" y="691561"/>
                  <a:pt x="237016" y="661991"/>
                </a:cubicBezTo>
                <a:cubicBezTo>
                  <a:pt x="226780" y="632421"/>
                  <a:pt x="373493" y="501630"/>
                  <a:pt x="434908" y="395860"/>
                </a:cubicBezTo>
                <a:cubicBezTo>
                  <a:pt x="496323" y="290090"/>
                  <a:pt x="604368" y="5761"/>
                  <a:pt x="59868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D25B64DE-08A3-5B96-4BBD-830B75841304}"/>
              </a:ext>
            </a:extLst>
          </p:cNvPr>
          <p:cNvSpPr/>
          <p:nvPr/>
        </p:nvSpPr>
        <p:spPr>
          <a:xfrm>
            <a:off x="5138057" y="3745566"/>
            <a:ext cx="321538" cy="281534"/>
          </a:xfrm>
          <a:custGeom>
            <a:avLst/>
            <a:gdLst>
              <a:gd name="connsiteX0" fmla="*/ 325 w 321538"/>
              <a:gd name="connsiteY0" fmla="*/ 14392 h 281534"/>
              <a:gd name="connsiteX1" fmla="*/ 123155 w 321538"/>
              <a:gd name="connsiteY1" fmla="*/ 150870 h 281534"/>
              <a:gd name="connsiteX2" fmla="*/ 164098 w 321538"/>
              <a:gd name="connsiteY2" fmla="*/ 273700 h 281534"/>
              <a:gd name="connsiteX3" fmla="*/ 164098 w 321538"/>
              <a:gd name="connsiteY3" fmla="*/ 239580 h 281534"/>
              <a:gd name="connsiteX4" fmla="*/ 321047 w 321538"/>
              <a:gd name="connsiteY4" fmla="*/ 744 h 281534"/>
              <a:gd name="connsiteX5" fmla="*/ 211865 w 321538"/>
              <a:gd name="connsiteY5" fmla="*/ 164518 h 281534"/>
              <a:gd name="connsiteX6" fmla="*/ 164098 w 321538"/>
              <a:gd name="connsiteY6" fmla="*/ 164518 h 281534"/>
              <a:gd name="connsiteX7" fmla="*/ 325 w 321538"/>
              <a:gd name="connsiteY7" fmla="*/ 14392 h 28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538" h="281534">
                <a:moveTo>
                  <a:pt x="325" y="14392"/>
                </a:moveTo>
                <a:cubicBezTo>
                  <a:pt x="-6499" y="12117"/>
                  <a:pt x="95860" y="107652"/>
                  <a:pt x="123155" y="150870"/>
                </a:cubicBezTo>
                <a:cubicBezTo>
                  <a:pt x="150450" y="194088"/>
                  <a:pt x="164098" y="273700"/>
                  <a:pt x="164098" y="273700"/>
                </a:cubicBezTo>
                <a:cubicBezTo>
                  <a:pt x="170922" y="288485"/>
                  <a:pt x="137940" y="285073"/>
                  <a:pt x="164098" y="239580"/>
                </a:cubicBezTo>
                <a:cubicBezTo>
                  <a:pt x="190256" y="194087"/>
                  <a:pt x="313086" y="13254"/>
                  <a:pt x="321047" y="744"/>
                </a:cubicBezTo>
                <a:cubicBezTo>
                  <a:pt x="329008" y="-11766"/>
                  <a:pt x="238023" y="137222"/>
                  <a:pt x="211865" y="164518"/>
                </a:cubicBezTo>
                <a:cubicBezTo>
                  <a:pt x="185707" y="191814"/>
                  <a:pt x="193668" y="188402"/>
                  <a:pt x="164098" y="164518"/>
                </a:cubicBezTo>
                <a:cubicBezTo>
                  <a:pt x="134528" y="140634"/>
                  <a:pt x="7149" y="16667"/>
                  <a:pt x="325" y="1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DAD3EDB-A1AA-8CEC-625A-AF4B988E2896}"/>
              </a:ext>
            </a:extLst>
          </p:cNvPr>
          <p:cNvSpPr/>
          <p:nvPr/>
        </p:nvSpPr>
        <p:spPr>
          <a:xfrm>
            <a:off x="7219202" y="3930393"/>
            <a:ext cx="162156" cy="204989"/>
          </a:xfrm>
          <a:custGeom>
            <a:avLst/>
            <a:gdLst>
              <a:gd name="connsiteX0" fmla="*/ 464 w 162156"/>
              <a:gd name="connsiteY0" fmla="*/ 162 h 204989"/>
              <a:gd name="connsiteX1" fmla="*/ 109646 w 162156"/>
              <a:gd name="connsiteY1" fmla="*/ 82049 h 204989"/>
              <a:gd name="connsiteX2" fmla="*/ 123294 w 162156"/>
              <a:gd name="connsiteY2" fmla="*/ 204879 h 204989"/>
              <a:gd name="connsiteX3" fmla="*/ 157413 w 162156"/>
              <a:gd name="connsiteY3" fmla="*/ 102520 h 204989"/>
              <a:gd name="connsiteX4" fmla="*/ 464 w 162156"/>
              <a:gd name="connsiteY4" fmla="*/ 162 h 20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56" h="204989">
                <a:moveTo>
                  <a:pt x="464" y="162"/>
                </a:moveTo>
                <a:cubicBezTo>
                  <a:pt x="-7497" y="-3250"/>
                  <a:pt x="89174" y="47930"/>
                  <a:pt x="109646" y="82049"/>
                </a:cubicBezTo>
                <a:cubicBezTo>
                  <a:pt x="130118" y="116168"/>
                  <a:pt x="115333" y="201467"/>
                  <a:pt x="123294" y="204879"/>
                </a:cubicBezTo>
                <a:cubicBezTo>
                  <a:pt x="131255" y="208291"/>
                  <a:pt x="176747" y="132090"/>
                  <a:pt x="157413" y="102520"/>
                </a:cubicBezTo>
                <a:cubicBezTo>
                  <a:pt x="138079" y="72950"/>
                  <a:pt x="8425" y="3574"/>
                  <a:pt x="464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462D119-422D-220D-A13D-C0220BF7EBB4}"/>
              </a:ext>
            </a:extLst>
          </p:cNvPr>
          <p:cNvSpPr/>
          <p:nvPr/>
        </p:nvSpPr>
        <p:spPr>
          <a:xfrm>
            <a:off x="5199570" y="3527923"/>
            <a:ext cx="131142" cy="47895"/>
          </a:xfrm>
          <a:custGeom>
            <a:avLst/>
            <a:gdLst>
              <a:gd name="connsiteX0" fmla="*/ 227 w 131142"/>
              <a:gd name="connsiteY0" fmla="*/ 40967 h 47895"/>
              <a:gd name="connsiteX1" fmla="*/ 82114 w 131142"/>
              <a:gd name="connsiteY1" fmla="*/ 13671 h 47895"/>
              <a:gd name="connsiteX2" fmla="*/ 129881 w 131142"/>
              <a:gd name="connsiteY2" fmla="*/ 47790 h 47895"/>
              <a:gd name="connsiteX3" fmla="*/ 109409 w 131142"/>
              <a:gd name="connsiteY3" fmla="*/ 23 h 47895"/>
              <a:gd name="connsiteX4" fmla="*/ 227 w 131142"/>
              <a:gd name="connsiteY4" fmla="*/ 40967 h 4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42" h="47895">
                <a:moveTo>
                  <a:pt x="227" y="40967"/>
                </a:moveTo>
                <a:cubicBezTo>
                  <a:pt x="-4322" y="43242"/>
                  <a:pt x="60505" y="12534"/>
                  <a:pt x="82114" y="13671"/>
                </a:cubicBezTo>
                <a:cubicBezTo>
                  <a:pt x="103723" y="14808"/>
                  <a:pt x="125332" y="50065"/>
                  <a:pt x="129881" y="47790"/>
                </a:cubicBezTo>
                <a:cubicBezTo>
                  <a:pt x="134430" y="45515"/>
                  <a:pt x="126469" y="1160"/>
                  <a:pt x="109409" y="23"/>
                </a:cubicBezTo>
                <a:cubicBezTo>
                  <a:pt x="92349" y="-1114"/>
                  <a:pt x="4776" y="38692"/>
                  <a:pt x="227" y="40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6AB97256-07CE-A6EE-BBF7-8E1D6127E924}"/>
              </a:ext>
            </a:extLst>
          </p:cNvPr>
          <p:cNvSpPr/>
          <p:nvPr/>
        </p:nvSpPr>
        <p:spPr>
          <a:xfrm>
            <a:off x="7294634" y="3587548"/>
            <a:ext cx="218669" cy="63247"/>
          </a:xfrm>
          <a:custGeom>
            <a:avLst/>
            <a:gdLst>
              <a:gd name="connsiteX0" fmla="*/ 94 w 218669"/>
              <a:gd name="connsiteY0" fmla="*/ 63228 h 63247"/>
              <a:gd name="connsiteX1" fmla="*/ 122924 w 218669"/>
              <a:gd name="connsiteY1" fmla="*/ 8637 h 63247"/>
              <a:gd name="connsiteX2" fmla="*/ 218459 w 218669"/>
              <a:gd name="connsiteY2" fmla="*/ 29109 h 63247"/>
              <a:gd name="connsiteX3" fmla="*/ 143396 w 218669"/>
              <a:gd name="connsiteY3" fmla="*/ 1813 h 63247"/>
              <a:gd name="connsiteX4" fmla="*/ 94 w 218669"/>
              <a:gd name="connsiteY4" fmla="*/ 63228 h 6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669" h="63247">
                <a:moveTo>
                  <a:pt x="94" y="63228"/>
                </a:moveTo>
                <a:cubicBezTo>
                  <a:pt x="-3318" y="64365"/>
                  <a:pt x="86530" y="14323"/>
                  <a:pt x="122924" y="8637"/>
                </a:cubicBezTo>
                <a:cubicBezTo>
                  <a:pt x="159318" y="2951"/>
                  <a:pt x="215047" y="30246"/>
                  <a:pt x="218459" y="29109"/>
                </a:cubicBezTo>
                <a:cubicBezTo>
                  <a:pt x="221871" y="27972"/>
                  <a:pt x="183202" y="-8423"/>
                  <a:pt x="143396" y="1813"/>
                </a:cubicBezTo>
                <a:cubicBezTo>
                  <a:pt x="103590" y="12049"/>
                  <a:pt x="3506" y="62091"/>
                  <a:pt x="94" y="6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89213B26-CD3E-E359-B2C4-9E63A83F1D5F}"/>
              </a:ext>
            </a:extLst>
          </p:cNvPr>
          <p:cNvSpPr/>
          <p:nvPr/>
        </p:nvSpPr>
        <p:spPr>
          <a:xfrm>
            <a:off x="7533462" y="3869084"/>
            <a:ext cx="47869" cy="184375"/>
          </a:xfrm>
          <a:custGeom>
            <a:avLst/>
            <a:gdLst>
              <a:gd name="connsiteX0" fmla="*/ 102 w 47869"/>
              <a:gd name="connsiteY0" fmla="*/ 56 h 184375"/>
              <a:gd name="connsiteX1" fmla="*/ 34222 w 47869"/>
              <a:gd name="connsiteY1" fmla="*/ 95591 h 184375"/>
              <a:gd name="connsiteX2" fmla="*/ 102 w 47869"/>
              <a:gd name="connsiteY2" fmla="*/ 184301 h 184375"/>
              <a:gd name="connsiteX3" fmla="*/ 47869 w 47869"/>
              <a:gd name="connsiteY3" fmla="*/ 109238 h 184375"/>
              <a:gd name="connsiteX4" fmla="*/ 102 w 47869"/>
              <a:gd name="connsiteY4" fmla="*/ 56 h 1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9" h="184375">
                <a:moveTo>
                  <a:pt x="102" y="56"/>
                </a:moveTo>
                <a:cubicBezTo>
                  <a:pt x="-2172" y="-2218"/>
                  <a:pt x="34222" y="64884"/>
                  <a:pt x="34222" y="95591"/>
                </a:cubicBezTo>
                <a:cubicBezTo>
                  <a:pt x="34222" y="126298"/>
                  <a:pt x="-2172" y="182027"/>
                  <a:pt x="102" y="184301"/>
                </a:cubicBezTo>
                <a:cubicBezTo>
                  <a:pt x="2376" y="186575"/>
                  <a:pt x="47869" y="136533"/>
                  <a:pt x="47869" y="109238"/>
                </a:cubicBezTo>
                <a:cubicBezTo>
                  <a:pt x="47869" y="81943"/>
                  <a:pt x="2376" y="2330"/>
                  <a:pt x="10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C1ADCB6-6A6B-7B69-55A7-99368B70255D}"/>
              </a:ext>
            </a:extLst>
          </p:cNvPr>
          <p:cNvSpPr/>
          <p:nvPr/>
        </p:nvSpPr>
        <p:spPr>
          <a:xfrm>
            <a:off x="5001636" y="3241331"/>
            <a:ext cx="92133" cy="177454"/>
          </a:xfrm>
          <a:custGeom>
            <a:avLst/>
            <a:gdLst>
              <a:gd name="connsiteX0" fmla="*/ 268 w 92133"/>
              <a:gd name="connsiteY0" fmla="*/ 12 h 177454"/>
              <a:gd name="connsiteX1" fmla="*/ 61683 w 92133"/>
              <a:gd name="connsiteY1" fmla="*/ 102370 h 177454"/>
              <a:gd name="connsiteX2" fmla="*/ 68507 w 92133"/>
              <a:gd name="connsiteY2" fmla="*/ 177433 h 177454"/>
              <a:gd name="connsiteX3" fmla="*/ 88979 w 92133"/>
              <a:gd name="connsiteY3" fmla="*/ 109194 h 177454"/>
              <a:gd name="connsiteX4" fmla="*/ 268 w 92133"/>
              <a:gd name="connsiteY4" fmla="*/ 12 h 1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33" h="177454">
                <a:moveTo>
                  <a:pt x="268" y="12"/>
                </a:moveTo>
                <a:cubicBezTo>
                  <a:pt x="-4281" y="-1125"/>
                  <a:pt x="50310" y="72800"/>
                  <a:pt x="61683" y="102370"/>
                </a:cubicBezTo>
                <a:cubicBezTo>
                  <a:pt x="73056" y="131940"/>
                  <a:pt x="63958" y="176296"/>
                  <a:pt x="68507" y="177433"/>
                </a:cubicBezTo>
                <a:cubicBezTo>
                  <a:pt x="73056" y="178570"/>
                  <a:pt x="101489" y="135352"/>
                  <a:pt x="88979" y="109194"/>
                </a:cubicBezTo>
                <a:cubicBezTo>
                  <a:pt x="76469" y="83036"/>
                  <a:pt x="4817" y="1149"/>
                  <a:pt x="26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33804003-2198-E6F7-E5D4-44D3994748AF}"/>
              </a:ext>
            </a:extLst>
          </p:cNvPr>
          <p:cNvSpPr/>
          <p:nvPr/>
        </p:nvSpPr>
        <p:spPr>
          <a:xfrm>
            <a:off x="7130885" y="3718479"/>
            <a:ext cx="78758" cy="111831"/>
          </a:xfrm>
          <a:custGeom>
            <a:avLst/>
            <a:gdLst>
              <a:gd name="connsiteX0" fmla="*/ 70 w 78758"/>
              <a:gd name="connsiteY0" fmla="*/ 536 h 111831"/>
              <a:gd name="connsiteX1" fmla="*/ 75133 w 78758"/>
              <a:gd name="connsiteY1" fmla="*/ 109718 h 111831"/>
              <a:gd name="connsiteX2" fmla="*/ 61485 w 78758"/>
              <a:gd name="connsiteY2" fmla="*/ 68775 h 111831"/>
              <a:gd name="connsiteX3" fmla="*/ 70 w 78758"/>
              <a:gd name="connsiteY3" fmla="*/ 536 h 11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8" h="111831">
                <a:moveTo>
                  <a:pt x="70" y="536"/>
                </a:moveTo>
                <a:cubicBezTo>
                  <a:pt x="2345" y="7360"/>
                  <a:pt x="75133" y="109718"/>
                  <a:pt x="75133" y="109718"/>
                </a:cubicBezTo>
                <a:cubicBezTo>
                  <a:pt x="85369" y="121091"/>
                  <a:pt x="71721" y="83560"/>
                  <a:pt x="61485" y="68775"/>
                </a:cubicBezTo>
                <a:cubicBezTo>
                  <a:pt x="51249" y="53990"/>
                  <a:pt x="-2205" y="-6288"/>
                  <a:pt x="70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D46BAC9B-610B-AB0F-8581-BB3A7133BF8F}"/>
              </a:ext>
            </a:extLst>
          </p:cNvPr>
          <p:cNvSpPr/>
          <p:nvPr/>
        </p:nvSpPr>
        <p:spPr>
          <a:xfrm>
            <a:off x="7600301" y="3288920"/>
            <a:ext cx="69817" cy="130114"/>
          </a:xfrm>
          <a:custGeom>
            <a:avLst/>
            <a:gdLst>
              <a:gd name="connsiteX0" fmla="*/ 69741 w 69817"/>
              <a:gd name="connsiteY0" fmla="*/ 190 h 130114"/>
              <a:gd name="connsiteX1" fmla="*/ 1502 w 69817"/>
              <a:gd name="connsiteY1" fmla="*/ 82077 h 130114"/>
              <a:gd name="connsiteX2" fmla="*/ 21974 w 69817"/>
              <a:gd name="connsiteY2" fmla="*/ 129844 h 130114"/>
              <a:gd name="connsiteX3" fmla="*/ 15150 w 69817"/>
              <a:gd name="connsiteY3" fmla="*/ 61605 h 130114"/>
              <a:gd name="connsiteX4" fmla="*/ 69741 w 69817"/>
              <a:gd name="connsiteY4" fmla="*/ 190 h 13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17" h="130114">
                <a:moveTo>
                  <a:pt x="69741" y="190"/>
                </a:moveTo>
                <a:cubicBezTo>
                  <a:pt x="67466" y="3602"/>
                  <a:pt x="9463" y="60468"/>
                  <a:pt x="1502" y="82077"/>
                </a:cubicBezTo>
                <a:cubicBezTo>
                  <a:pt x="-6459" y="103686"/>
                  <a:pt x="19699" y="133256"/>
                  <a:pt x="21974" y="129844"/>
                </a:cubicBezTo>
                <a:cubicBezTo>
                  <a:pt x="24249" y="126432"/>
                  <a:pt x="7189" y="83214"/>
                  <a:pt x="15150" y="61605"/>
                </a:cubicBezTo>
                <a:cubicBezTo>
                  <a:pt x="23111" y="39996"/>
                  <a:pt x="72016" y="-3222"/>
                  <a:pt x="69741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2D4E5FB4-E104-546B-149B-3BD89C4402A2}"/>
              </a:ext>
            </a:extLst>
          </p:cNvPr>
          <p:cNvSpPr/>
          <p:nvPr/>
        </p:nvSpPr>
        <p:spPr>
          <a:xfrm>
            <a:off x="5007942" y="3841709"/>
            <a:ext cx="62219" cy="143778"/>
          </a:xfrm>
          <a:custGeom>
            <a:avLst/>
            <a:gdLst>
              <a:gd name="connsiteX0" fmla="*/ 34906 w 62219"/>
              <a:gd name="connsiteY0" fmla="*/ 136 h 143778"/>
              <a:gd name="connsiteX1" fmla="*/ 7610 w 62219"/>
              <a:gd name="connsiteY1" fmla="*/ 82022 h 143778"/>
              <a:gd name="connsiteX2" fmla="*/ 62201 w 62219"/>
              <a:gd name="connsiteY2" fmla="*/ 143437 h 143778"/>
              <a:gd name="connsiteX3" fmla="*/ 786 w 62219"/>
              <a:gd name="connsiteY3" fmla="*/ 102494 h 143778"/>
              <a:gd name="connsiteX4" fmla="*/ 34906 w 62219"/>
              <a:gd name="connsiteY4" fmla="*/ 136 h 1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19" h="143778">
                <a:moveTo>
                  <a:pt x="34906" y="136"/>
                </a:moveTo>
                <a:cubicBezTo>
                  <a:pt x="36043" y="-3276"/>
                  <a:pt x="3061" y="58139"/>
                  <a:pt x="7610" y="82022"/>
                </a:cubicBezTo>
                <a:cubicBezTo>
                  <a:pt x="12159" y="105905"/>
                  <a:pt x="63338" y="140025"/>
                  <a:pt x="62201" y="143437"/>
                </a:cubicBezTo>
                <a:cubicBezTo>
                  <a:pt x="61064" y="146849"/>
                  <a:pt x="7610" y="124103"/>
                  <a:pt x="786" y="102494"/>
                </a:cubicBezTo>
                <a:cubicBezTo>
                  <a:pt x="-6038" y="80885"/>
                  <a:pt x="33769" y="3548"/>
                  <a:pt x="34906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6A153F3D-2C1B-7640-099C-BBA3E840E7C9}"/>
              </a:ext>
            </a:extLst>
          </p:cNvPr>
          <p:cNvSpPr/>
          <p:nvPr/>
        </p:nvSpPr>
        <p:spPr>
          <a:xfrm>
            <a:off x="7171899" y="4012442"/>
            <a:ext cx="41165" cy="109687"/>
          </a:xfrm>
          <a:custGeom>
            <a:avLst/>
            <a:gdLst>
              <a:gd name="connsiteX0" fmla="*/ 0 w 41165"/>
              <a:gd name="connsiteY0" fmla="*/ 0 h 109687"/>
              <a:gd name="connsiteX1" fmla="*/ 13647 w 41165"/>
              <a:gd name="connsiteY1" fmla="*/ 95534 h 109687"/>
              <a:gd name="connsiteX2" fmla="*/ 40943 w 41165"/>
              <a:gd name="connsiteY2" fmla="*/ 109182 h 109687"/>
              <a:gd name="connsiteX3" fmla="*/ 27295 w 41165"/>
              <a:gd name="connsiteY3" fmla="*/ 81886 h 109687"/>
              <a:gd name="connsiteX4" fmla="*/ 0 w 41165"/>
              <a:gd name="connsiteY4" fmla="*/ 0 h 1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5" h="109687">
                <a:moveTo>
                  <a:pt x="0" y="0"/>
                </a:moveTo>
                <a:lnTo>
                  <a:pt x="13647" y="95534"/>
                </a:lnTo>
                <a:cubicBezTo>
                  <a:pt x="20471" y="113731"/>
                  <a:pt x="40943" y="109182"/>
                  <a:pt x="40943" y="109182"/>
                </a:cubicBezTo>
                <a:cubicBezTo>
                  <a:pt x="43218" y="106907"/>
                  <a:pt x="27295" y="81886"/>
                  <a:pt x="27295" y="8188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A2AA2991-4ECD-5E99-2F3A-F97C04B142CC}"/>
              </a:ext>
            </a:extLst>
          </p:cNvPr>
          <p:cNvSpPr/>
          <p:nvPr/>
        </p:nvSpPr>
        <p:spPr>
          <a:xfrm>
            <a:off x="6100476" y="5042649"/>
            <a:ext cx="273463" cy="211839"/>
          </a:xfrm>
          <a:custGeom>
            <a:avLst/>
            <a:gdLst>
              <a:gd name="connsiteX0" fmla="*/ 73 w 273463"/>
              <a:gd name="connsiteY0" fmla="*/ 199 h 211839"/>
              <a:gd name="connsiteX1" fmla="*/ 238909 w 273463"/>
              <a:gd name="connsiteY1" fmla="*/ 95733 h 211839"/>
              <a:gd name="connsiteX2" fmla="*/ 204790 w 273463"/>
              <a:gd name="connsiteY2" fmla="*/ 211739 h 211839"/>
              <a:gd name="connsiteX3" fmla="*/ 266205 w 273463"/>
              <a:gd name="connsiteY3" fmla="*/ 75261 h 211839"/>
              <a:gd name="connsiteX4" fmla="*/ 73 w 273463"/>
              <a:gd name="connsiteY4" fmla="*/ 199 h 21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63" h="211839">
                <a:moveTo>
                  <a:pt x="73" y="199"/>
                </a:moveTo>
                <a:cubicBezTo>
                  <a:pt x="-4476" y="3611"/>
                  <a:pt x="204790" y="60476"/>
                  <a:pt x="238909" y="95733"/>
                </a:cubicBezTo>
                <a:cubicBezTo>
                  <a:pt x="273028" y="130990"/>
                  <a:pt x="200241" y="215151"/>
                  <a:pt x="204790" y="211739"/>
                </a:cubicBezTo>
                <a:cubicBezTo>
                  <a:pt x="209339" y="208327"/>
                  <a:pt x="299187" y="112792"/>
                  <a:pt x="266205" y="75261"/>
                </a:cubicBezTo>
                <a:cubicBezTo>
                  <a:pt x="233223" y="37730"/>
                  <a:pt x="4622" y="-3213"/>
                  <a:pt x="73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A33A6C17-00DF-CC8B-53D3-370C0A90D4B7}"/>
              </a:ext>
            </a:extLst>
          </p:cNvPr>
          <p:cNvSpPr/>
          <p:nvPr/>
        </p:nvSpPr>
        <p:spPr>
          <a:xfrm>
            <a:off x="5902651" y="4114800"/>
            <a:ext cx="156955" cy="75250"/>
          </a:xfrm>
          <a:custGeom>
            <a:avLst/>
            <a:gdLst>
              <a:gd name="connsiteX0" fmla="*/ 156955 w 156955"/>
              <a:gd name="connsiteY0" fmla="*/ 0 h 75250"/>
              <a:gd name="connsiteX1" fmla="*/ 6 w 156955"/>
              <a:gd name="connsiteY1" fmla="*/ 75063 h 75250"/>
              <a:gd name="connsiteX2" fmla="*/ 156955 w 156955"/>
              <a:gd name="connsiteY2" fmla="*/ 0 h 7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955" h="75250">
                <a:moveTo>
                  <a:pt x="156955" y="0"/>
                </a:moveTo>
                <a:cubicBezTo>
                  <a:pt x="156955" y="0"/>
                  <a:pt x="1143" y="70514"/>
                  <a:pt x="6" y="75063"/>
                </a:cubicBezTo>
                <a:cubicBezTo>
                  <a:pt x="-1131" y="79612"/>
                  <a:pt x="156955" y="0"/>
                  <a:pt x="156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B69363F-A539-1B22-817E-466CA22F6D38}"/>
              </a:ext>
            </a:extLst>
          </p:cNvPr>
          <p:cNvSpPr/>
          <p:nvPr/>
        </p:nvSpPr>
        <p:spPr>
          <a:xfrm>
            <a:off x="6570894" y="4121321"/>
            <a:ext cx="191582" cy="143633"/>
          </a:xfrm>
          <a:custGeom>
            <a:avLst/>
            <a:gdLst>
              <a:gd name="connsiteX0" fmla="*/ 503 w 191582"/>
              <a:gd name="connsiteY0" fmla="*/ 109485 h 143633"/>
              <a:gd name="connsiteX1" fmla="*/ 41446 w 191582"/>
              <a:gd name="connsiteY1" fmla="*/ 61718 h 143633"/>
              <a:gd name="connsiteX2" fmla="*/ 14151 w 191582"/>
              <a:gd name="connsiteY2" fmla="*/ 303 h 143633"/>
              <a:gd name="connsiteX3" fmla="*/ 68742 w 191582"/>
              <a:gd name="connsiteY3" fmla="*/ 89013 h 143633"/>
              <a:gd name="connsiteX4" fmla="*/ 191572 w 191582"/>
              <a:gd name="connsiteY4" fmla="*/ 143604 h 143633"/>
              <a:gd name="connsiteX5" fmla="*/ 75566 w 191582"/>
              <a:gd name="connsiteY5" fmla="*/ 82189 h 143633"/>
              <a:gd name="connsiteX6" fmla="*/ 503 w 191582"/>
              <a:gd name="connsiteY6" fmla="*/ 109485 h 14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582" h="143633">
                <a:moveTo>
                  <a:pt x="503" y="109485"/>
                </a:moveTo>
                <a:cubicBezTo>
                  <a:pt x="-5184" y="106073"/>
                  <a:pt x="39171" y="79915"/>
                  <a:pt x="41446" y="61718"/>
                </a:cubicBezTo>
                <a:cubicBezTo>
                  <a:pt x="43721" y="43521"/>
                  <a:pt x="9602" y="-4246"/>
                  <a:pt x="14151" y="303"/>
                </a:cubicBezTo>
                <a:cubicBezTo>
                  <a:pt x="18700" y="4852"/>
                  <a:pt x="39172" y="65129"/>
                  <a:pt x="68742" y="89013"/>
                </a:cubicBezTo>
                <a:cubicBezTo>
                  <a:pt x="98312" y="112897"/>
                  <a:pt x="190435" y="144741"/>
                  <a:pt x="191572" y="143604"/>
                </a:cubicBezTo>
                <a:cubicBezTo>
                  <a:pt x="192709" y="142467"/>
                  <a:pt x="103999" y="89013"/>
                  <a:pt x="75566" y="82189"/>
                </a:cubicBezTo>
                <a:cubicBezTo>
                  <a:pt x="47133" y="75365"/>
                  <a:pt x="6190" y="112897"/>
                  <a:pt x="503" y="109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BA29FA14-BAC7-13C0-6008-7561B8EA8B08}"/>
              </a:ext>
            </a:extLst>
          </p:cNvPr>
          <p:cNvSpPr/>
          <p:nvPr/>
        </p:nvSpPr>
        <p:spPr>
          <a:xfrm>
            <a:off x="6372239" y="4550272"/>
            <a:ext cx="585137" cy="199199"/>
          </a:xfrm>
          <a:custGeom>
            <a:avLst/>
            <a:gdLst>
              <a:gd name="connsiteX0" fmla="*/ 1265 w 585137"/>
              <a:gd name="connsiteY0" fmla="*/ 199149 h 199199"/>
              <a:gd name="connsiteX1" fmla="*/ 246925 w 585137"/>
              <a:gd name="connsiteY1" fmla="*/ 124086 h 199199"/>
              <a:gd name="connsiteX2" fmla="*/ 192334 w 585137"/>
              <a:gd name="connsiteY2" fmla="*/ 185501 h 199199"/>
              <a:gd name="connsiteX3" fmla="*/ 581295 w 585137"/>
              <a:gd name="connsiteY3" fmla="*/ 1256 h 199199"/>
              <a:gd name="connsiteX4" fmla="*/ 369755 w 585137"/>
              <a:gd name="connsiteY4" fmla="*/ 110438 h 199199"/>
              <a:gd name="connsiteX5" fmla="*/ 1265 w 585137"/>
              <a:gd name="connsiteY5" fmla="*/ 199149 h 1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37" h="199199">
                <a:moveTo>
                  <a:pt x="1265" y="199149"/>
                </a:moveTo>
                <a:cubicBezTo>
                  <a:pt x="-19207" y="201424"/>
                  <a:pt x="215080" y="126361"/>
                  <a:pt x="246925" y="124086"/>
                </a:cubicBezTo>
                <a:cubicBezTo>
                  <a:pt x="278770" y="121811"/>
                  <a:pt x="136606" y="205973"/>
                  <a:pt x="192334" y="185501"/>
                </a:cubicBezTo>
                <a:cubicBezTo>
                  <a:pt x="248062" y="165029"/>
                  <a:pt x="551725" y="13766"/>
                  <a:pt x="581295" y="1256"/>
                </a:cubicBezTo>
                <a:cubicBezTo>
                  <a:pt x="610865" y="-11254"/>
                  <a:pt x="463015" y="72907"/>
                  <a:pt x="369755" y="110438"/>
                </a:cubicBezTo>
                <a:cubicBezTo>
                  <a:pt x="276495" y="147969"/>
                  <a:pt x="21737" y="196874"/>
                  <a:pt x="1265" y="199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E47D0B4-5476-26E4-DA6B-44B921B48C61}"/>
              </a:ext>
            </a:extLst>
          </p:cNvPr>
          <p:cNvSpPr/>
          <p:nvPr/>
        </p:nvSpPr>
        <p:spPr>
          <a:xfrm>
            <a:off x="5520291" y="3521103"/>
            <a:ext cx="96222" cy="170631"/>
          </a:xfrm>
          <a:custGeom>
            <a:avLst/>
            <a:gdLst>
              <a:gd name="connsiteX0" fmla="*/ 228 w 96222"/>
              <a:gd name="connsiteY0" fmla="*/ 19 h 170631"/>
              <a:gd name="connsiteX1" fmla="*/ 68467 w 96222"/>
              <a:gd name="connsiteY1" fmla="*/ 75082 h 170631"/>
              <a:gd name="connsiteX2" fmla="*/ 47996 w 96222"/>
              <a:gd name="connsiteY2" fmla="*/ 170616 h 170631"/>
              <a:gd name="connsiteX3" fmla="*/ 95763 w 96222"/>
              <a:gd name="connsiteY3" fmla="*/ 81906 h 170631"/>
              <a:gd name="connsiteX4" fmla="*/ 228 w 96222"/>
              <a:gd name="connsiteY4" fmla="*/ 19 h 17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22" h="170631">
                <a:moveTo>
                  <a:pt x="228" y="19"/>
                </a:moveTo>
                <a:cubicBezTo>
                  <a:pt x="-4321" y="-1118"/>
                  <a:pt x="60506" y="46649"/>
                  <a:pt x="68467" y="75082"/>
                </a:cubicBezTo>
                <a:cubicBezTo>
                  <a:pt x="76428" y="103515"/>
                  <a:pt x="43447" y="169479"/>
                  <a:pt x="47996" y="170616"/>
                </a:cubicBezTo>
                <a:cubicBezTo>
                  <a:pt x="52545" y="171753"/>
                  <a:pt x="101450" y="109202"/>
                  <a:pt x="95763" y="81906"/>
                </a:cubicBezTo>
                <a:cubicBezTo>
                  <a:pt x="90076" y="54611"/>
                  <a:pt x="4777" y="1156"/>
                  <a:pt x="22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BC7F69D-1310-5846-0221-9DFC8BA7F55E}"/>
              </a:ext>
            </a:extLst>
          </p:cNvPr>
          <p:cNvSpPr/>
          <p:nvPr/>
        </p:nvSpPr>
        <p:spPr>
          <a:xfrm>
            <a:off x="5612937" y="4870818"/>
            <a:ext cx="71471" cy="343221"/>
          </a:xfrm>
          <a:custGeom>
            <a:avLst/>
            <a:gdLst>
              <a:gd name="connsiteX0" fmla="*/ 57708 w 71471"/>
              <a:gd name="connsiteY0" fmla="*/ 1433 h 343221"/>
              <a:gd name="connsiteX1" fmla="*/ 16764 w 71471"/>
              <a:gd name="connsiteY1" fmla="*/ 219797 h 343221"/>
              <a:gd name="connsiteX2" fmla="*/ 71356 w 71471"/>
              <a:gd name="connsiteY2" fmla="*/ 342627 h 343221"/>
              <a:gd name="connsiteX3" fmla="*/ 30412 w 71471"/>
              <a:gd name="connsiteY3" fmla="*/ 260740 h 343221"/>
              <a:gd name="connsiteX4" fmla="*/ 3117 w 71471"/>
              <a:gd name="connsiteY4" fmla="*/ 131086 h 343221"/>
              <a:gd name="connsiteX5" fmla="*/ 57708 w 71471"/>
              <a:gd name="connsiteY5" fmla="*/ 1433 h 34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71" h="343221">
                <a:moveTo>
                  <a:pt x="57708" y="1433"/>
                </a:moveTo>
                <a:cubicBezTo>
                  <a:pt x="59982" y="16218"/>
                  <a:pt x="14489" y="162932"/>
                  <a:pt x="16764" y="219797"/>
                </a:cubicBezTo>
                <a:cubicBezTo>
                  <a:pt x="19039" y="276662"/>
                  <a:pt x="69081" y="335803"/>
                  <a:pt x="71356" y="342627"/>
                </a:cubicBezTo>
                <a:cubicBezTo>
                  <a:pt x="73631" y="349451"/>
                  <a:pt x="41785" y="295997"/>
                  <a:pt x="30412" y="260740"/>
                </a:cubicBezTo>
                <a:cubicBezTo>
                  <a:pt x="19039" y="225483"/>
                  <a:pt x="-9393" y="172029"/>
                  <a:pt x="3117" y="131086"/>
                </a:cubicBezTo>
                <a:cubicBezTo>
                  <a:pt x="15627" y="90143"/>
                  <a:pt x="55434" y="-13352"/>
                  <a:pt x="57708" y="1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C4A26393-D1D4-4EC8-9EEF-E11E42191F64}"/>
              </a:ext>
            </a:extLst>
          </p:cNvPr>
          <p:cNvSpPr/>
          <p:nvPr/>
        </p:nvSpPr>
        <p:spPr>
          <a:xfrm>
            <a:off x="5949193" y="5240581"/>
            <a:ext cx="820104" cy="170909"/>
          </a:xfrm>
          <a:custGeom>
            <a:avLst/>
            <a:gdLst>
              <a:gd name="connsiteX0" fmla="*/ 1231 w 820104"/>
              <a:gd name="connsiteY0" fmla="*/ 150285 h 170909"/>
              <a:gd name="connsiteX1" fmla="*/ 403840 w 820104"/>
              <a:gd name="connsiteY1" fmla="*/ 116165 h 170909"/>
              <a:gd name="connsiteX2" fmla="*/ 383368 w 820104"/>
              <a:gd name="connsiteY2" fmla="*/ 170756 h 170909"/>
              <a:gd name="connsiteX3" fmla="*/ 547141 w 820104"/>
              <a:gd name="connsiteY3" fmla="*/ 95694 h 170909"/>
              <a:gd name="connsiteX4" fmla="*/ 820097 w 820104"/>
              <a:gd name="connsiteY4" fmla="*/ 159 h 170909"/>
              <a:gd name="connsiteX5" fmla="*/ 553965 w 820104"/>
              <a:gd name="connsiteY5" fmla="*/ 75222 h 170909"/>
              <a:gd name="connsiteX6" fmla="*/ 1231 w 820104"/>
              <a:gd name="connsiteY6" fmla="*/ 150285 h 1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104" h="170909">
                <a:moveTo>
                  <a:pt x="1231" y="150285"/>
                </a:moveTo>
                <a:cubicBezTo>
                  <a:pt x="-23790" y="157109"/>
                  <a:pt x="340151" y="112753"/>
                  <a:pt x="403840" y="116165"/>
                </a:cubicBezTo>
                <a:cubicBezTo>
                  <a:pt x="467529" y="119577"/>
                  <a:pt x="359485" y="174168"/>
                  <a:pt x="383368" y="170756"/>
                </a:cubicBezTo>
                <a:cubicBezTo>
                  <a:pt x="407251" y="167344"/>
                  <a:pt x="474353" y="124127"/>
                  <a:pt x="547141" y="95694"/>
                </a:cubicBezTo>
                <a:cubicBezTo>
                  <a:pt x="619929" y="67261"/>
                  <a:pt x="818960" y="3571"/>
                  <a:pt x="820097" y="159"/>
                </a:cubicBezTo>
                <a:cubicBezTo>
                  <a:pt x="821234" y="-3253"/>
                  <a:pt x="684756" y="49064"/>
                  <a:pt x="553965" y="75222"/>
                </a:cubicBezTo>
                <a:cubicBezTo>
                  <a:pt x="423174" y="101380"/>
                  <a:pt x="26252" y="143461"/>
                  <a:pt x="1231" y="150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52D063A-E036-CD25-40E6-38FB11E37DB2}"/>
              </a:ext>
            </a:extLst>
          </p:cNvPr>
          <p:cNvSpPr/>
          <p:nvPr/>
        </p:nvSpPr>
        <p:spPr>
          <a:xfrm>
            <a:off x="6173265" y="4646283"/>
            <a:ext cx="903239" cy="301030"/>
          </a:xfrm>
          <a:custGeom>
            <a:avLst/>
            <a:gdLst>
              <a:gd name="connsiteX0" fmla="*/ 2347 w 903239"/>
              <a:gd name="connsiteY0" fmla="*/ 212320 h 301030"/>
              <a:gd name="connsiteX1" fmla="*/ 459547 w 903239"/>
              <a:gd name="connsiteY1" fmla="*/ 205496 h 301030"/>
              <a:gd name="connsiteX2" fmla="*/ 404956 w 903239"/>
              <a:gd name="connsiteY2" fmla="*/ 212320 h 301030"/>
              <a:gd name="connsiteX3" fmla="*/ 705207 w 903239"/>
              <a:gd name="connsiteY3" fmla="*/ 62195 h 301030"/>
              <a:gd name="connsiteX4" fmla="*/ 643792 w 903239"/>
              <a:gd name="connsiteY4" fmla="*/ 150905 h 301030"/>
              <a:gd name="connsiteX5" fmla="*/ 903099 w 903239"/>
              <a:gd name="connsiteY5" fmla="*/ 780 h 301030"/>
              <a:gd name="connsiteX6" fmla="*/ 677911 w 903239"/>
              <a:gd name="connsiteY6" fmla="*/ 96314 h 301030"/>
              <a:gd name="connsiteX7" fmla="*/ 527786 w 903239"/>
              <a:gd name="connsiteY7" fmla="*/ 191848 h 301030"/>
              <a:gd name="connsiteX8" fmla="*/ 432251 w 903239"/>
              <a:gd name="connsiteY8" fmla="*/ 301030 h 301030"/>
              <a:gd name="connsiteX9" fmla="*/ 486842 w 903239"/>
              <a:gd name="connsiteY9" fmla="*/ 191848 h 301030"/>
              <a:gd name="connsiteX10" fmla="*/ 288950 w 903239"/>
              <a:gd name="connsiteY10" fmla="*/ 225968 h 301030"/>
              <a:gd name="connsiteX11" fmla="*/ 2347 w 903239"/>
              <a:gd name="connsiteY11" fmla="*/ 212320 h 30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39" h="301030">
                <a:moveTo>
                  <a:pt x="2347" y="212320"/>
                </a:moveTo>
                <a:cubicBezTo>
                  <a:pt x="30780" y="208908"/>
                  <a:pt x="392446" y="205496"/>
                  <a:pt x="459547" y="205496"/>
                </a:cubicBezTo>
                <a:cubicBezTo>
                  <a:pt x="526648" y="205496"/>
                  <a:pt x="364013" y="236204"/>
                  <a:pt x="404956" y="212320"/>
                </a:cubicBezTo>
                <a:cubicBezTo>
                  <a:pt x="445899" y="188436"/>
                  <a:pt x="665401" y="72431"/>
                  <a:pt x="705207" y="62195"/>
                </a:cubicBezTo>
                <a:cubicBezTo>
                  <a:pt x="745013" y="51959"/>
                  <a:pt x="610810" y="161141"/>
                  <a:pt x="643792" y="150905"/>
                </a:cubicBezTo>
                <a:cubicBezTo>
                  <a:pt x="676774" y="140669"/>
                  <a:pt x="897413" y="9878"/>
                  <a:pt x="903099" y="780"/>
                </a:cubicBezTo>
                <a:cubicBezTo>
                  <a:pt x="908786" y="-8319"/>
                  <a:pt x="740463" y="64469"/>
                  <a:pt x="677911" y="96314"/>
                </a:cubicBezTo>
                <a:cubicBezTo>
                  <a:pt x="615359" y="128159"/>
                  <a:pt x="568729" y="157729"/>
                  <a:pt x="527786" y="191848"/>
                </a:cubicBezTo>
                <a:cubicBezTo>
                  <a:pt x="486843" y="225967"/>
                  <a:pt x="439075" y="301030"/>
                  <a:pt x="432251" y="301030"/>
                </a:cubicBezTo>
                <a:cubicBezTo>
                  <a:pt x="425427" y="301030"/>
                  <a:pt x="510725" y="204358"/>
                  <a:pt x="486842" y="191848"/>
                </a:cubicBezTo>
                <a:cubicBezTo>
                  <a:pt x="462959" y="179338"/>
                  <a:pt x="366287" y="220281"/>
                  <a:pt x="288950" y="225968"/>
                </a:cubicBezTo>
                <a:cubicBezTo>
                  <a:pt x="211613" y="231655"/>
                  <a:pt x="-26086" y="215732"/>
                  <a:pt x="2347" y="212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7D3EEA0-9998-348C-501F-5D4F89482648}"/>
              </a:ext>
            </a:extLst>
          </p:cNvPr>
          <p:cNvSpPr/>
          <p:nvPr/>
        </p:nvSpPr>
        <p:spPr>
          <a:xfrm>
            <a:off x="4959464" y="3616657"/>
            <a:ext cx="69906" cy="212873"/>
          </a:xfrm>
          <a:custGeom>
            <a:avLst/>
            <a:gdLst>
              <a:gd name="connsiteX0" fmla="*/ 69736 w 69906"/>
              <a:gd name="connsiteY0" fmla="*/ 0 h 212873"/>
              <a:gd name="connsiteX1" fmla="*/ 21969 w 69906"/>
              <a:gd name="connsiteY1" fmla="*/ 109182 h 212873"/>
              <a:gd name="connsiteX2" fmla="*/ 56088 w 69906"/>
              <a:gd name="connsiteY2" fmla="*/ 211540 h 212873"/>
              <a:gd name="connsiteX3" fmla="*/ 21969 w 69906"/>
              <a:gd name="connsiteY3" fmla="*/ 163773 h 212873"/>
              <a:gd name="connsiteX4" fmla="*/ 1497 w 69906"/>
              <a:gd name="connsiteY4" fmla="*/ 109182 h 212873"/>
              <a:gd name="connsiteX5" fmla="*/ 69736 w 69906"/>
              <a:gd name="connsiteY5" fmla="*/ 0 h 21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06" h="212873">
                <a:moveTo>
                  <a:pt x="69736" y="0"/>
                </a:moveTo>
                <a:cubicBezTo>
                  <a:pt x="73148" y="0"/>
                  <a:pt x="24244" y="73925"/>
                  <a:pt x="21969" y="109182"/>
                </a:cubicBezTo>
                <a:cubicBezTo>
                  <a:pt x="19694" y="144439"/>
                  <a:pt x="56088" y="202442"/>
                  <a:pt x="56088" y="211540"/>
                </a:cubicBezTo>
                <a:cubicBezTo>
                  <a:pt x="56088" y="220638"/>
                  <a:pt x="31067" y="180833"/>
                  <a:pt x="21969" y="163773"/>
                </a:cubicBezTo>
                <a:cubicBezTo>
                  <a:pt x="12871" y="146713"/>
                  <a:pt x="-5327" y="133066"/>
                  <a:pt x="1497" y="109182"/>
                </a:cubicBezTo>
                <a:cubicBezTo>
                  <a:pt x="8321" y="85298"/>
                  <a:pt x="66324" y="0"/>
                  <a:pt x="697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CCB5DF6-FDFA-1EEB-C762-540DDDB95799}"/>
              </a:ext>
            </a:extLst>
          </p:cNvPr>
          <p:cNvSpPr/>
          <p:nvPr/>
        </p:nvSpPr>
        <p:spPr>
          <a:xfrm>
            <a:off x="6069295" y="2692082"/>
            <a:ext cx="174962" cy="474643"/>
          </a:xfrm>
          <a:custGeom>
            <a:avLst/>
            <a:gdLst>
              <a:gd name="connsiteX0" fmla="*/ 147260 w 174962"/>
              <a:gd name="connsiteY0" fmla="*/ 3351 h 474643"/>
              <a:gd name="connsiteX1" fmla="*/ 92669 w 174962"/>
              <a:gd name="connsiteY1" fmla="*/ 167124 h 474643"/>
              <a:gd name="connsiteX2" fmla="*/ 106317 w 174962"/>
              <a:gd name="connsiteY2" fmla="*/ 255834 h 474643"/>
              <a:gd name="connsiteX3" fmla="*/ 58550 w 174962"/>
              <a:gd name="connsiteY3" fmla="*/ 344545 h 474643"/>
              <a:gd name="connsiteX4" fmla="*/ 3959 w 174962"/>
              <a:gd name="connsiteY4" fmla="*/ 474199 h 474643"/>
              <a:gd name="connsiteX5" fmla="*/ 174556 w 174962"/>
              <a:gd name="connsiteY5" fmla="*/ 296778 h 474643"/>
              <a:gd name="connsiteX6" fmla="*/ 51726 w 174962"/>
              <a:gd name="connsiteY6" fmla="*/ 412784 h 474643"/>
              <a:gd name="connsiteX7" fmla="*/ 58550 w 174962"/>
              <a:gd name="connsiteY7" fmla="*/ 317249 h 474643"/>
              <a:gd name="connsiteX8" fmla="*/ 58550 w 174962"/>
              <a:gd name="connsiteY8" fmla="*/ 173948 h 474643"/>
              <a:gd name="connsiteX9" fmla="*/ 140436 w 174962"/>
              <a:gd name="connsiteY9" fmla="*/ 64766 h 474643"/>
              <a:gd name="connsiteX10" fmla="*/ 147260 w 174962"/>
              <a:gd name="connsiteY10" fmla="*/ 3351 h 4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962" h="474643">
                <a:moveTo>
                  <a:pt x="147260" y="3351"/>
                </a:moveTo>
                <a:cubicBezTo>
                  <a:pt x="139299" y="20411"/>
                  <a:pt x="99493" y="125044"/>
                  <a:pt x="92669" y="167124"/>
                </a:cubicBezTo>
                <a:cubicBezTo>
                  <a:pt x="85845" y="209204"/>
                  <a:pt x="112004" y="226264"/>
                  <a:pt x="106317" y="255834"/>
                </a:cubicBezTo>
                <a:cubicBezTo>
                  <a:pt x="100630" y="285404"/>
                  <a:pt x="75610" y="308151"/>
                  <a:pt x="58550" y="344545"/>
                </a:cubicBezTo>
                <a:cubicBezTo>
                  <a:pt x="41490" y="380939"/>
                  <a:pt x="-15375" y="482160"/>
                  <a:pt x="3959" y="474199"/>
                </a:cubicBezTo>
                <a:cubicBezTo>
                  <a:pt x="23293" y="466238"/>
                  <a:pt x="166595" y="307014"/>
                  <a:pt x="174556" y="296778"/>
                </a:cubicBezTo>
                <a:cubicBezTo>
                  <a:pt x="182517" y="286542"/>
                  <a:pt x="71060" y="409372"/>
                  <a:pt x="51726" y="412784"/>
                </a:cubicBezTo>
                <a:cubicBezTo>
                  <a:pt x="32392" y="416196"/>
                  <a:pt x="57413" y="357055"/>
                  <a:pt x="58550" y="317249"/>
                </a:cubicBezTo>
                <a:cubicBezTo>
                  <a:pt x="59687" y="277443"/>
                  <a:pt x="44902" y="216028"/>
                  <a:pt x="58550" y="173948"/>
                </a:cubicBezTo>
                <a:cubicBezTo>
                  <a:pt x="72198" y="131868"/>
                  <a:pt x="122239" y="90924"/>
                  <a:pt x="140436" y="64766"/>
                </a:cubicBezTo>
                <a:cubicBezTo>
                  <a:pt x="158633" y="38608"/>
                  <a:pt x="155221" y="-13709"/>
                  <a:pt x="147260" y="3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3B29A25-D15C-9754-7176-7C5939164C35}"/>
              </a:ext>
            </a:extLst>
          </p:cNvPr>
          <p:cNvSpPr/>
          <p:nvPr/>
        </p:nvSpPr>
        <p:spPr>
          <a:xfrm>
            <a:off x="5909481" y="2667870"/>
            <a:ext cx="225535" cy="587128"/>
          </a:xfrm>
          <a:custGeom>
            <a:avLst/>
            <a:gdLst>
              <a:gd name="connsiteX0" fmla="*/ 225188 w 225535"/>
              <a:gd name="connsiteY0" fmla="*/ 267 h 587128"/>
              <a:gd name="connsiteX1" fmla="*/ 156949 w 225535"/>
              <a:gd name="connsiteY1" fmla="*/ 218631 h 587128"/>
              <a:gd name="connsiteX2" fmla="*/ 177420 w 225535"/>
              <a:gd name="connsiteY2" fmla="*/ 327814 h 587128"/>
              <a:gd name="connsiteX3" fmla="*/ 163773 w 225535"/>
              <a:gd name="connsiteY3" fmla="*/ 423348 h 587128"/>
              <a:gd name="connsiteX4" fmla="*/ 0 w 225535"/>
              <a:gd name="connsiteY4" fmla="*/ 587121 h 587128"/>
              <a:gd name="connsiteX5" fmla="*/ 163773 w 225535"/>
              <a:gd name="connsiteY5" fmla="*/ 416524 h 587128"/>
              <a:gd name="connsiteX6" fmla="*/ 163773 w 225535"/>
              <a:gd name="connsiteY6" fmla="*/ 320990 h 587128"/>
              <a:gd name="connsiteX7" fmla="*/ 129653 w 225535"/>
              <a:gd name="connsiteY7" fmla="*/ 198160 h 587128"/>
              <a:gd name="connsiteX8" fmla="*/ 122829 w 225535"/>
              <a:gd name="connsiteY8" fmla="*/ 266399 h 587128"/>
              <a:gd name="connsiteX9" fmla="*/ 225188 w 225535"/>
              <a:gd name="connsiteY9" fmla="*/ 267 h 58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35" h="587128">
                <a:moveTo>
                  <a:pt x="225188" y="267"/>
                </a:moveTo>
                <a:cubicBezTo>
                  <a:pt x="230875" y="-7694"/>
                  <a:pt x="164910" y="164040"/>
                  <a:pt x="156949" y="218631"/>
                </a:cubicBezTo>
                <a:cubicBezTo>
                  <a:pt x="148988" y="273222"/>
                  <a:pt x="176283" y="293695"/>
                  <a:pt x="177420" y="327814"/>
                </a:cubicBezTo>
                <a:cubicBezTo>
                  <a:pt x="178557" y="361933"/>
                  <a:pt x="193343" y="380130"/>
                  <a:pt x="163773" y="423348"/>
                </a:cubicBezTo>
                <a:cubicBezTo>
                  <a:pt x="134203" y="466566"/>
                  <a:pt x="0" y="588258"/>
                  <a:pt x="0" y="587121"/>
                </a:cubicBezTo>
                <a:cubicBezTo>
                  <a:pt x="0" y="585984"/>
                  <a:pt x="136478" y="460879"/>
                  <a:pt x="163773" y="416524"/>
                </a:cubicBezTo>
                <a:cubicBezTo>
                  <a:pt x="191068" y="372169"/>
                  <a:pt x="169460" y="357384"/>
                  <a:pt x="163773" y="320990"/>
                </a:cubicBezTo>
                <a:cubicBezTo>
                  <a:pt x="158086" y="284596"/>
                  <a:pt x="136477" y="207259"/>
                  <a:pt x="129653" y="198160"/>
                </a:cubicBezTo>
                <a:cubicBezTo>
                  <a:pt x="122829" y="189061"/>
                  <a:pt x="108044" y="291420"/>
                  <a:pt x="122829" y="266399"/>
                </a:cubicBezTo>
                <a:cubicBezTo>
                  <a:pt x="137614" y="241378"/>
                  <a:pt x="219501" y="8228"/>
                  <a:pt x="225188" y="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EF731362-6F65-7967-6410-DCC4005E6857}"/>
              </a:ext>
            </a:extLst>
          </p:cNvPr>
          <p:cNvSpPr/>
          <p:nvPr/>
        </p:nvSpPr>
        <p:spPr>
          <a:xfrm>
            <a:off x="5262344" y="2976642"/>
            <a:ext cx="610023" cy="151028"/>
          </a:xfrm>
          <a:custGeom>
            <a:avLst/>
            <a:gdLst>
              <a:gd name="connsiteX0" fmla="*/ 651 w 610023"/>
              <a:gd name="connsiteY0" fmla="*/ 31526 h 151028"/>
              <a:gd name="connsiteX1" fmla="*/ 364333 w 610023"/>
              <a:gd name="connsiteY1" fmla="*/ 26331 h 151028"/>
              <a:gd name="connsiteX2" fmla="*/ 286401 w 610023"/>
              <a:gd name="connsiteY2" fmla="*/ 78285 h 151028"/>
              <a:gd name="connsiteX3" fmla="*/ 483829 w 610023"/>
              <a:gd name="connsiteY3" fmla="*/ 31526 h 151028"/>
              <a:gd name="connsiteX4" fmla="*/ 416288 w 610023"/>
              <a:gd name="connsiteY4" fmla="*/ 104263 h 151028"/>
              <a:gd name="connsiteX5" fmla="*/ 530588 w 610023"/>
              <a:gd name="connsiteY5" fmla="*/ 62699 h 151028"/>
              <a:gd name="connsiteX6" fmla="*/ 494220 w 610023"/>
              <a:gd name="connsiteY6" fmla="*/ 151022 h 151028"/>
              <a:gd name="connsiteX7" fmla="*/ 582542 w 610023"/>
              <a:gd name="connsiteY7" fmla="*/ 57503 h 151028"/>
              <a:gd name="connsiteX8" fmla="*/ 608520 w 610023"/>
              <a:gd name="connsiteY8" fmla="*/ 353 h 151028"/>
              <a:gd name="connsiteX9" fmla="*/ 546174 w 610023"/>
              <a:gd name="connsiteY9" fmla="*/ 83481 h 151028"/>
              <a:gd name="connsiteX10" fmla="*/ 390311 w 610023"/>
              <a:gd name="connsiteY10" fmla="*/ 83481 h 151028"/>
              <a:gd name="connsiteX11" fmla="*/ 88974 w 610023"/>
              <a:gd name="connsiteY11" fmla="*/ 114653 h 151028"/>
              <a:gd name="connsiteX12" fmla="*/ 468242 w 610023"/>
              <a:gd name="connsiteY12" fmla="*/ 10744 h 151028"/>
              <a:gd name="connsiteX13" fmla="*/ 651 w 610023"/>
              <a:gd name="connsiteY13" fmla="*/ 31526 h 1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0023" h="151028">
                <a:moveTo>
                  <a:pt x="651" y="31526"/>
                </a:moveTo>
                <a:cubicBezTo>
                  <a:pt x="-16667" y="34124"/>
                  <a:pt x="316708" y="18538"/>
                  <a:pt x="364333" y="26331"/>
                </a:cubicBezTo>
                <a:cubicBezTo>
                  <a:pt x="411958" y="34124"/>
                  <a:pt x="266485" y="77419"/>
                  <a:pt x="286401" y="78285"/>
                </a:cubicBezTo>
                <a:cubicBezTo>
                  <a:pt x="306317" y="79151"/>
                  <a:pt x="462181" y="27196"/>
                  <a:pt x="483829" y="31526"/>
                </a:cubicBezTo>
                <a:cubicBezTo>
                  <a:pt x="505477" y="35856"/>
                  <a:pt x="408495" y="99068"/>
                  <a:pt x="416288" y="104263"/>
                </a:cubicBezTo>
                <a:cubicBezTo>
                  <a:pt x="424081" y="109459"/>
                  <a:pt x="517599" y="54906"/>
                  <a:pt x="530588" y="62699"/>
                </a:cubicBezTo>
                <a:cubicBezTo>
                  <a:pt x="543577" y="70492"/>
                  <a:pt x="485561" y="151888"/>
                  <a:pt x="494220" y="151022"/>
                </a:cubicBezTo>
                <a:cubicBezTo>
                  <a:pt x="502879" y="150156"/>
                  <a:pt x="563492" y="82614"/>
                  <a:pt x="582542" y="57503"/>
                </a:cubicBezTo>
                <a:cubicBezTo>
                  <a:pt x="601592" y="32392"/>
                  <a:pt x="614581" y="-3977"/>
                  <a:pt x="608520" y="353"/>
                </a:cubicBezTo>
                <a:cubicBezTo>
                  <a:pt x="602459" y="4683"/>
                  <a:pt x="582542" y="69626"/>
                  <a:pt x="546174" y="83481"/>
                </a:cubicBezTo>
                <a:cubicBezTo>
                  <a:pt x="509806" y="97336"/>
                  <a:pt x="466511" y="78286"/>
                  <a:pt x="390311" y="83481"/>
                </a:cubicBezTo>
                <a:cubicBezTo>
                  <a:pt x="314111" y="88676"/>
                  <a:pt x="75986" y="126776"/>
                  <a:pt x="88974" y="114653"/>
                </a:cubicBezTo>
                <a:cubicBezTo>
                  <a:pt x="101963" y="102530"/>
                  <a:pt x="481231" y="23732"/>
                  <a:pt x="468242" y="10744"/>
                </a:cubicBezTo>
                <a:cubicBezTo>
                  <a:pt x="455253" y="-2244"/>
                  <a:pt x="17969" y="28928"/>
                  <a:pt x="651" y="3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8C38B8B-95B7-980E-F9FC-D94B5CB893D9}"/>
              </a:ext>
            </a:extLst>
          </p:cNvPr>
          <p:cNvSpPr/>
          <p:nvPr/>
        </p:nvSpPr>
        <p:spPr>
          <a:xfrm>
            <a:off x="6899454" y="2951018"/>
            <a:ext cx="566622" cy="72737"/>
          </a:xfrm>
          <a:custGeom>
            <a:avLst/>
            <a:gdLst>
              <a:gd name="connsiteX0" fmla="*/ 110 w 566622"/>
              <a:gd name="connsiteY0" fmla="*/ 0 h 72737"/>
              <a:gd name="connsiteX1" fmla="*/ 275469 w 566622"/>
              <a:gd name="connsiteY1" fmla="*/ 57150 h 72737"/>
              <a:gd name="connsiteX2" fmla="*/ 161169 w 566622"/>
              <a:gd name="connsiteY2" fmla="*/ 57150 h 72737"/>
              <a:gd name="connsiteX3" fmla="*/ 462505 w 566622"/>
              <a:gd name="connsiteY3" fmla="*/ 46759 h 72737"/>
              <a:gd name="connsiteX4" fmla="*/ 566414 w 566622"/>
              <a:gd name="connsiteY4" fmla="*/ 72737 h 72737"/>
              <a:gd name="connsiteX5" fmla="*/ 441723 w 566622"/>
              <a:gd name="connsiteY5" fmla="*/ 46759 h 72737"/>
              <a:gd name="connsiteX6" fmla="*/ 244296 w 566622"/>
              <a:gd name="connsiteY6" fmla="*/ 57150 h 72737"/>
              <a:gd name="connsiteX7" fmla="*/ 110 w 566622"/>
              <a:gd name="connsiteY7" fmla="*/ 0 h 7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22" h="72737">
                <a:moveTo>
                  <a:pt x="110" y="0"/>
                </a:moveTo>
                <a:cubicBezTo>
                  <a:pt x="5305" y="0"/>
                  <a:pt x="248626" y="47625"/>
                  <a:pt x="275469" y="57150"/>
                </a:cubicBezTo>
                <a:cubicBezTo>
                  <a:pt x="302312" y="66675"/>
                  <a:pt x="129996" y="58882"/>
                  <a:pt x="161169" y="57150"/>
                </a:cubicBezTo>
                <a:cubicBezTo>
                  <a:pt x="192342" y="55418"/>
                  <a:pt x="394964" y="44161"/>
                  <a:pt x="462505" y="46759"/>
                </a:cubicBezTo>
                <a:cubicBezTo>
                  <a:pt x="530046" y="49357"/>
                  <a:pt x="569878" y="72737"/>
                  <a:pt x="566414" y="72737"/>
                </a:cubicBezTo>
                <a:cubicBezTo>
                  <a:pt x="562950" y="72737"/>
                  <a:pt x="495409" y="49357"/>
                  <a:pt x="441723" y="46759"/>
                </a:cubicBezTo>
                <a:cubicBezTo>
                  <a:pt x="388037" y="44161"/>
                  <a:pt x="313569" y="62345"/>
                  <a:pt x="244296" y="57150"/>
                </a:cubicBezTo>
                <a:cubicBezTo>
                  <a:pt x="175023" y="51955"/>
                  <a:pt x="-5085" y="0"/>
                  <a:pt x="1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7D1632F-D761-8413-FDE1-6AE6C81ECD01}"/>
              </a:ext>
            </a:extLst>
          </p:cNvPr>
          <p:cNvSpPr/>
          <p:nvPr/>
        </p:nvSpPr>
        <p:spPr>
          <a:xfrm>
            <a:off x="6767757" y="2904225"/>
            <a:ext cx="588012" cy="223956"/>
          </a:xfrm>
          <a:custGeom>
            <a:avLst/>
            <a:gdLst>
              <a:gd name="connsiteX0" fmla="*/ 85048 w 588012"/>
              <a:gd name="connsiteY0" fmla="*/ 34 h 223956"/>
              <a:gd name="connsiteX1" fmla="*/ 38288 w 588012"/>
              <a:gd name="connsiteY1" fmla="*/ 88357 h 223956"/>
              <a:gd name="connsiteX2" fmla="*/ 220129 w 588012"/>
              <a:gd name="connsiteY2" fmla="*/ 155898 h 223956"/>
              <a:gd name="connsiteX3" fmla="*/ 95438 w 588012"/>
              <a:gd name="connsiteY3" fmla="*/ 135116 h 223956"/>
              <a:gd name="connsiteX4" fmla="*/ 360407 w 588012"/>
              <a:gd name="connsiteY4" fmla="*/ 161093 h 223956"/>
              <a:gd name="connsiteX5" fmla="*/ 583811 w 588012"/>
              <a:gd name="connsiteY5" fmla="*/ 218243 h 223956"/>
              <a:gd name="connsiteX6" fmla="*/ 490293 w 588012"/>
              <a:gd name="connsiteY6" fmla="*/ 202657 h 223956"/>
              <a:gd name="connsiteX7" fmla="*/ 292866 w 588012"/>
              <a:gd name="connsiteY7" fmla="*/ 223439 h 223956"/>
              <a:gd name="connsiteX8" fmla="*/ 459120 w 588012"/>
              <a:gd name="connsiteY8" fmla="*/ 176680 h 223956"/>
              <a:gd name="connsiteX9" fmla="*/ 157784 w 588012"/>
              <a:gd name="connsiteY9" fmla="*/ 150702 h 223956"/>
              <a:gd name="connsiteX10" fmla="*/ 1920 w 588012"/>
              <a:gd name="connsiteY10" fmla="*/ 155898 h 223956"/>
              <a:gd name="connsiteX11" fmla="*/ 69461 w 588012"/>
              <a:gd name="connsiteY11" fmla="*/ 140311 h 223956"/>
              <a:gd name="connsiteX12" fmla="*/ 48679 w 588012"/>
              <a:gd name="connsiteY12" fmla="*/ 109139 h 223956"/>
              <a:gd name="connsiteX13" fmla="*/ 17507 w 588012"/>
              <a:gd name="connsiteY13" fmla="*/ 98748 h 223956"/>
              <a:gd name="connsiteX14" fmla="*/ 85048 w 588012"/>
              <a:gd name="connsiteY14" fmla="*/ 34 h 22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8012" h="223956">
                <a:moveTo>
                  <a:pt x="85048" y="34"/>
                </a:moveTo>
                <a:cubicBezTo>
                  <a:pt x="88512" y="-1698"/>
                  <a:pt x="15775" y="62380"/>
                  <a:pt x="38288" y="88357"/>
                </a:cubicBezTo>
                <a:cubicBezTo>
                  <a:pt x="60801" y="114334"/>
                  <a:pt x="210604" y="148105"/>
                  <a:pt x="220129" y="155898"/>
                </a:cubicBezTo>
                <a:cubicBezTo>
                  <a:pt x="229654" y="163691"/>
                  <a:pt x="72058" y="134250"/>
                  <a:pt x="95438" y="135116"/>
                </a:cubicBezTo>
                <a:cubicBezTo>
                  <a:pt x="118818" y="135982"/>
                  <a:pt x="279012" y="147239"/>
                  <a:pt x="360407" y="161093"/>
                </a:cubicBezTo>
                <a:cubicBezTo>
                  <a:pt x="441802" y="174947"/>
                  <a:pt x="562163" y="211316"/>
                  <a:pt x="583811" y="218243"/>
                </a:cubicBezTo>
                <a:cubicBezTo>
                  <a:pt x="605459" y="225170"/>
                  <a:pt x="538784" y="201791"/>
                  <a:pt x="490293" y="202657"/>
                </a:cubicBezTo>
                <a:cubicBezTo>
                  <a:pt x="441802" y="203523"/>
                  <a:pt x="298061" y="227768"/>
                  <a:pt x="292866" y="223439"/>
                </a:cubicBezTo>
                <a:cubicBezTo>
                  <a:pt x="287671" y="219110"/>
                  <a:pt x="481634" y="188803"/>
                  <a:pt x="459120" y="176680"/>
                </a:cubicBezTo>
                <a:cubicBezTo>
                  <a:pt x="436606" y="164557"/>
                  <a:pt x="233984" y="154166"/>
                  <a:pt x="157784" y="150702"/>
                </a:cubicBezTo>
                <a:cubicBezTo>
                  <a:pt x="81584" y="147238"/>
                  <a:pt x="16640" y="157630"/>
                  <a:pt x="1920" y="155898"/>
                </a:cubicBezTo>
                <a:cubicBezTo>
                  <a:pt x="-12800" y="154166"/>
                  <a:pt x="61668" y="148104"/>
                  <a:pt x="69461" y="140311"/>
                </a:cubicBezTo>
                <a:cubicBezTo>
                  <a:pt x="77254" y="132518"/>
                  <a:pt x="57338" y="116066"/>
                  <a:pt x="48679" y="109139"/>
                </a:cubicBezTo>
                <a:cubicBezTo>
                  <a:pt x="40020" y="102212"/>
                  <a:pt x="12312" y="113468"/>
                  <a:pt x="17507" y="98748"/>
                </a:cubicBezTo>
                <a:cubicBezTo>
                  <a:pt x="22702" y="84028"/>
                  <a:pt x="81584" y="1766"/>
                  <a:pt x="8504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6B72FCC-C407-E969-FFB1-336317DBD016}"/>
              </a:ext>
            </a:extLst>
          </p:cNvPr>
          <p:cNvSpPr/>
          <p:nvPr/>
        </p:nvSpPr>
        <p:spPr>
          <a:xfrm>
            <a:off x="4950904" y="3028938"/>
            <a:ext cx="52332" cy="150689"/>
          </a:xfrm>
          <a:custGeom>
            <a:avLst/>
            <a:gdLst>
              <a:gd name="connsiteX0" fmla="*/ 52319 w 52332"/>
              <a:gd name="connsiteY0" fmla="*/ 12 h 150689"/>
              <a:gd name="connsiteX1" fmla="*/ 5560 w 52332"/>
              <a:gd name="connsiteY1" fmla="*/ 67553 h 150689"/>
              <a:gd name="connsiteX2" fmla="*/ 10755 w 52332"/>
              <a:gd name="connsiteY2" fmla="*/ 150680 h 150689"/>
              <a:gd name="connsiteX3" fmla="*/ 364 w 52332"/>
              <a:gd name="connsiteY3" fmla="*/ 72748 h 150689"/>
              <a:gd name="connsiteX4" fmla="*/ 52319 w 52332"/>
              <a:gd name="connsiteY4" fmla="*/ 12 h 150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32" h="150689">
                <a:moveTo>
                  <a:pt x="52319" y="12"/>
                </a:moveTo>
                <a:cubicBezTo>
                  <a:pt x="53185" y="-854"/>
                  <a:pt x="12487" y="42442"/>
                  <a:pt x="5560" y="67553"/>
                </a:cubicBezTo>
                <a:cubicBezTo>
                  <a:pt x="-1367" y="92664"/>
                  <a:pt x="11621" y="149814"/>
                  <a:pt x="10755" y="150680"/>
                </a:cubicBezTo>
                <a:cubicBezTo>
                  <a:pt x="9889" y="151546"/>
                  <a:pt x="-2234" y="92664"/>
                  <a:pt x="364" y="72748"/>
                </a:cubicBezTo>
                <a:cubicBezTo>
                  <a:pt x="2962" y="52832"/>
                  <a:pt x="51453" y="878"/>
                  <a:pt x="523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23ADDB1C-F7C4-E385-2154-981D59AF5E4D}"/>
              </a:ext>
            </a:extLst>
          </p:cNvPr>
          <p:cNvSpPr/>
          <p:nvPr/>
        </p:nvSpPr>
        <p:spPr>
          <a:xfrm>
            <a:off x="6519993" y="2663903"/>
            <a:ext cx="146552" cy="650837"/>
          </a:xfrm>
          <a:custGeom>
            <a:avLst/>
            <a:gdLst>
              <a:gd name="connsiteX0" fmla="*/ 21084 w 146552"/>
              <a:gd name="connsiteY0" fmla="*/ 1365 h 650837"/>
              <a:gd name="connsiteX1" fmla="*/ 52257 w 146552"/>
              <a:gd name="connsiteY1" fmla="*/ 442979 h 650837"/>
              <a:gd name="connsiteX2" fmla="*/ 47062 w 146552"/>
              <a:gd name="connsiteY2" fmla="*/ 401415 h 650837"/>
              <a:gd name="connsiteX3" fmla="*/ 31475 w 146552"/>
              <a:gd name="connsiteY3" fmla="*/ 650797 h 650837"/>
              <a:gd name="connsiteX4" fmla="*/ 78234 w 146552"/>
              <a:gd name="connsiteY4" fmla="*/ 380633 h 650837"/>
              <a:gd name="connsiteX5" fmla="*/ 145775 w 146552"/>
              <a:gd name="connsiteY5" fmla="*/ 203988 h 650837"/>
              <a:gd name="connsiteX6" fmla="*/ 114602 w 146552"/>
              <a:gd name="connsiteY6" fmla="*/ 219574 h 650837"/>
              <a:gd name="connsiteX7" fmla="*/ 109407 w 146552"/>
              <a:gd name="connsiteY7" fmla="*/ 126056 h 650837"/>
              <a:gd name="connsiteX8" fmla="*/ 135384 w 146552"/>
              <a:gd name="connsiteY8" fmla="*/ 32538 h 650837"/>
              <a:gd name="connsiteX9" fmla="*/ 114602 w 146552"/>
              <a:gd name="connsiteY9" fmla="*/ 146838 h 650837"/>
              <a:gd name="connsiteX10" fmla="*/ 99016 w 146552"/>
              <a:gd name="connsiteY10" fmla="*/ 292311 h 650837"/>
              <a:gd name="connsiteX11" fmla="*/ 57452 w 146552"/>
              <a:gd name="connsiteY11" fmla="*/ 437783 h 650837"/>
              <a:gd name="connsiteX12" fmla="*/ 52257 w 146552"/>
              <a:gd name="connsiteY12" fmla="*/ 313092 h 650837"/>
              <a:gd name="connsiteX13" fmla="*/ 21084 w 146552"/>
              <a:gd name="connsiteY13" fmla="*/ 126056 h 650837"/>
              <a:gd name="connsiteX14" fmla="*/ 302 w 146552"/>
              <a:gd name="connsiteY14" fmla="*/ 297506 h 650837"/>
              <a:gd name="connsiteX15" fmla="*/ 21084 w 146552"/>
              <a:gd name="connsiteY15" fmla="*/ 1365 h 65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552" h="650837">
                <a:moveTo>
                  <a:pt x="21084" y="1365"/>
                </a:moveTo>
                <a:cubicBezTo>
                  <a:pt x="29743" y="25610"/>
                  <a:pt x="47927" y="376304"/>
                  <a:pt x="52257" y="442979"/>
                </a:cubicBezTo>
                <a:cubicBezTo>
                  <a:pt x="56587" y="509654"/>
                  <a:pt x="50526" y="366779"/>
                  <a:pt x="47062" y="401415"/>
                </a:cubicBezTo>
                <a:cubicBezTo>
                  <a:pt x="43598" y="436051"/>
                  <a:pt x="26280" y="654261"/>
                  <a:pt x="31475" y="650797"/>
                </a:cubicBezTo>
                <a:cubicBezTo>
                  <a:pt x="36670" y="647333"/>
                  <a:pt x="59184" y="455101"/>
                  <a:pt x="78234" y="380633"/>
                </a:cubicBezTo>
                <a:cubicBezTo>
                  <a:pt x="97284" y="306165"/>
                  <a:pt x="145775" y="203988"/>
                  <a:pt x="145775" y="203988"/>
                </a:cubicBezTo>
                <a:cubicBezTo>
                  <a:pt x="151836" y="177145"/>
                  <a:pt x="120663" y="232563"/>
                  <a:pt x="114602" y="219574"/>
                </a:cubicBezTo>
                <a:cubicBezTo>
                  <a:pt x="108541" y="206585"/>
                  <a:pt x="105943" y="157229"/>
                  <a:pt x="109407" y="126056"/>
                </a:cubicBezTo>
                <a:cubicBezTo>
                  <a:pt x="112871" y="94883"/>
                  <a:pt x="134518" y="29074"/>
                  <a:pt x="135384" y="32538"/>
                </a:cubicBezTo>
                <a:cubicBezTo>
                  <a:pt x="136250" y="36002"/>
                  <a:pt x="120663" y="103543"/>
                  <a:pt x="114602" y="146838"/>
                </a:cubicBezTo>
                <a:cubicBezTo>
                  <a:pt x="108541" y="190134"/>
                  <a:pt x="108541" y="243820"/>
                  <a:pt x="99016" y="292311"/>
                </a:cubicBezTo>
                <a:cubicBezTo>
                  <a:pt x="89491" y="340802"/>
                  <a:pt x="65245" y="434319"/>
                  <a:pt x="57452" y="437783"/>
                </a:cubicBezTo>
                <a:cubicBezTo>
                  <a:pt x="49659" y="441247"/>
                  <a:pt x="58318" y="365046"/>
                  <a:pt x="52257" y="313092"/>
                </a:cubicBezTo>
                <a:cubicBezTo>
                  <a:pt x="46196" y="261138"/>
                  <a:pt x="29743" y="128654"/>
                  <a:pt x="21084" y="126056"/>
                </a:cubicBezTo>
                <a:cubicBezTo>
                  <a:pt x="12425" y="123458"/>
                  <a:pt x="2900" y="311360"/>
                  <a:pt x="302" y="297506"/>
                </a:cubicBezTo>
                <a:cubicBezTo>
                  <a:pt x="-2296" y="283652"/>
                  <a:pt x="12425" y="-22880"/>
                  <a:pt x="21084" y="1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47C761A-EE8B-9F12-3B6B-A0ED0DBD5315}"/>
              </a:ext>
            </a:extLst>
          </p:cNvPr>
          <p:cNvSpPr/>
          <p:nvPr/>
        </p:nvSpPr>
        <p:spPr>
          <a:xfrm>
            <a:off x="6889155" y="3553676"/>
            <a:ext cx="170897" cy="135107"/>
          </a:xfrm>
          <a:custGeom>
            <a:avLst/>
            <a:gdLst>
              <a:gd name="connsiteX0" fmla="*/ 18 w 170897"/>
              <a:gd name="connsiteY0" fmla="*/ 15 h 135107"/>
              <a:gd name="connsiteX1" fmla="*/ 145490 w 170897"/>
              <a:gd name="connsiteY1" fmla="*/ 62360 h 135107"/>
              <a:gd name="connsiteX2" fmla="*/ 155881 w 170897"/>
              <a:gd name="connsiteY2" fmla="*/ 135097 h 135107"/>
              <a:gd name="connsiteX3" fmla="*/ 155881 w 170897"/>
              <a:gd name="connsiteY3" fmla="*/ 57165 h 135107"/>
              <a:gd name="connsiteX4" fmla="*/ 18 w 170897"/>
              <a:gd name="connsiteY4" fmla="*/ 15 h 13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97" h="135107">
                <a:moveTo>
                  <a:pt x="18" y="15"/>
                </a:moveTo>
                <a:cubicBezTo>
                  <a:pt x="-1714" y="881"/>
                  <a:pt x="119513" y="39846"/>
                  <a:pt x="145490" y="62360"/>
                </a:cubicBezTo>
                <a:cubicBezTo>
                  <a:pt x="171467" y="84874"/>
                  <a:pt x="154149" y="135963"/>
                  <a:pt x="155881" y="135097"/>
                </a:cubicBezTo>
                <a:cubicBezTo>
                  <a:pt x="157613" y="134231"/>
                  <a:pt x="188785" y="79679"/>
                  <a:pt x="155881" y="57165"/>
                </a:cubicBezTo>
                <a:cubicBezTo>
                  <a:pt x="122977" y="34651"/>
                  <a:pt x="1750" y="-851"/>
                  <a:pt x="1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B5F11C9-7991-2592-E44F-D1719FD754ED}"/>
              </a:ext>
            </a:extLst>
          </p:cNvPr>
          <p:cNvSpPr/>
          <p:nvPr/>
        </p:nvSpPr>
        <p:spPr>
          <a:xfrm>
            <a:off x="7200175" y="3416443"/>
            <a:ext cx="268752" cy="85328"/>
          </a:xfrm>
          <a:custGeom>
            <a:avLst/>
            <a:gdLst>
              <a:gd name="connsiteX0" fmla="*/ 725 w 268752"/>
              <a:gd name="connsiteY0" fmla="*/ 22948 h 85328"/>
              <a:gd name="connsiteX1" fmla="*/ 151393 w 268752"/>
              <a:gd name="connsiteY1" fmla="*/ 2166 h 85328"/>
              <a:gd name="connsiteX2" fmla="*/ 265693 w 268752"/>
              <a:gd name="connsiteY2" fmla="*/ 85293 h 85328"/>
              <a:gd name="connsiteX3" fmla="*/ 224130 w 268752"/>
              <a:gd name="connsiteY3" fmla="*/ 12557 h 85328"/>
              <a:gd name="connsiteX4" fmla="*/ 99439 w 268752"/>
              <a:gd name="connsiteY4" fmla="*/ 7362 h 85328"/>
              <a:gd name="connsiteX5" fmla="*/ 725 w 268752"/>
              <a:gd name="connsiteY5" fmla="*/ 22948 h 8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52" h="85328">
                <a:moveTo>
                  <a:pt x="725" y="22948"/>
                </a:moveTo>
                <a:cubicBezTo>
                  <a:pt x="9384" y="22082"/>
                  <a:pt x="107232" y="-8225"/>
                  <a:pt x="151393" y="2166"/>
                </a:cubicBezTo>
                <a:cubicBezTo>
                  <a:pt x="195554" y="12557"/>
                  <a:pt x="253570" y="83561"/>
                  <a:pt x="265693" y="85293"/>
                </a:cubicBezTo>
                <a:cubicBezTo>
                  <a:pt x="277816" y="87025"/>
                  <a:pt x="251839" y="25545"/>
                  <a:pt x="224130" y="12557"/>
                </a:cubicBezTo>
                <a:cubicBezTo>
                  <a:pt x="196421" y="-431"/>
                  <a:pt x="135807" y="3898"/>
                  <a:pt x="99439" y="7362"/>
                </a:cubicBezTo>
                <a:cubicBezTo>
                  <a:pt x="63071" y="10826"/>
                  <a:pt x="-7934" y="23814"/>
                  <a:pt x="725" y="22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560516-3C42-B682-6C6E-BCF0D590FC12}"/>
              </a:ext>
            </a:extLst>
          </p:cNvPr>
          <p:cNvSpPr/>
          <p:nvPr/>
        </p:nvSpPr>
        <p:spPr>
          <a:xfrm>
            <a:off x="5553757" y="3590042"/>
            <a:ext cx="239704" cy="207840"/>
          </a:xfrm>
          <a:custGeom>
            <a:avLst/>
            <a:gdLst>
              <a:gd name="connsiteX0" fmla="*/ 184 w 239704"/>
              <a:gd name="connsiteY0" fmla="*/ 207835 h 207840"/>
              <a:gd name="connsiteX1" fmla="*/ 140461 w 239704"/>
              <a:gd name="connsiteY1" fmla="*/ 67558 h 207840"/>
              <a:gd name="connsiteX2" fmla="*/ 239175 w 239704"/>
              <a:gd name="connsiteY2" fmla="*/ 17 h 207840"/>
              <a:gd name="connsiteX3" fmla="*/ 171634 w 239704"/>
              <a:gd name="connsiteY3" fmla="*/ 62363 h 207840"/>
              <a:gd name="connsiteX4" fmla="*/ 184 w 239704"/>
              <a:gd name="connsiteY4" fmla="*/ 207835 h 20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04" h="207840">
                <a:moveTo>
                  <a:pt x="184" y="207835"/>
                </a:moveTo>
                <a:cubicBezTo>
                  <a:pt x="-5011" y="208701"/>
                  <a:pt x="100629" y="102194"/>
                  <a:pt x="140461" y="67558"/>
                </a:cubicBezTo>
                <a:cubicBezTo>
                  <a:pt x="180293" y="32922"/>
                  <a:pt x="233980" y="883"/>
                  <a:pt x="239175" y="17"/>
                </a:cubicBezTo>
                <a:cubicBezTo>
                  <a:pt x="244370" y="-849"/>
                  <a:pt x="210600" y="30324"/>
                  <a:pt x="171634" y="62363"/>
                </a:cubicBezTo>
                <a:cubicBezTo>
                  <a:pt x="132668" y="94402"/>
                  <a:pt x="5379" y="206969"/>
                  <a:pt x="184" y="207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297749EC-56D5-41D5-BFC5-A71CFD50005A}"/>
              </a:ext>
            </a:extLst>
          </p:cNvPr>
          <p:cNvSpPr/>
          <p:nvPr/>
        </p:nvSpPr>
        <p:spPr>
          <a:xfrm>
            <a:off x="6987886" y="3787190"/>
            <a:ext cx="121772" cy="151278"/>
          </a:xfrm>
          <a:custGeom>
            <a:avLst/>
            <a:gdLst>
              <a:gd name="connsiteX0" fmla="*/ 0 w 121772"/>
              <a:gd name="connsiteY0" fmla="*/ 296 h 151278"/>
              <a:gd name="connsiteX1" fmla="*/ 109105 w 121772"/>
              <a:gd name="connsiteY1" fmla="*/ 88619 h 151278"/>
              <a:gd name="connsiteX2" fmla="*/ 119496 w 121772"/>
              <a:gd name="connsiteY2" fmla="*/ 150965 h 151278"/>
              <a:gd name="connsiteX3" fmla="*/ 109105 w 121772"/>
              <a:gd name="connsiteY3" fmla="*/ 62642 h 151278"/>
              <a:gd name="connsiteX4" fmla="*/ 0 w 121772"/>
              <a:gd name="connsiteY4" fmla="*/ 296 h 1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72" h="151278">
                <a:moveTo>
                  <a:pt x="0" y="296"/>
                </a:moveTo>
                <a:cubicBezTo>
                  <a:pt x="0" y="4625"/>
                  <a:pt x="89189" y="63508"/>
                  <a:pt x="109105" y="88619"/>
                </a:cubicBezTo>
                <a:cubicBezTo>
                  <a:pt x="129021" y="113731"/>
                  <a:pt x="119496" y="155294"/>
                  <a:pt x="119496" y="150965"/>
                </a:cubicBezTo>
                <a:cubicBezTo>
                  <a:pt x="119496" y="146636"/>
                  <a:pt x="122959" y="85156"/>
                  <a:pt x="109105" y="62642"/>
                </a:cubicBezTo>
                <a:cubicBezTo>
                  <a:pt x="95251" y="40128"/>
                  <a:pt x="0" y="-4033"/>
                  <a:pt x="0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BF1A8C2-9986-D0BF-F1FD-4CD51E7B9150}"/>
              </a:ext>
            </a:extLst>
          </p:cNvPr>
          <p:cNvSpPr/>
          <p:nvPr/>
        </p:nvSpPr>
        <p:spPr>
          <a:xfrm>
            <a:off x="6561484" y="3334007"/>
            <a:ext cx="90608" cy="207060"/>
          </a:xfrm>
          <a:custGeom>
            <a:avLst/>
            <a:gdLst>
              <a:gd name="connsiteX0" fmla="*/ 375 w 90608"/>
              <a:gd name="connsiteY0" fmla="*/ 1475 h 207060"/>
              <a:gd name="connsiteX1" fmla="*/ 88698 w 90608"/>
              <a:gd name="connsiteY1" fmla="*/ 204098 h 207060"/>
              <a:gd name="connsiteX2" fmla="*/ 57525 w 90608"/>
              <a:gd name="connsiteY2" fmla="*/ 115775 h 207060"/>
              <a:gd name="connsiteX3" fmla="*/ 375 w 90608"/>
              <a:gd name="connsiteY3" fmla="*/ 1475 h 2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08" h="207060">
                <a:moveTo>
                  <a:pt x="375" y="1475"/>
                </a:moveTo>
                <a:cubicBezTo>
                  <a:pt x="5570" y="16195"/>
                  <a:pt x="79173" y="185048"/>
                  <a:pt x="88698" y="204098"/>
                </a:cubicBezTo>
                <a:cubicBezTo>
                  <a:pt x="98223" y="223148"/>
                  <a:pt x="69648" y="145216"/>
                  <a:pt x="57525" y="115775"/>
                </a:cubicBezTo>
                <a:cubicBezTo>
                  <a:pt x="45402" y="86334"/>
                  <a:pt x="-4820" y="-13245"/>
                  <a:pt x="375" y="1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B9E2A831-1959-1627-CDAC-921B7C0E3CD3}"/>
              </a:ext>
            </a:extLst>
          </p:cNvPr>
          <p:cNvSpPr/>
          <p:nvPr/>
        </p:nvSpPr>
        <p:spPr>
          <a:xfrm>
            <a:off x="5714948" y="4254544"/>
            <a:ext cx="479691" cy="94291"/>
          </a:xfrm>
          <a:custGeom>
            <a:avLst/>
            <a:gdLst>
              <a:gd name="connsiteX0" fmla="*/ 52 w 479691"/>
              <a:gd name="connsiteY0" fmla="*/ 94051 h 94291"/>
              <a:gd name="connsiteX1" fmla="*/ 202675 w 479691"/>
              <a:gd name="connsiteY1" fmla="*/ 31706 h 94291"/>
              <a:gd name="connsiteX2" fmla="*/ 259825 w 479691"/>
              <a:gd name="connsiteY2" fmla="*/ 10924 h 94291"/>
              <a:gd name="connsiteX3" fmla="*/ 353343 w 479691"/>
              <a:gd name="connsiteY3" fmla="*/ 21315 h 94291"/>
              <a:gd name="connsiteX4" fmla="*/ 337757 w 479691"/>
              <a:gd name="connsiteY4" fmla="*/ 533 h 94291"/>
              <a:gd name="connsiteX5" fmla="*/ 478034 w 479691"/>
              <a:gd name="connsiteY5" fmla="*/ 47292 h 94291"/>
              <a:gd name="connsiteX6" fmla="*/ 405297 w 479691"/>
              <a:gd name="connsiteY6" fmla="*/ 5729 h 94291"/>
              <a:gd name="connsiteX7" fmla="*/ 265020 w 479691"/>
              <a:gd name="connsiteY7" fmla="*/ 16120 h 94291"/>
              <a:gd name="connsiteX8" fmla="*/ 140329 w 479691"/>
              <a:gd name="connsiteY8" fmla="*/ 94051 h 94291"/>
              <a:gd name="connsiteX9" fmla="*/ 181893 w 479691"/>
              <a:gd name="connsiteY9" fmla="*/ 42097 h 94291"/>
              <a:gd name="connsiteX10" fmla="*/ 52 w 479691"/>
              <a:gd name="connsiteY10" fmla="*/ 94051 h 9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691" h="94291">
                <a:moveTo>
                  <a:pt x="52" y="94051"/>
                </a:moveTo>
                <a:cubicBezTo>
                  <a:pt x="3516" y="92319"/>
                  <a:pt x="159380" y="45560"/>
                  <a:pt x="202675" y="31706"/>
                </a:cubicBezTo>
                <a:cubicBezTo>
                  <a:pt x="245970" y="17852"/>
                  <a:pt x="234714" y="12656"/>
                  <a:pt x="259825" y="10924"/>
                </a:cubicBezTo>
                <a:cubicBezTo>
                  <a:pt x="284936" y="9192"/>
                  <a:pt x="353343" y="21315"/>
                  <a:pt x="353343" y="21315"/>
                </a:cubicBezTo>
                <a:cubicBezTo>
                  <a:pt x="366332" y="19583"/>
                  <a:pt x="316975" y="-3796"/>
                  <a:pt x="337757" y="533"/>
                </a:cubicBezTo>
                <a:cubicBezTo>
                  <a:pt x="358539" y="4862"/>
                  <a:pt x="466777" y="46426"/>
                  <a:pt x="478034" y="47292"/>
                </a:cubicBezTo>
                <a:cubicBezTo>
                  <a:pt x="489291" y="48158"/>
                  <a:pt x="440799" y="10924"/>
                  <a:pt x="405297" y="5729"/>
                </a:cubicBezTo>
                <a:cubicBezTo>
                  <a:pt x="369795" y="534"/>
                  <a:pt x="309181" y="1400"/>
                  <a:pt x="265020" y="16120"/>
                </a:cubicBezTo>
                <a:cubicBezTo>
                  <a:pt x="220859" y="30840"/>
                  <a:pt x="154183" y="89722"/>
                  <a:pt x="140329" y="94051"/>
                </a:cubicBezTo>
                <a:cubicBezTo>
                  <a:pt x="126475" y="98380"/>
                  <a:pt x="198345" y="42963"/>
                  <a:pt x="181893" y="42097"/>
                </a:cubicBezTo>
                <a:cubicBezTo>
                  <a:pt x="165441" y="41231"/>
                  <a:pt x="-3412" y="95783"/>
                  <a:pt x="52" y="94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705DDB61-227C-4FFE-474D-9FD8B6F3F5E2}"/>
              </a:ext>
            </a:extLst>
          </p:cNvPr>
          <p:cNvSpPr/>
          <p:nvPr/>
        </p:nvSpPr>
        <p:spPr>
          <a:xfrm>
            <a:off x="6508382" y="4299847"/>
            <a:ext cx="286399" cy="107631"/>
          </a:xfrm>
          <a:custGeom>
            <a:avLst/>
            <a:gdLst>
              <a:gd name="connsiteX0" fmla="*/ 1523 w 286399"/>
              <a:gd name="connsiteY0" fmla="*/ 1989 h 107631"/>
              <a:gd name="connsiteX1" fmla="*/ 152191 w 286399"/>
              <a:gd name="connsiteY1" fmla="*/ 27967 h 107631"/>
              <a:gd name="connsiteX2" fmla="*/ 276882 w 286399"/>
              <a:gd name="connsiteY2" fmla="*/ 105898 h 107631"/>
              <a:gd name="connsiteX3" fmla="*/ 250904 w 286399"/>
              <a:gd name="connsiteY3" fmla="*/ 74726 h 107631"/>
              <a:gd name="connsiteX4" fmla="*/ 1523 w 286399"/>
              <a:gd name="connsiteY4" fmla="*/ 1989 h 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99" h="107631">
                <a:moveTo>
                  <a:pt x="1523" y="1989"/>
                </a:moveTo>
                <a:cubicBezTo>
                  <a:pt x="-14929" y="-5804"/>
                  <a:pt x="106298" y="10649"/>
                  <a:pt x="152191" y="27967"/>
                </a:cubicBezTo>
                <a:cubicBezTo>
                  <a:pt x="198084" y="45285"/>
                  <a:pt x="276882" y="105898"/>
                  <a:pt x="276882" y="105898"/>
                </a:cubicBezTo>
                <a:cubicBezTo>
                  <a:pt x="293334" y="113691"/>
                  <a:pt x="290736" y="93776"/>
                  <a:pt x="250904" y="74726"/>
                </a:cubicBezTo>
                <a:cubicBezTo>
                  <a:pt x="211072" y="55676"/>
                  <a:pt x="17975" y="9782"/>
                  <a:pt x="1523" y="1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EE2E7A8-9482-F2E9-C80F-319CE6FA975B}"/>
              </a:ext>
            </a:extLst>
          </p:cNvPr>
          <p:cNvSpPr/>
          <p:nvPr/>
        </p:nvSpPr>
        <p:spPr>
          <a:xfrm>
            <a:off x="4606860" y="3050956"/>
            <a:ext cx="79475" cy="789365"/>
          </a:xfrm>
          <a:custGeom>
            <a:avLst/>
            <a:gdLst>
              <a:gd name="connsiteX0" fmla="*/ 79440 w 79475"/>
              <a:gd name="connsiteY0" fmla="*/ 219 h 789365"/>
              <a:gd name="connsiteX1" fmla="*/ 12765 w 79475"/>
              <a:gd name="connsiteY1" fmla="*/ 241519 h 789365"/>
              <a:gd name="connsiteX2" fmla="*/ 65 w 79475"/>
              <a:gd name="connsiteY2" fmla="*/ 400269 h 789365"/>
              <a:gd name="connsiteX3" fmla="*/ 9590 w 79475"/>
              <a:gd name="connsiteY3" fmla="*/ 390744 h 789365"/>
              <a:gd name="connsiteX4" fmla="*/ 44515 w 79475"/>
              <a:gd name="connsiteY4" fmla="*/ 784444 h 789365"/>
              <a:gd name="connsiteX5" fmla="*/ 25465 w 79475"/>
              <a:gd name="connsiteY5" fmla="*/ 590769 h 789365"/>
              <a:gd name="connsiteX6" fmla="*/ 22290 w 79475"/>
              <a:gd name="connsiteY6" fmla="*/ 285969 h 789365"/>
              <a:gd name="connsiteX7" fmla="*/ 79440 w 79475"/>
              <a:gd name="connsiteY7" fmla="*/ 219 h 78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75" h="789365">
                <a:moveTo>
                  <a:pt x="79440" y="219"/>
                </a:moveTo>
                <a:cubicBezTo>
                  <a:pt x="77853" y="-7189"/>
                  <a:pt x="25994" y="174844"/>
                  <a:pt x="12765" y="241519"/>
                </a:cubicBezTo>
                <a:cubicBezTo>
                  <a:pt x="-464" y="308194"/>
                  <a:pt x="594" y="375398"/>
                  <a:pt x="65" y="400269"/>
                </a:cubicBezTo>
                <a:cubicBezTo>
                  <a:pt x="-464" y="425140"/>
                  <a:pt x="2182" y="326715"/>
                  <a:pt x="9590" y="390744"/>
                </a:cubicBezTo>
                <a:cubicBezTo>
                  <a:pt x="16998" y="454773"/>
                  <a:pt x="41869" y="751107"/>
                  <a:pt x="44515" y="784444"/>
                </a:cubicBezTo>
                <a:cubicBezTo>
                  <a:pt x="47161" y="817782"/>
                  <a:pt x="29169" y="673848"/>
                  <a:pt x="25465" y="590769"/>
                </a:cubicBezTo>
                <a:cubicBezTo>
                  <a:pt x="21761" y="507690"/>
                  <a:pt x="15411" y="378573"/>
                  <a:pt x="22290" y="285969"/>
                </a:cubicBezTo>
                <a:cubicBezTo>
                  <a:pt x="29169" y="193365"/>
                  <a:pt x="81027" y="7627"/>
                  <a:pt x="79440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57813D5-3AA6-E553-4CFC-CF2BC510CB97}"/>
              </a:ext>
            </a:extLst>
          </p:cNvPr>
          <p:cNvSpPr/>
          <p:nvPr/>
        </p:nvSpPr>
        <p:spPr>
          <a:xfrm>
            <a:off x="7800973" y="2933339"/>
            <a:ext cx="118175" cy="766923"/>
          </a:xfrm>
          <a:custGeom>
            <a:avLst/>
            <a:gdLst>
              <a:gd name="connsiteX0" fmla="*/ 2 w 118175"/>
              <a:gd name="connsiteY0" fmla="*/ 361 h 766923"/>
              <a:gd name="connsiteX1" fmla="*/ 101602 w 118175"/>
              <a:gd name="connsiteY1" fmla="*/ 524236 h 766923"/>
              <a:gd name="connsiteX2" fmla="*/ 114302 w 118175"/>
              <a:gd name="connsiteY2" fmla="*/ 467086 h 766923"/>
              <a:gd name="connsiteX3" fmla="*/ 101602 w 118175"/>
              <a:gd name="connsiteY3" fmla="*/ 765536 h 766923"/>
              <a:gd name="connsiteX4" fmla="*/ 117477 w 118175"/>
              <a:gd name="connsiteY4" fmla="*/ 565511 h 766923"/>
              <a:gd name="connsiteX5" fmla="*/ 114302 w 118175"/>
              <a:gd name="connsiteY5" fmla="*/ 263886 h 766923"/>
              <a:gd name="connsiteX6" fmla="*/ 104777 w 118175"/>
              <a:gd name="connsiteY6" fmla="*/ 438511 h 766923"/>
              <a:gd name="connsiteX7" fmla="*/ 2 w 118175"/>
              <a:gd name="connsiteY7" fmla="*/ 361 h 76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75" h="766923">
                <a:moveTo>
                  <a:pt x="2" y="361"/>
                </a:moveTo>
                <a:cubicBezTo>
                  <a:pt x="-527" y="14649"/>
                  <a:pt x="82552" y="446449"/>
                  <a:pt x="101602" y="524236"/>
                </a:cubicBezTo>
                <a:cubicBezTo>
                  <a:pt x="120652" y="602023"/>
                  <a:pt x="114302" y="426869"/>
                  <a:pt x="114302" y="467086"/>
                </a:cubicBezTo>
                <a:cubicBezTo>
                  <a:pt x="114302" y="507303"/>
                  <a:pt x="101073" y="749132"/>
                  <a:pt x="101602" y="765536"/>
                </a:cubicBezTo>
                <a:cubicBezTo>
                  <a:pt x="102131" y="781940"/>
                  <a:pt x="115360" y="649119"/>
                  <a:pt x="117477" y="565511"/>
                </a:cubicBezTo>
                <a:cubicBezTo>
                  <a:pt x="119594" y="481903"/>
                  <a:pt x="116419" y="285053"/>
                  <a:pt x="114302" y="263886"/>
                </a:cubicBezTo>
                <a:cubicBezTo>
                  <a:pt x="112185" y="242719"/>
                  <a:pt x="122239" y="477140"/>
                  <a:pt x="104777" y="438511"/>
                </a:cubicBezTo>
                <a:cubicBezTo>
                  <a:pt x="87315" y="399882"/>
                  <a:pt x="531" y="-13927"/>
                  <a:pt x="2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59F99DA1-8542-64AF-3A79-067F468C4DA0}"/>
              </a:ext>
            </a:extLst>
          </p:cNvPr>
          <p:cNvSpPr/>
          <p:nvPr/>
        </p:nvSpPr>
        <p:spPr>
          <a:xfrm>
            <a:off x="7492965" y="4206861"/>
            <a:ext cx="67155" cy="206399"/>
          </a:xfrm>
          <a:custGeom>
            <a:avLst/>
            <a:gdLst>
              <a:gd name="connsiteX0" fmla="*/ 34960 w 67155"/>
              <a:gd name="connsiteY0" fmla="*/ 14 h 206399"/>
              <a:gd name="connsiteX1" fmla="*/ 57185 w 67155"/>
              <a:gd name="connsiteY1" fmla="*/ 92089 h 206399"/>
              <a:gd name="connsiteX2" fmla="*/ 35 w 67155"/>
              <a:gd name="connsiteY2" fmla="*/ 206389 h 206399"/>
              <a:gd name="connsiteX3" fmla="*/ 66710 w 67155"/>
              <a:gd name="connsiteY3" fmla="*/ 98439 h 206399"/>
              <a:gd name="connsiteX4" fmla="*/ 34960 w 67155"/>
              <a:gd name="connsiteY4" fmla="*/ 14 h 20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5" h="206399">
                <a:moveTo>
                  <a:pt x="34960" y="14"/>
                </a:moveTo>
                <a:cubicBezTo>
                  <a:pt x="33372" y="-1044"/>
                  <a:pt x="63006" y="57693"/>
                  <a:pt x="57185" y="92089"/>
                </a:cubicBezTo>
                <a:cubicBezTo>
                  <a:pt x="51364" y="126485"/>
                  <a:pt x="-1553" y="205331"/>
                  <a:pt x="35" y="206389"/>
                </a:cubicBezTo>
                <a:cubicBezTo>
                  <a:pt x="1623" y="207447"/>
                  <a:pt x="61947" y="131247"/>
                  <a:pt x="66710" y="98439"/>
                </a:cubicBezTo>
                <a:cubicBezTo>
                  <a:pt x="71473" y="65631"/>
                  <a:pt x="36548" y="1072"/>
                  <a:pt x="3496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8D88B6BC-B683-8093-6423-A981135D6093}"/>
              </a:ext>
            </a:extLst>
          </p:cNvPr>
          <p:cNvSpPr/>
          <p:nvPr/>
        </p:nvSpPr>
        <p:spPr>
          <a:xfrm>
            <a:off x="4851391" y="3736957"/>
            <a:ext cx="35552" cy="141517"/>
          </a:xfrm>
          <a:custGeom>
            <a:avLst/>
            <a:gdLst>
              <a:gd name="connsiteX0" fmla="*/ 22234 w 35552"/>
              <a:gd name="connsiteY0" fmla="*/ 18 h 141517"/>
              <a:gd name="connsiteX1" fmla="*/ 9534 w 35552"/>
              <a:gd name="connsiteY1" fmla="*/ 66693 h 141517"/>
              <a:gd name="connsiteX2" fmla="*/ 34934 w 35552"/>
              <a:gd name="connsiteY2" fmla="*/ 139718 h 141517"/>
              <a:gd name="connsiteX3" fmla="*/ 25409 w 35552"/>
              <a:gd name="connsiteY3" fmla="*/ 114318 h 141517"/>
              <a:gd name="connsiteX4" fmla="*/ 9 w 35552"/>
              <a:gd name="connsiteY4" fmla="*/ 60343 h 141517"/>
              <a:gd name="connsiteX5" fmla="*/ 22234 w 35552"/>
              <a:gd name="connsiteY5" fmla="*/ 18 h 14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52" h="141517">
                <a:moveTo>
                  <a:pt x="22234" y="18"/>
                </a:moveTo>
                <a:cubicBezTo>
                  <a:pt x="23822" y="1076"/>
                  <a:pt x="7417" y="43410"/>
                  <a:pt x="9534" y="66693"/>
                </a:cubicBezTo>
                <a:cubicBezTo>
                  <a:pt x="11651" y="89976"/>
                  <a:pt x="32288" y="131781"/>
                  <a:pt x="34934" y="139718"/>
                </a:cubicBezTo>
                <a:cubicBezTo>
                  <a:pt x="37580" y="147655"/>
                  <a:pt x="31230" y="127547"/>
                  <a:pt x="25409" y="114318"/>
                </a:cubicBezTo>
                <a:cubicBezTo>
                  <a:pt x="19588" y="101089"/>
                  <a:pt x="538" y="77805"/>
                  <a:pt x="9" y="60343"/>
                </a:cubicBezTo>
                <a:cubicBezTo>
                  <a:pt x="-520" y="42881"/>
                  <a:pt x="20646" y="-1040"/>
                  <a:pt x="2223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6ECDC2D-41C4-1EF4-8767-5FC3183BADF7}"/>
              </a:ext>
            </a:extLst>
          </p:cNvPr>
          <p:cNvSpPr/>
          <p:nvPr/>
        </p:nvSpPr>
        <p:spPr>
          <a:xfrm>
            <a:off x="5851510" y="3307466"/>
            <a:ext cx="153158" cy="197850"/>
          </a:xfrm>
          <a:custGeom>
            <a:avLst/>
            <a:gdLst>
              <a:gd name="connsiteX0" fmla="*/ 152415 w 153158"/>
              <a:gd name="connsiteY0" fmla="*/ 884 h 197850"/>
              <a:gd name="connsiteX1" fmla="*/ 22240 w 153158"/>
              <a:gd name="connsiteY1" fmla="*/ 137409 h 197850"/>
              <a:gd name="connsiteX2" fmla="*/ 79390 w 153158"/>
              <a:gd name="connsiteY2" fmla="*/ 105659 h 197850"/>
              <a:gd name="connsiteX3" fmla="*/ 15 w 153158"/>
              <a:gd name="connsiteY3" fmla="*/ 197734 h 197850"/>
              <a:gd name="connsiteX4" fmla="*/ 73040 w 153158"/>
              <a:gd name="connsiteY4" fmla="*/ 83434 h 197850"/>
              <a:gd name="connsiteX5" fmla="*/ 152415 w 153158"/>
              <a:gd name="connsiteY5" fmla="*/ 884 h 19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158" h="197850">
                <a:moveTo>
                  <a:pt x="152415" y="884"/>
                </a:moveTo>
                <a:cubicBezTo>
                  <a:pt x="143948" y="9880"/>
                  <a:pt x="34411" y="119947"/>
                  <a:pt x="22240" y="137409"/>
                </a:cubicBezTo>
                <a:cubicBezTo>
                  <a:pt x="10069" y="154871"/>
                  <a:pt x="83094" y="95605"/>
                  <a:pt x="79390" y="105659"/>
                </a:cubicBezTo>
                <a:cubicBezTo>
                  <a:pt x="75686" y="115713"/>
                  <a:pt x="1073" y="201438"/>
                  <a:pt x="15" y="197734"/>
                </a:cubicBezTo>
                <a:cubicBezTo>
                  <a:pt x="-1043" y="194030"/>
                  <a:pt x="51344" y="113067"/>
                  <a:pt x="73040" y="83434"/>
                </a:cubicBezTo>
                <a:cubicBezTo>
                  <a:pt x="94736" y="53801"/>
                  <a:pt x="160882" y="-8112"/>
                  <a:pt x="152415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E368C6D-8E43-073B-B2B6-F27FC74685C3}"/>
              </a:ext>
            </a:extLst>
          </p:cNvPr>
          <p:cNvSpPr/>
          <p:nvPr/>
        </p:nvSpPr>
        <p:spPr>
          <a:xfrm>
            <a:off x="5257783" y="3311344"/>
            <a:ext cx="74653" cy="98725"/>
          </a:xfrm>
          <a:custGeom>
            <a:avLst/>
            <a:gdLst>
              <a:gd name="connsiteX0" fmla="*/ 17 w 74653"/>
              <a:gd name="connsiteY0" fmla="*/ 181 h 98725"/>
              <a:gd name="connsiteX1" fmla="*/ 57167 w 74653"/>
              <a:gd name="connsiteY1" fmla="*/ 50981 h 98725"/>
              <a:gd name="connsiteX2" fmla="*/ 73042 w 74653"/>
              <a:gd name="connsiteY2" fmla="*/ 98606 h 98725"/>
              <a:gd name="connsiteX3" fmla="*/ 73042 w 74653"/>
              <a:gd name="connsiteY3" fmla="*/ 63681 h 98725"/>
              <a:gd name="connsiteX4" fmla="*/ 63517 w 74653"/>
              <a:gd name="connsiteY4" fmla="*/ 35106 h 98725"/>
              <a:gd name="connsiteX5" fmla="*/ 17 w 74653"/>
              <a:gd name="connsiteY5" fmla="*/ 181 h 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3" h="98725">
                <a:moveTo>
                  <a:pt x="17" y="181"/>
                </a:moveTo>
                <a:cubicBezTo>
                  <a:pt x="-1041" y="2827"/>
                  <a:pt x="44996" y="34577"/>
                  <a:pt x="57167" y="50981"/>
                </a:cubicBezTo>
                <a:cubicBezTo>
                  <a:pt x="69338" y="67385"/>
                  <a:pt x="70396" y="96489"/>
                  <a:pt x="73042" y="98606"/>
                </a:cubicBezTo>
                <a:cubicBezTo>
                  <a:pt x="75688" y="100723"/>
                  <a:pt x="74630" y="74264"/>
                  <a:pt x="73042" y="63681"/>
                </a:cubicBezTo>
                <a:cubicBezTo>
                  <a:pt x="71455" y="53098"/>
                  <a:pt x="75159" y="45689"/>
                  <a:pt x="63517" y="35106"/>
                </a:cubicBezTo>
                <a:cubicBezTo>
                  <a:pt x="51875" y="24523"/>
                  <a:pt x="1075" y="-2465"/>
                  <a:pt x="17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44EEA7BD-7BF4-23EE-6135-93F344DC740C}"/>
              </a:ext>
            </a:extLst>
          </p:cNvPr>
          <p:cNvSpPr/>
          <p:nvPr/>
        </p:nvSpPr>
        <p:spPr>
          <a:xfrm>
            <a:off x="5486386" y="3009876"/>
            <a:ext cx="520851" cy="206447"/>
          </a:xfrm>
          <a:custGeom>
            <a:avLst/>
            <a:gdLst>
              <a:gd name="connsiteX0" fmla="*/ 14 w 520851"/>
              <a:gd name="connsiteY0" fmla="*/ 206399 h 206447"/>
              <a:gd name="connsiteX1" fmla="*/ 301639 w 520851"/>
              <a:gd name="connsiteY1" fmla="*/ 165124 h 206447"/>
              <a:gd name="connsiteX2" fmla="*/ 282589 w 520851"/>
              <a:gd name="connsiteY2" fmla="*/ 177824 h 206447"/>
              <a:gd name="connsiteX3" fmla="*/ 396889 w 520851"/>
              <a:gd name="connsiteY3" fmla="*/ 104799 h 206447"/>
              <a:gd name="connsiteX4" fmla="*/ 431814 w 520851"/>
              <a:gd name="connsiteY4" fmla="*/ 92099 h 206447"/>
              <a:gd name="connsiteX5" fmla="*/ 520714 w 520851"/>
              <a:gd name="connsiteY5" fmla="*/ 24 h 206447"/>
              <a:gd name="connsiteX6" fmla="*/ 409589 w 520851"/>
              <a:gd name="connsiteY6" fmla="*/ 101624 h 206447"/>
              <a:gd name="connsiteX7" fmla="*/ 288939 w 520851"/>
              <a:gd name="connsiteY7" fmla="*/ 155599 h 206447"/>
              <a:gd name="connsiteX8" fmla="*/ 14 w 520851"/>
              <a:gd name="connsiteY8" fmla="*/ 206399 h 20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851" h="206447">
                <a:moveTo>
                  <a:pt x="14" y="206399"/>
                </a:moveTo>
                <a:cubicBezTo>
                  <a:pt x="2131" y="207987"/>
                  <a:pt x="254543" y="169886"/>
                  <a:pt x="301639" y="165124"/>
                </a:cubicBezTo>
                <a:cubicBezTo>
                  <a:pt x="348735" y="160362"/>
                  <a:pt x="282589" y="177824"/>
                  <a:pt x="282589" y="177824"/>
                </a:cubicBezTo>
                <a:cubicBezTo>
                  <a:pt x="298464" y="167770"/>
                  <a:pt x="372018" y="119086"/>
                  <a:pt x="396889" y="104799"/>
                </a:cubicBezTo>
                <a:cubicBezTo>
                  <a:pt x="421760" y="90511"/>
                  <a:pt x="411177" y="109561"/>
                  <a:pt x="431814" y="92099"/>
                </a:cubicBezTo>
                <a:cubicBezTo>
                  <a:pt x="452451" y="74637"/>
                  <a:pt x="524418" y="-1563"/>
                  <a:pt x="520714" y="24"/>
                </a:cubicBezTo>
                <a:cubicBezTo>
                  <a:pt x="517010" y="1611"/>
                  <a:pt x="448218" y="75695"/>
                  <a:pt x="409589" y="101624"/>
                </a:cubicBezTo>
                <a:cubicBezTo>
                  <a:pt x="370960" y="127553"/>
                  <a:pt x="354556" y="136549"/>
                  <a:pt x="288939" y="155599"/>
                </a:cubicBezTo>
                <a:cubicBezTo>
                  <a:pt x="223322" y="174649"/>
                  <a:pt x="-2103" y="204811"/>
                  <a:pt x="14" y="206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0F912F53-D890-1DEE-80FB-92E8B3C1C44B}"/>
              </a:ext>
            </a:extLst>
          </p:cNvPr>
          <p:cNvSpPr/>
          <p:nvPr/>
        </p:nvSpPr>
        <p:spPr>
          <a:xfrm>
            <a:off x="6603735" y="3098513"/>
            <a:ext cx="27032" cy="204171"/>
          </a:xfrm>
          <a:custGeom>
            <a:avLst/>
            <a:gdLst>
              <a:gd name="connsiteX0" fmla="*/ 22490 w 27032"/>
              <a:gd name="connsiteY0" fmla="*/ 287 h 204171"/>
              <a:gd name="connsiteX1" fmla="*/ 12965 w 27032"/>
              <a:gd name="connsiteY1" fmla="*/ 143162 h 204171"/>
              <a:gd name="connsiteX2" fmla="*/ 265 w 27032"/>
              <a:gd name="connsiteY2" fmla="*/ 203487 h 204171"/>
              <a:gd name="connsiteX3" fmla="*/ 25665 w 27032"/>
              <a:gd name="connsiteY3" fmla="*/ 108237 h 204171"/>
              <a:gd name="connsiteX4" fmla="*/ 22490 w 27032"/>
              <a:gd name="connsiteY4" fmla="*/ 287 h 20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2" h="204171">
                <a:moveTo>
                  <a:pt x="22490" y="287"/>
                </a:moveTo>
                <a:cubicBezTo>
                  <a:pt x="20373" y="6108"/>
                  <a:pt x="16669" y="109295"/>
                  <a:pt x="12965" y="143162"/>
                </a:cubicBezTo>
                <a:cubicBezTo>
                  <a:pt x="9261" y="177029"/>
                  <a:pt x="-1852" y="209308"/>
                  <a:pt x="265" y="203487"/>
                </a:cubicBezTo>
                <a:cubicBezTo>
                  <a:pt x="2382" y="197666"/>
                  <a:pt x="21961" y="137870"/>
                  <a:pt x="25665" y="108237"/>
                </a:cubicBezTo>
                <a:cubicBezTo>
                  <a:pt x="29369" y="78604"/>
                  <a:pt x="24607" y="-5534"/>
                  <a:pt x="22490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53F6FD57-7D04-5C92-FF59-80F602652DD8}"/>
              </a:ext>
            </a:extLst>
          </p:cNvPr>
          <p:cNvSpPr/>
          <p:nvPr/>
        </p:nvSpPr>
        <p:spPr>
          <a:xfrm>
            <a:off x="7712071" y="2885993"/>
            <a:ext cx="69854" cy="179410"/>
          </a:xfrm>
          <a:custGeom>
            <a:avLst/>
            <a:gdLst>
              <a:gd name="connsiteX0" fmla="*/ 4 w 69854"/>
              <a:gd name="connsiteY0" fmla="*/ 82 h 179410"/>
              <a:gd name="connsiteX1" fmla="*/ 57154 w 69854"/>
              <a:gd name="connsiteY1" fmla="*/ 66757 h 179410"/>
              <a:gd name="connsiteX2" fmla="*/ 53979 w 69854"/>
              <a:gd name="connsiteY2" fmla="*/ 177882 h 179410"/>
              <a:gd name="connsiteX3" fmla="*/ 60329 w 69854"/>
              <a:gd name="connsiteY3" fmla="*/ 123907 h 179410"/>
              <a:gd name="connsiteX4" fmla="*/ 69854 w 69854"/>
              <a:gd name="connsiteY4" fmla="*/ 19132 h 179410"/>
              <a:gd name="connsiteX5" fmla="*/ 60329 w 69854"/>
              <a:gd name="connsiteY5" fmla="*/ 79457 h 179410"/>
              <a:gd name="connsiteX6" fmla="*/ 4 w 69854"/>
              <a:gd name="connsiteY6" fmla="*/ 82 h 17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854" h="179410">
                <a:moveTo>
                  <a:pt x="4" y="82"/>
                </a:moveTo>
                <a:cubicBezTo>
                  <a:pt x="-525" y="-2035"/>
                  <a:pt x="48158" y="37124"/>
                  <a:pt x="57154" y="66757"/>
                </a:cubicBezTo>
                <a:cubicBezTo>
                  <a:pt x="66150" y="96390"/>
                  <a:pt x="53450" y="168357"/>
                  <a:pt x="53979" y="177882"/>
                </a:cubicBezTo>
                <a:cubicBezTo>
                  <a:pt x="54508" y="187407"/>
                  <a:pt x="57683" y="150365"/>
                  <a:pt x="60329" y="123907"/>
                </a:cubicBezTo>
                <a:cubicBezTo>
                  <a:pt x="62975" y="97449"/>
                  <a:pt x="69854" y="26540"/>
                  <a:pt x="69854" y="19132"/>
                </a:cubicBezTo>
                <a:cubicBezTo>
                  <a:pt x="69854" y="11724"/>
                  <a:pt x="66150" y="80515"/>
                  <a:pt x="60329" y="79457"/>
                </a:cubicBezTo>
                <a:cubicBezTo>
                  <a:pt x="54508" y="78399"/>
                  <a:pt x="533" y="2199"/>
                  <a:pt x="4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40646A37-DABE-0F72-C34B-17A98BAB14F9}"/>
              </a:ext>
            </a:extLst>
          </p:cNvPr>
          <p:cNvSpPr/>
          <p:nvPr/>
        </p:nvSpPr>
        <p:spPr>
          <a:xfrm>
            <a:off x="4876732" y="2876327"/>
            <a:ext cx="104847" cy="193901"/>
          </a:xfrm>
          <a:custGeom>
            <a:avLst/>
            <a:gdLst>
              <a:gd name="connsiteX0" fmla="*/ 68 w 104847"/>
              <a:gd name="connsiteY0" fmla="*/ 193898 h 193901"/>
              <a:gd name="connsiteX1" fmla="*/ 50868 w 104847"/>
              <a:gd name="connsiteY1" fmla="*/ 101823 h 193901"/>
              <a:gd name="connsiteX2" fmla="*/ 38168 w 104847"/>
              <a:gd name="connsiteY2" fmla="*/ 133573 h 193901"/>
              <a:gd name="connsiteX3" fmla="*/ 104843 w 104847"/>
              <a:gd name="connsiteY3" fmla="*/ 223 h 193901"/>
              <a:gd name="connsiteX4" fmla="*/ 41343 w 104847"/>
              <a:gd name="connsiteY4" fmla="*/ 104998 h 193901"/>
              <a:gd name="connsiteX5" fmla="*/ 68 w 104847"/>
              <a:gd name="connsiteY5" fmla="*/ 193898 h 19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47" h="193901">
                <a:moveTo>
                  <a:pt x="68" y="193898"/>
                </a:moveTo>
                <a:cubicBezTo>
                  <a:pt x="1655" y="193369"/>
                  <a:pt x="44518" y="111877"/>
                  <a:pt x="50868" y="101823"/>
                </a:cubicBezTo>
                <a:cubicBezTo>
                  <a:pt x="57218" y="91769"/>
                  <a:pt x="29172" y="150506"/>
                  <a:pt x="38168" y="133573"/>
                </a:cubicBezTo>
                <a:cubicBezTo>
                  <a:pt x="47164" y="116640"/>
                  <a:pt x="104314" y="4985"/>
                  <a:pt x="104843" y="223"/>
                </a:cubicBezTo>
                <a:cubicBezTo>
                  <a:pt x="105372" y="-4540"/>
                  <a:pt x="57747" y="67956"/>
                  <a:pt x="41343" y="104998"/>
                </a:cubicBezTo>
                <a:cubicBezTo>
                  <a:pt x="24939" y="142040"/>
                  <a:pt x="-1519" y="194427"/>
                  <a:pt x="68" y="193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CADBA33E-2CA3-A0A7-6618-F1E8B7755278}"/>
              </a:ext>
            </a:extLst>
          </p:cNvPr>
          <p:cNvSpPr/>
          <p:nvPr/>
        </p:nvSpPr>
        <p:spPr>
          <a:xfrm>
            <a:off x="6686550" y="4056827"/>
            <a:ext cx="111416" cy="178638"/>
          </a:xfrm>
          <a:custGeom>
            <a:avLst/>
            <a:gdLst>
              <a:gd name="connsiteX0" fmla="*/ 0 w 111416"/>
              <a:gd name="connsiteY0" fmla="*/ 823 h 178638"/>
              <a:gd name="connsiteX1" fmla="*/ 79375 w 111416"/>
              <a:gd name="connsiteY1" fmla="*/ 83373 h 178638"/>
              <a:gd name="connsiteX2" fmla="*/ 88900 w 111416"/>
              <a:gd name="connsiteY2" fmla="*/ 159573 h 178638"/>
              <a:gd name="connsiteX3" fmla="*/ 111125 w 111416"/>
              <a:gd name="connsiteY3" fmla="*/ 124648 h 178638"/>
              <a:gd name="connsiteX4" fmla="*/ 101600 w 111416"/>
              <a:gd name="connsiteY4" fmla="*/ 178623 h 178638"/>
              <a:gd name="connsiteX5" fmla="*/ 101600 w 111416"/>
              <a:gd name="connsiteY5" fmla="*/ 118298 h 178638"/>
              <a:gd name="connsiteX6" fmla="*/ 95250 w 111416"/>
              <a:gd name="connsiteY6" fmla="*/ 89723 h 178638"/>
              <a:gd name="connsiteX7" fmla="*/ 82550 w 111416"/>
              <a:gd name="connsiteY7" fmla="*/ 3998 h 178638"/>
              <a:gd name="connsiteX8" fmla="*/ 79375 w 111416"/>
              <a:gd name="connsiteY8" fmla="*/ 38923 h 178638"/>
              <a:gd name="connsiteX9" fmla="*/ 0 w 111416"/>
              <a:gd name="connsiteY9" fmla="*/ 823 h 1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416" h="178638">
                <a:moveTo>
                  <a:pt x="0" y="823"/>
                </a:moveTo>
                <a:cubicBezTo>
                  <a:pt x="0" y="8231"/>
                  <a:pt x="64558" y="56915"/>
                  <a:pt x="79375" y="83373"/>
                </a:cubicBezTo>
                <a:cubicBezTo>
                  <a:pt x="94192" y="109831"/>
                  <a:pt x="83608" y="152694"/>
                  <a:pt x="88900" y="159573"/>
                </a:cubicBezTo>
                <a:cubicBezTo>
                  <a:pt x="94192" y="166452"/>
                  <a:pt x="109008" y="121473"/>
                  <a:pt x="111125" y="124648"/>
                </a:cubicBezTo>
                <a:cubicBezTo>
                  <a:pt x="113242" y="127823"/>
                  <a:pt x="103188" y="179681"/>
                  <a:pt x="101600" y="178623"/>
                </a:cubicBezTo>
                <a:cubicBezTo>
                  <a:pt x="100012" y="177565"/>
                  <a:pt x="102658" y="133115"/>
                  <a:pt x="101600" y="118298"/>
                </a:cubicBezTo>
                <a:cubicBezTo>
                  <a:pt x="100542" y="103481"/>
                  <a:pt x="98425" y="108773"/>
                  <a:pt x="95250" y="89723"/>
                </a:cubicBezTo>
                <a:cubicBezTo>
                  <a:pt x="92075" y="70673"/>
                  <a:pt x="85196" y="12465"/>
                  <a:pt x="82550" y="3998"/>
                </a:cubicBezTo>
                <a:cubicBezTo>
                  <a:pt x="79904" y="-4469"/>
                  <a:pt x="91017" y="39452"/>
                  <a:pt x="79375" y="38923"/>
                </a:cubicBezTo>
                <a:cubicBezTo>
                  <a:pt x="67733" y="38394"/>
                  <a:pt x="0" y="-6585"/>
                  <a:pt x="0" y="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C3B6597F-7D3F-C629-8D6B-E394FCA5A421}"/>
              </a:ext>
            </a:extLst>
          </p:cNvPr>
          <p:cNvSpPr/>
          <p:nvPr/>
        </p:nvSpPr>
        <p:spPr>
          <a:xfrm>
            <a:off x="5667086" y="4085635"/>
            <a:ext cx="261363" cy="232698"/>
          </a:xfrm>
          <a:custGeom>
            <a:avLst/>
            <a:gdLst>
              <a:gd name="connsiteX0" fmla="*/ 289 w 261363"/>
              <a:gd name="connsiteY0" fmla="*/ 232365 h 232698"/>
              <a:gd name="connsiteX1" fmla="*/ 155864 w 261363"/>
              <a:gd name="connsiteY1" fmla="*/ 172040 h 232698"/>
              <a:gd name="connsiteX2" fmla="*/ 149514 w 261363"/>
              <a:gd name="connsiteY2" fmla="*/ 127590 h 232698"/>
              <a:gd name="connsiteX3" fmla="*/ 168564 w 261363"/>
              <a:gd name="connsiteY3" fmla="*/ 143465 h 232698"/>
              <a:gd name="connsiteX4" fmla="*/ 184439 w 261363"/>
              <a:gd name="connsiteY4" fmla="*/ 114890 h 232698"/>
              <a:gd name="connsiteX5" fmla="*/ 260639 w 261363"/>
              <a:gd name="connsiteY5" fmla="*/ 590 h 232698"/>
              <a:gd name="connsiteX6" fmla="*/ 219364 w 261363"/>
              <a:gd name="connsiteY6" fmla="*/ 73615 h 232698"/>
              <a:gd name="connsiteX7" fmla="*/ 162214 w 261363"/>
              <a:gd name="connsiteY7" fmla="*/ 149815 h 232698"/>
              <a:gd name="connsiteX8" fmla="*/ 117764 w 261363"/>
              <a:gd name="connsiteY8" fmla="*/ 194265 h 232698"/>
              <a:gd name="connsiteX9" fmla="*/ 289 w 261363"/>
              <a:gd name="connsiteY9" fmla="*/ 232365 h 23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363" h="232698">
                <a:moveTo>
                  <a:pt x="289" y="232365"/>
                </a:moveTo>
                <a:cubicBezTo>
                  <a:pt x="6639" y="228661"/>
                  <a:pt x="130993" y="189502"/>
                  <a:pt x="155864" y="172040"/>
                </a:cubicBezTo>
                <a:cubicBezTo>
                  <a:pt x="180735" y="154578"/>
                  <a:pt x="149514" y="127590"/>
                  <a:pt x="149514" y="127590"/>
                </a:cubicBezTo>
                <a:cubicBezTo>
                  <a:pt x="151631" y="122828"/>
                  <a:pt x="162743" y="145582"/>
                  <a:pt x="168564" y="143465"/>
                </a:cubicBezTo>
                <a:cubicBezTo>
                  <a:pt x="174385" y="141348"/>
                  <a:pt x="169093" y="138702"/>
                  <a:pt x="184439" y="114890"/>
                </a:cubicBezTo>
                <a:cubicBezTo>
                  <a:pt x="199785" y="91078"/>
                  <a:pt x="254818" y="7469"/>
                  <a:pt x="260639" y="590"/>
                </a:cubicBezTo>
                <a:cubicBezTo>
                  <a:pt x="266460" y="-6289"/>
                  <a:pt x="235768" y="48744"/>
                  <a:pt x="219364" y="73615"/>
                </a:cubicBezTo>
                <a:cubicBezTo>
                  <a:pt x="202960" y="98486"/>
                  <a:pt x="179147" y="129707"/>
                  <a:pt x="162214" y="149815"/>
                </a:cubicBezTo>
                <a:cubicBezTo>
                  <a:pt x="145281" y="169923"/>
                  <a:pt x="141576" y="180507"/>
                  <a:pt x="117764" y="194265"/>
                </a:cubicBezTo>
                <a:cubicBezTo>
                  <a:pt x="93952" y="208023"/>
                  <a:pt x="-6061" y="236069"/>
                  <a:pt x="289" y="232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CA8E2D36-6D37-32D8-3F76-203EE72F3EEA}"/>
              </a:ext>
            </a:extLst>
          </p:cNvPr>
          <p:cNvSpPr/>
          <p:nvPr/>
        </p:nvSpPr>
        <p:spPr>
          <a:xfrm>
            <a:off x="5324462" y="4292558"/>
            <a:ext cx="79873" cy="149303"/>
          </a:xfrm>
          <a:custGeom>
            <a:avLst/>
            <a:gdLst>
              <a:gd name="connsiteX0" fmla="*/ 13 w 79873"/>
              <a:gd name="connsiteY0" fmla="*/ 42 h 149303"/>
              <a:gd name="connsiteX1" fmla="*/ 69863 w 79873"/>
              <a:gd name="connsiteY1" fmla="*/ 66717 h 149303"/>
              <a:gd name="connsiteX2" fmla="*/ 63513 w 79873"/>
              <a:gd name="connsiteY2" fmla="*/ 149267 h 149303"/>
              <a:gd name="connsiteX3" fmla="*/ 76213 w 79873"/>
              <a:gd name="connsiteY3" fmla="*/ 76242 h 149303"/>
              <a:gd name="connsiteX4" fmla="*/ 13 w 79873"/>
              <a:gd name="connsiteY4" fmla="*/ 42 h 14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73" h="149303">
                <a:moveTo>
                  <a:pt x="13" y="42"/>
                </a:moveTo>
                <a:cubicBezTo>
                  <a:pt x="-1045" y="-1546"/>
                  <a:pt x="59280" y="41846"/>
                  <a:pt x="69863" y="66717"/>
                </a:cubicBezTo>
                <a:cubicBezTo>
                  <a:pt x="80446" y="91588"/>
                  <a:pt x="62455" y="147679"/>
                  <a:pt x="63513" y="149267"/>
                </a:cubicBezTo>
                <a:cubicBezTo>
                  <a:pt x="64571" y="150855"/>
                  <a:pt x="88913" y="100055"/>
                  <a:pt x="76213" y="76242"/>
                </a:cubicBezTo>
                <a:cubicBezTo>
                  <a:pt x="63513" y="52430"/>
                  <a:pt x="1071" y="1630"/>
                  <a:pt x="1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EC7AB28-65DA-18F8-8CE6-C35CAE88062C}"/>
              </a:ext>
            </a:extLst>
          </p:cNvPr>
          <p:cNvSpPr/>
          <p:nvPr/>
        </p:nvSpPr>
        <p:spPr>
          <a:xfrm>
            <a:off x="5643051" y="4313222"/>
            <a:ext cx="194698" cy="62128"/>
          </a:xfrm>
          <a:custGeom>
            <a:avLst/>
            <a:gdLst>
              <a:gd name="connsiteX0" fmla="*/ 2099 w 194698"/>
              <a:gd name="connsiteY0" fmla="*/ 61928 h 62128"/>
              <a:gd name="connsiteX1" fmla="*/ 192599 w 194698"/>
              <a:gd name="connsiteY1" fmla="*/ 1603 h 62128"/>
              <a:gd name="connsiteX2" fmla="*/ 97349 w 194698"/>
              <a:gd name="connsiteY2" fmla="*/ 20653 h 62128"/>
              <a:gd name="connsiteX3" fmla="*/ 2099 w 194698"/>
              <a:gd name="connsiteY3" fmla="*/ 61928 h 6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98" h="62128">
                <a:moveTo>
                  <a:pt x="2099" y="61928"/>
                </a:moveTo>
                <a:cubicBezTo>
                  <a:pt x="17974" y="58753"/>
                  <a:pt x="176724" y="8482"/>
                  <a:pt x="192599" y="1603"/>
                </a:cubicBezTo>
                <a:cubicBezTo>
                  <a:pt x="208474" y="-5276"/>
                  <a:pt x="130157" y="11657"/>
                  <a:pt x="97349" y="20653"/>
                </a:cubicBezTo>
                <a:cubicBezTo>
                  <a:pt x="64541" y="29649"/>
                  <a:pt x="-13776" y="65103"/>
                  <a:pt x="2099" y="6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720AB18-8486-C774-C399-1EBD51383785}"/>
              </a:ext>
            </a:extLst>
          </p:cNvPr>
          <p:cNvSpPr/>
          <p:nvPr/>
        </p:nvSpPr>
        <p:spPr>
          <a:xfrm>
            <a:off x="6975381" y="4267195"/>
            <a:ext cx="82198" cy="136533"/>
          </a:xfrm>
          <a:custGeom>
            <a:avLst/>
            <a:gdLst>
              <a:gd name="connsiteX0" fmla="*/ 94 w 82198"/>
              <a:gd name="connsiteY0" fmla="*/ 5 h 136533"/>
              <a:gd name="connsiteX1" fmla="*/ 63594 w 82198"/>
              <a:gd name="connsiteY1" fmla="*/ 57155 h 136533"/>
              <a:gd name="connsiteX2" fmla="*/ 73119 w 82198"/>
              <a:gd name="connsiteY2" fmla="*/ 136530 h 136533"/>
              <a:gd name="connsiteX3" fmla="*/ 79469 w 82198"/>
              <a:gd name="connsiteY3" fmla="*/ 60330 h 136533"/>
              <a:gd name="connsiteX4" fmla="*/ 94 w 82198"/>
              <a:gd name="connsiteY4" fmla="*/ 5 h 13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98" h="136533">
                <a:moveTo>
                  <a:pt x="94" y="5"/>
                </a:moveTo>
                <a:cubicBezTo>
                  <a:pt x="-2552" y="-524"/>
                  <a:pt x="51423" y="34401"/>
                  <a:pt x="63594" y="57155"/>
                </a:cubicBezTo>
                <a:cubicBezTo>
                  <a:pt x="75765" y="79909"/>
                  <a:pt x="70473" y="136001"/>
                  <a:pt x="73119" y="136530"/>
                </a:cubicBezTo>
                <a:cubicBezTo>
                  <a:pt x="75765" y="137059"/>
                  <a:pt x="87407" y="79909"/>
                  <a:pt x="79469" y="60330"/>
                </a:cubicBezTo>
                <a:cubicBezTo>
                  <a:pt x="71531" y="40751"/>
                  <a:pt x="2740" y="534"/>
                  <a:pt x="9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26FA070-10A1-5F82-74BB-C09382282311}"/>
              </a:ext>
            </a:extLst>
          </p:cNvPr>
          <p:cNvSpPr/>
          <p:nvPr/>
        </p:nvSpPr>
        <p:spPr>
          <a:xfrm>
            <a:off x="5724482" y="4094059"/>
            <a:ext cx="140663" cy="157267"/>
          </a:xfrm>
          <a:custGeom>
            <a:avLst/>
            <a:gdLst>
              <a:gd name="connsiteX0" fmla="*/ 43 w 140663"/>
              <a:gd name="connsiteY0" fmla="*/ 157266 h 157267"/>
              <a:gd name="connsiteX1" fmla="*/ 139743 w 140663"/>
              <a:gd name="connsiteY1" fmla="*/ 4866 h 157267"/>
              <a:gd name="connsiteX2" fmla="*/ 63543 w 140663"/>
              <a:gd name="connsiteY2" fmla="*/ 52491 h 157267"/>
              <a:gd name="connsiteX3" fmla="*/ 123868 w 140663"/>
              <a:gd name="connsiteY3" fmla="*/ 1691 h 157267"/>
              <a:gd name="connsiteX4" fmla="*/ 43 w 140663"/>
              <a:gd name="connsiteY4" fmla="*/ 157266 h 15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63" h="157267">
                <a:moveTo>
                  <a:pt x="43" y="157266"/>
                </a:moveTo>
                <a:cubicBezTo>
                  <a:pt x="2689" y="157795"/>
                  <a:pt x="129160" y="22328"/>
                  <a:pt x="139743" y="4866"/>
                </a:cubicBezTo>
                <a:cubicBezTo>
                  <a:pt x="150326" y="-12597"/>
                  <a:pt x="66189" y="53020"/>
                  <a:pt x="63543" y="52491"/>
                </a:cubicBezTo>
                <a:cubicBezTo>
                  <a:pt x="60897" y="51962"/>
                  <a:pt x="130218" y="-11009"/>
                  <a:pt x="123868" y="1691"/>
                </a:cubicBezTo>
                <a:cubicBezTo>
                  <a:pt x="117518" y="14391"/>
                  <a:pt x="-2603" y="156737"/>
                  <a:pt x="43" y="15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79AA8CE5-D8B0-5FF5-580D-2FE4F0B6D12B}"/>
              </a:ext>
            </a:extLst>
          </p:cNvPr>
          <p:cNvSpPr/>
          <p:nvPr/>
        </p:nvSpPr>
        <p:spPr>
          <a:xfrm>
            <a:off x="5467058" y="4133836"/>
            <a:ext cx="152788" cy="94092"/>
          </a:xfrm>
          <a:custGeom>
            <a:avLst/>
            <a:gdLst>
              <a:gd name="connsiteX0" fmla="*/ 89192 w 152788"/>
              <a:gd name="connsiteY0" fmla="*/ 14 h 94092"/>
              <a:gd name="connsiteX1" fmla="*/ 35217 w 152788"/>
              <a:gd name="connsiteY1" fmla="*/ 73039 h 94092"/>
              <a:gd name="connsiteX2" fmla="*/ 152692 w 152788"/>
              <a:gd name="connsiteY2" fmla="*/ 92089 h 94092"/>
              <a:gd name="connsiteX3" fmla="*/ 54267 w 152788"/>
              <a:gd name="connsiteY3" fmla="*/ 92089 h 94092"/>
              <a:gd name="connsiteX4" fmla="*/ 292 w 152788"/>
              <a:gd name="connsiteY4" fmla="*/ 79389 h 94092"/>
              <a:gd name="connsiteX5" fmla="*/ 89192 w 152788"/>
              <a:gd name="connsiteY5" fmla="*/ 14 h 9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88" h="94092">
                <a:moveTo>
                  <a:pt x="89192" y="14"/>
                </a:moveTo>
                <a:cubicBezTo>
                  <a:pt x="95013" y="-1044"/>
                  <a:pt x="24634" y="57693"/>
                  <a:pt x="35217" y="73039"/>
                </a:cubicBezTo>
                <a:cubicBezTo>
                  <a:pt x="45800" y="88385"/>
                  <a:pt x="149517" y="88914"/>
                  <a:pt x="152692" y="92089"/>
                </a:cubicBezTo>
                <a:cubicBezTo>
                  <a:pt x="155867" y="95264"/>
                  <a:pt x="79667" y="94206"/>
                  <a:pt x="54267" y="92089"/>
                </a:cubicBezTo>
                <a:cubicBezTo>
                  <a:pt x="28867" y="89972"/>
                  <a:pt x="-3412" y="91031"/>
                  <a:pt x="292" y="79389"/>
                </a:cubicBezTo>
                <a:cubicBezTo>
                  <a:pt x="3996" y="67747"/>
                  <a:pt x="83371" y="1072"/>
                  <a:pt x="8919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CEE9CE7-5601-2437-C106-8D8B25680F33}"/>
              </a:ext>
            </a:extLst>
          </p:cNvPr>
          <p:cNvSpPr/>
          <p:nvPr/>
        </p:nvSpPr>
        <p:spPr>
          <a:xfrm>
            <a:off x="7083397" y="4238615"/>
            <a:ext cx="79421" cy="158788"/>
          </a:xfrm>
          <a:custGeom>
            <a:avLst/>
            <a:gdLst>
              <a:gd name="connsiteX0" fmla="*/ 28 w 79421"/>
              <a:gd name="connsiteY0" fmla="*/ 10 h 158788"/>
              <a:gd name="connsiteX1" fmla="*/ 69878 w 79421"/>
              <a:gd name="connsiteY1" fmla="*/ 104785 h 158788"/>
              <a:gd name="connsiteX2" fmla="*/ 34953 w 79421"/>
              <a:gd name="connsiteY2" fmla="*/ 158760 h 158788"/>
              <a:gd name="connsiteX3" fmla="*/ 79403 w 79421"/>
              <a:gd name="connsiteY3" fmla="*/ 98435 h 158788"/>
              <a:gd name="connsiteX4" fmla="*/ 28 w 79421"/>
              <a:gd name="connsiteY4" fmla="*/ 10 h 15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21" h="158788">
                <a:moveTo>
                  <a:pt x="28" y="10"/>
                </a:moveTo>
                <a:cubicBezTo>
                  <a:pt x="-1560" y="1068"/>
                  <a:pt x="64057" y="78327"/>
                  <a:pt x="69878" y="104785"/>
                </a:cubicBezTo>
                <a:cubicBezTo>
                  <a:pt x="75699" y="131243"/>
                  <a:pt x="33365" y="159818"/>
                  <a:pt x="34953" y="158760"/>
                </a:cubicBezTo>
                <a:cubicBezTo>
                  <a:pt x="36541" y="157702"/>
                  <a:pt x="80461" y="122247"/>
                  <a:pt x="79403" y="98435"/>
                </a:cubicBezTo>
                <a:cubicBezTo>
                  <a:pt x="78345" y="74623"/>
                  <a:pt x="1616" y="-1048"/>
                  <a:pt x="2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F7306D09-6237-8F75-6D13-48D374DB1CFF}"/>
              </a:ext>
            </a:extLst>
          </p:cNvPr>
          <p:cNvSpPr/>
          <p:nvPr/>
        </p:nvSpPr>
        <p:spPr>
          <a:xfrm>
            <a:off x="6788076" y="3809695"/>
            <a:ext cx="61380" cy="149821"/>
          </a:xfrm>
          <a:custGeom>
            <a:avLst/>
            <a:gdLst>
              <a:gd name="connsiteX0" fmla="*/ 38174 w 61380"/>
              <a:gd name="connsiteY0" fmla="*/ 305 h 149821"/>
              <a:gd name="connsiteX1" fmla="*/ 47699 w 61380"/>
              <a:gd name="connsiteY1" fmla="*/ 86030 h 149821"/>
              <a:gd name="connsiteX2" fmla="*/ 74 w 61380"/>
              <a:gd name="connsiteY2" fmla="*/ 149530 h 149821"/>
              <a:gd name="connsiteX3" fmla="*/ 60399 w 61380"/>
              <a:gd name="connsiteY3" fmla="*/ 60630 h 149821"/>
              <a:gd name="connsiteX4" fmla="*/ 38174 w 61380"/>
              <a:gd name="connsiteY4" fmla="*/ 305 h 14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80" h="149821">
                <a:moveTo>
                  <a:pt x="38174" y="305"/>
                </a:moveTo>
                <a:cubicBezTo>
                  <a:pt x="36057" y="4538"/>
                  <a:pt x="54049" y="61159"/>
                  <a:pt x="47699" y="86030"/>
                </a:cubicBezTo>
                <a:cubicBezTo>
                  <a:pt x="41349" y="110901"/>
                  <a:pt x="-2043" y="153763"/>
                  <a:pt x="74" y="149530"/>
                </a:cubicBezTo>
                <a:cubicBezTo>
                  <a:pt x="2191" y="145297"/>
                  <a:pt x="54049" y="84442"/>
                  <a:pt x="60399" y="60630"/>
                </a:cubicBezTo>
                <a:cubicBezTo>
                  <a:pt x="66749" y="36818"/>
                  <a:pt x="40291" y="-3928"/>
                  <a:pt x="38174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7EADF80C-60CB-030E-73FC-7FF24DFC2A77}"/>
              </a:ext>
            </a:extLst>
          </p:cNvPr>
          <p:cNvSpPr/>
          <p:nvPr/>
        </p:nvSpPr>
        <p:spPr>
          <a:xfrm>
            <a:off x="5470522" y="3860771"/>
            <a:ext cx="63803" cy="130319"/>
          </a:xfrm>
          <a:custGeom>
            <a:avLst/>
            <a:gdLst>
              <a:gd name="connsiteX0" fmla="*/ 34928 w 63803"/>
              <a:gd name="connsiteY0" fmla="*/ 29 h 130319"/>
              <a:gd name="connsiteX1" fmla="*/ 60328 w 63803"/>
              <a:gd name="connsiteY1" fmla="*/ 82579 h 130319"/>
              <a:gd name="connsiteX2" fmla="*/ 3 w 63803"/>
              <a:gd name="connsiteY2" fmla="*/ 130204 h 130319"/>
              <a:gd name="connsiteX3" fmla="*/ 63503 w 63803"/>
              <a:gd name="connsiteY3" fmla="*/ 92104 h 130319"/>
              <a:gd name="connsiteX4" fmla="*/ 34928 w 63803"/>
              <a:gd name="connsiteY4" fmla="*/ 29 h 13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03" h="130319">
                <a:moveTo>
                  <a:pt x="34928" y="29"/>
                </a:moveTo>
                <a:cubicBezTo>
                  <a:pt x="34399" y="-1558"/>
                  <a:pt x="66149" y="60883"/>
                  <a:pt x="60328" y="82579"/>
                </a:cubicBezTo>
                <a:cubicBezTo>
                  <a:pt x="54507" y="104275"/>
                  <a:pt x="-526" y="128617"/>
                  <a:pt x="3" y="130204"/>
                </a:cubicBezTo>
                <a:cubicBezTo>
                  <a:pt x="532" y="131791"/>
                  <a:pt x="59799" y="116975"/>
                  <a:pt x="63503" y="92104"/>
                </a:cubicBezTo>
                <a:cubicBezTo>
                  <a:pt x="67207" y="67233"/>
                  <a:pt x="35457" y="1616"/>
                  <a:pt x="3492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4EF4A6E-47DF-2510-76FB-BF8F29E4E53A}"/>
              </a:ext>
            </a:extLst>
          </p:cNvPr>
          <p:cNvSpPr/>
          <p:nvPr/>
        </p:nvSpPr>
        <p:spPr>
          <a:xfrm>
            <a:off x="7010330" y="3943268"/>
            <a:ext cx="57632" cy="137156"/>
          </a:xfrm>
          <a:custGeom>
            <a:avLst/>
            <a:gdLst>
              <a:gd name="connsiteX0" fmla="*/ 12770 w 57632"/>
              <a:gd name="connsiteY0" fmla="*/ 82 h 137156"/>
              <a:gd name="connsiteX1" fmla="*/ 15945 w 57632"/>
              <a:gd name="connsiteY1" fmla="*/ 92157 h 137156"/>
              <a:gd name="connsiteX2" fmla="*/ 57220 w 57632"/>
              <a:gd name="connsiteY2" fmla="*/ 136607 h 137156"/>
              <a:gd name="connsiteX3" fmla="*/ 34995 w 57632"/>
              <a:gd name="connsiteY3" fmla="*/ 114382 h 137156"/>
              <a:gd name="connsiteX4" fmla="*/ 70 w 57632"/>
              <a:gd name="connsiteY4" fmla="*/ 76282 h 137156"/>
              <a:gd name="connsiteX5" fmla="*/ 12770 w 57632"/>
              <a:gd name="connsiteY5" fmla="*/ 82 h 13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2" h="137156">
                <a:moveTo>
                  <a:pt x="12770" y="82"/>
                </a:moveTo>
                <a:cubicBezTo>
                  <a:pt x="15416" y="2728"/>
                  <a:pt x="8537" y="69403"/>
                  <a:pt x="15945" y="92157"/>
                </a:cubicBezTo>
                <a:cubicBezTo>
                  <a:pt x="23353" y="114911"/>
                  <a:pt x="54045" y="132903"/>
                  <a:pt x="57220" y="136607"/>
                </a:cubicBezTo>
                <a:cubicBezTo>
                  <a:pt x="60395" y="140311"/>
                  <a:pt x="44520" y="124436"/>
                  <a:pt x="34995" y="114382"/>
                </a:cubicBezTo>
                <a:cubicBezTo>
                  <a:pt x="25470" y="104328"/>
                  <a:pt x="1128" y="93744"/>
                  <a:pt x="70" y="76282"/>
                </a:cubicBezTo>
                <a:cubicBezTo>
                  <a:pt x="-988" y="58820"/>
                  <a:pt x="10124" y="-2564"/>
                  <a:pt x="12770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2F5969A-1072-AF25-E865-2EAEF65ACF37}"/>
              </a:ext>
            </a:extLst>
          </p:cNvPr>
          <p:cNvSpPr/>
          <p:nvPr/>
        </p:nvSpPr>
        <p:spPr>
          <a:xfrm>
            <a:off x="5162440" y="3139360"/>
            <a:ext cx="105418" cy="76997"/>
          </a:xfrm>
          <a:custGeom>
            <a:avLst/>
            <a:gdLst>
              <a:gd name="connsiteX0" fmla="*/ 110 w 105418"/>
              <a:gd name="connsiteY0" fmla="*/ 715 h 76997"/>
              <a:gd name="connsiteX1" fmla="*/ 79485 w 105418"/>
              <a:gd name="connsiteY1" fmla="*/ 13415 h 76997"/>
              <a:gd name="connsiteX2" fmla="*/ 98535 w 105418"/>
              <a:gd name="connsiteY2" fmla="*/ 76915 h 76997"/>
              <a:gd name="connsiteX3" fmla="*/ 98535 w 105418"/>
              <a:gd name="connsiteY3" fmla="*/ 26115 h 76997"/>
              <a:gd name="connsiteX4" fmla="*/ 110 w 105418"/>
              <a:gd name="connsiteY4" fmla="*/ 715 h 7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18" h="76997">
                <a:moveTo>
                  <a:pt x="110" y="715"/>
                </a:moveTo>
                <a:cubicBezTo>
                  <a:pt x="-3065" y="-1402"/>
                  <a:pt x="63081" y="715"/>
                  <a:pt x="79485" y="13415"/>
                </a:cubicBezTo>
                <a:cubicBezTo>
                  <a:pt x="95889" y="26115"/>
                  <a:pt x="95360" y="74798"/>
                  <a:pt x="98535" y="76915"/>
                </a:cubicBezTo>
                <a:cubicBezTo>
                  <a:pt x="101710" y="79032"/>
                  <a:pt x="112293" y="39873"/>
                  <a:pt x="98535" y="26115"/>
                </a:cubicBezTo>
                <a:cubicBezTo>
                  <a:pt x="84777" y="12357"/>
                  <a:pt x="3285" y="2832"/>
                  <a:pt x="110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03B2B2BD-26FE-7FCD-ED2D-3740A4A33ACA}"/>
              </a:ext>
            </a:extLst>
          </p:cNvPr>
          <p:cNvSpPr/>
          <p:nvPr/>
        </p:nvSpPr>
        <p:spPr>
          <a:xfrm>
            <a:off x="6683375" y="3041650"/>
            <a:ext cx="6560" cy="136730"/>
          </a:xfrm>
          <a:custGeom>
            <a:avLst/>
            <a:gdLst>
              <a:gd name="connsiteX0" fmla="*/ 0 w 6560"/>
              <a:gd name="connsiteY0" fmla="*/ 0 h 136730"/>
              <a:gd name="connsiteX1" fmla="*/ 6350 w 6560"/>
              <a:gd name="connsiteY1" fmla="*/ 136525 h 136730"/>
              <a:gd name="connsiteX2" fmla="*/ 0 w 6560"/>
              <a:gd name="connsiteY2" fmla="*/ 0 h 13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0" h="136730">
                <a:moveTo>
                  <a:pt x="0" y="0"/>
                </a:moveTo>
                <a:cubicBezTo>
                  <a:pt x="0" y="0"/>
                  <a:pt x="4763" y="130175"/>
                  <a:pt x="6350" y="136525"/>
                </a:cubicBezTo>
                <a:cubicBezTo>
                  <a:pt x="7938" y="14287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0E0632F-6AE6-7858-09E6-8A237BA0A0F3}"/>
              </a:ext>
            </a:extLst>
          </p:cNvPr>
          <p:cNvSpPr/>
          <p:nvPr/>
        </p:nvSpPr>
        <p:spPr>
          <a:xfrm>
            <a:off x="7118318" y="3533756"/>
            <a:ext cx="78851" cy="85808"/>
          </a:xfrm>
          <a:custGeom>
            <a:avLst/>
            <a:gdLst>
              <a:gd name="connsiteX0" fmla="*/ 32 w 78851"/>
              <a:gd name="connsiteY0" fmla="*/ 19 h 85808"/>
              <a:gd name="connsiteX1" fmla="*/ 66707 w 78851"/>
              <a:gd name="connsiteY1" fmla="*/ 60344 h 85808"/>
              <a:gd name="connsiteX2" fmla="*/ 66707 w 78851"/>
              <a:gd name="connsiteY2" fmla="*/ 85744 h 85808"/>
              <a:gd name="connsiteX3" fmla="*/ 76232 w 78851"/>
              <a:gd name="connsiteY3" fmla="*/ 53994 h 85808"/>
              <a:gd name="connsiteX4" fmla="*/ 32 w 78851"/>
              <a:gd name="connsiteY4" fmla="*/ 19 h 8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1" h="85808">
                <a:moveTo>
                  <a:pt x="32" y="19"/>
                </a:moveTo>
                <a:cubicBezTo>
                  <a:pt x="-1556" y="1077"/>
                  <a:pt x="55595" y="46057"/>
                  <a:pt x="66707" y="60344"/>
                </a:cubicBezTo>
                <a:cubicBezTo>
                  <a:pt x="77820" y="74632"/>
                  <a:pt x="65119" y="86802"/>
                  <a:pt x="66707" y="85744"/>
                </a:cubicBezTo>
                <a:cubicBezTo>
                  <a:pt x="68295" y="84686"/>
                  <a:pt x="85228" y="67223"/>
                  <a:pt x="76232" y="53994"/>
                </a:cubicBezTo>
                <a:cubicBezTo>
                  <a:pt x="67236" y="40765"/>
                  <a:pt x="1620" y="-1039"/>
                  <a:pt x="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E6210FE7-B293-0CA8-4639-262EDB9B7909}"/>
              </a:ext>
            </a:extLst>
          </p:cNvPr>
          <p:cNvSpPr/>
          <p:nvPr/>
        </p:nvSpPr>
        <p:spPr>
          <a:xfrm>
            <a:off x="6550021" y="3984594"/>
            <a:ext cx="63272" cy="101852"/>
          </a:xfrm>
          <a:custGeom>
            <a:avLst/>
            <a:gdLst>
              <a:gd name="connsiteX0" fmla="*/ 4 w 63272"/>
              <a:gd name="connsiteY0" fmla="*/ 31 h 101852"/>
              <a:gd name="connsiteX1" fmla="*/ 57154 w 63272"/>
              <a:gd name="connsiteY1" fmla="*/ 79406 h 101852"/>
              <a:gd name="connsiteX2" fmla="*/ 60329 w 63272"/>
              <a:gd name="connsiteY2" fmla="*/ 101631 h 101852"/>
              <a:gd name="connsiteX3" fmla="*/ 60329 w 63272"/>
              <a:gd name="connsiteY3" fmla="*/ 69881 h 101852"/>
              <a:gd name="connsiteX4" fmla="*/ 4 w 63272"/>
              <a:gd name="connsiteY4" fmla="*/ 31 h 10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2" h="101852">
                <a:moveTo>
                  <a:pt x="4" y="31"/>
                </a:moveTo>
                <a:cubicBezTo>
                  <a:pt x="-525" y="1618"/>
                  <a:pt x="47100" y="62473"/>
                  <a:pt x="57154" y="79406"/>
                </a:cubicBezTo>
                <a:cubicBezTo>
                  <a:pt x="67208" y="96339"/>
                  <a:pt x="59800" y="103218"/>
                  <a:pt x="60329" y="101631"/>
                </a:cubicBezTo>
                <a:cubicBezTo>
                  <a:pt x="60858" y="100044"/>
                  <a:pt x="66679" y="83110"/>
                  <a:pt x="60329" y="69881"/>
                </a:cubicBezTo>
                <a:cubicBezTo>
                  <a:pt x="53979" y="56652"/>
                  <a:pt x="533" y="-1556"/>
                  <a:pt x="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8A17321E-E5F2-51DC-4CF8-1FDE49AD1C7D}"/>
              </a:ext>
            </a:extLst>
          </p:cNvPr>
          <p:cNvSpPr/>
          <p:nvPr/>
        </p:nvSpPr>
        <p:spPr>
          <a:xfrm>
            <a:off x="5684049" y="3889375"/>
            <a:ext cx="69089" cy="56384"/>
          </a:xfrm>
          <a:custGeom>
            <a:avLst/>
            <a:gdLst>
              <a:gd name="connsiteX0" fmla="*/ 69051 w 69089"/>
              <a:gd name="connsiteY0" fmla="*/ 0 h 56384"/>
              <a:gd name="connsiteX1" fmla="*/ 11901 w 69089"/>
              <a:gd name="connsiteY1" fmla="*/ 50800 h 56384"/>
              <a:gd name="connsiteX2" fmla="*/ 2376 w 69089"/>
              <a:gd name="connsiteY2" fmla="*/ 50800 h 56384"/>
              <a:gd name="connsiteX3" fmla="*/ 69051 w 69089"/>
              <a:gd name="connsiteY3" fmla="*/ 0 h 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9" h="56384">
                <a:moveTo>
                  <a:pt x="69051" y="0"/>
                </a:moveTo>
                <a:cubicBezTo>
                  <a:pt x="70638" y="0"/>
                  <a:pt x="23013" y="42333"/>
                  <a:pt x="11901" y="50800"/>
                </a:cubicBezTo>
                <a:cubicBezTo>
                  <a:pt x="789" y="59267"/>
                  <a:pt x="-2916" y="57150"/>
                  <a:pt x="2376" y="50800"/>
                </a:cubicBezTo>
                <a:cubicBezTo>
                  <a:pt x="7668" y="44450"/>
                  <a:pt x="67464" y="0"/>
                  <a:pt x="690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0AE2DAF4-146B-51C2-FA35-3B4D5E577D00}"/>
              </a:ext>
            </a:extLst>
          </p:cNvPr>
          <p:cNvSpPr/>
          <p:nvPr/>
        </p:nvSpPr>
        <p:spPr>
          <a:xfrm>
            <a:off x="5565775" y="4768845"/>
            <a:ext cx="31881" cy="140407"/>
          </a:xfrm>
          <a:custGeom>
            <a:avLst/>
            <a:gdLst>
              <a:gd name="connsiteX0" fmla="*/ 28575 w 31881"/>
              <a:gd name="connsiteY0" fmla="*/ 5 h 140407"/>
              <a:gd name="connsiteX1" fmla="*/ 6350 w 31881"/>
              <a:gd name="connsiteY1" fmla="*/ 63505 h 140407"/>
              <a:gd name="connsiteX2" fmla="*/ 31750 w 31881"/>
              <a:gd name="connsiteY2" fmla="*/ 139705 h 140407"/>
              <a:gd name="connsiteX3" fmla="*/ 15875 w 31881"/>
              <a:gd name="connsiteY3" fmla="*/ 101605 h 140407"/>
              <a:gd name="connsiteX4" fmla="*/ 6350 w 31881"/>
              <a:gd name="connsiteY4" fmla="*/ 104780 h 140407"/>
              <a:gd name="connsiteX5" fmla="*/ 0 w 31881"/>
              <a:gd name="connsiteY5" fmla="*/ 66680 h 140407"/>
              <a:gd name="connsiteX6" fmla="*/ 28575 w 31881"/>
              <a:gd name="connsiteY6" fmla="*/ 5 h 14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1" h="140407">
                <a:moveTo>
                  <a:pt x="28575" y="5"/>
                </a:moveTo>
                <a:cubicBezTo>
                  <a:pt x="29633" y="-524"/>
                  <a:pt x="5821" y="40222"/>
                  <a:pt x="6350" y="63505"/>
                </a:cubicBezTo>
                <a:cubicBezTo>
                  <a:pt x="6879" y="86788"/>
                  <a:pt x="30163" y="133355"/>
                  <a:pt x="31750" y="139705"/>
                </a:cubicBezTo>
                <a:cubicBezTo>
                  <a:pt x="33338" y="146055"/>
                  <a:pt x="20108" y="107426"/>
                  <a:pt x="15875" y="101605"/>
                </a:cubicBezTo>
                <a:cubicBezTo>
                  <a:pt x="11642" y="95784"/>
                  <a:pt x="8996" y="110601"/>
                  <a:pt x="6350" y="104780"/>
                </a:cubicBezTo>
                <a:cubicBezTo>
                  <a:pt x="3704" y="98959"/>
                  <a:pt x="0" y="86259"/>
                  <a:pt x="0" y="66680"/>
                </a:cubicBezTo>
                <a:cubicBezTo>
                  <a:pt x="0" y="47101"/>
                  <a:pt x="27517" y="534"/>
                  <a:pt x="2857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FA35019-1FED-C141-9CCC-959316309763}"/>
              </a:ext>
            </a:extLst>
          </p:cNvPr>
          <p:cNvSpPr/>
          <p:nvPr/>
        </p:nvSpPr>
        <p:spPr>
          <a:xfrm>
            <a:off x="5384650" y="4641617"/>
            <a:ext cx="74463" cy="137019"/>
          </a:xfrm>
          <a:custGeom>
            <a:avLst/>
            <a:gdLst>
              <a:gd name="connsiteX0" fmla="*/ 150 w 74463"/>
              <a:gd name="connsiteY0" fmla="*/ 233 h 137019"/>
              <a:gd name="connsiteX1" fmla="*/ 54125 w 74463"/>
              <a:gd name="connsiteY1" fmla="*/ 60558 h 137019"/>
              <a:gd name="connsiteX2" fmla="*/ 54125 w 74463"/>
              <a:gd name="connsiteY2" fmla="*/ 136758 h 137019"/>
              <a:gd name="connsiteX3" fmla="*/ 73175 w 74463"/>
              <a:gd name="connsiteY3" fmla="*/ 82783 h 137019"/>
              <a:gd name="connsiteX4" fmla="*/ 150 w 74463"/>
              <a:gd name="connsiteY4" fmla="*/ 233 h 1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3" h="137019">
                <a:moveTo>
                  <a:pt x="150" y="233"/>
                </a:moveTo>
                <a:cubicBezTo>
                  <a:pt x="-3025" y="-3471"/>
                  <a:pt x="45129" y="37804"/>
                  <a:pt x="54125" y="60558"/>
                </a:cubicBezTo>
                <a:cubicBezTo>
                  <a:pt x="63121" y="83312"/>
                  <a:pt x="50950" y="133054"/>
                  <a:pt x="54125" y="136758"/>
                </a:cubicBezTo>
                <a:cubicBezTo>
                  <a:pt x="57300" y="140462"/>
                  <a:pt x="80054" y="103949"/>
                  <a:pt x="73175" y="82783"/>
                </a:cubicBezTo>
                <a:cubicBezTo>
                  <a:pt x="66296" y="61617"/>
                  <a:pt x="3325" y="3937"/>
                  <a:pt x="150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DAFBB79E-9DF1-1416-1633-54C849DDAB4C}"/>
              </a:ext>
            </a:extLst>
          </p:cNvPr>
          <p:cNvSpPr/>
          <p:nvPr/>
        </p:nvSpPr>
        <p:spPr>
          <a:xfrm>
            <a:off x="5540339" y="4628884"/>
            <a:ext cx="71618" cy="124247"/>
          </a:xfrm>
          <a:custGeom>
            <a:avLst/>
            <a:gdLst>
              <a:gd name="connsiteX0" fmla="*/ 36 w 71618"/>
              <a:gd name="connsiteY0" fmla="*/ 266 h 124247"/>
              <a:gd name="connsiteX1" fmla="*/ 60361 w 71618"/>
              <a:gd name="connsiteY1" fmla="*/ 60591 h 124247"/>
              <a:gd name="connsiteX2" fmla="*/ 63536 w 71618"/>
              <a:gd name="connsiteY2" fmla="*/ 124091 h 124247"/>
              <a:gd name="connsiteX3" fmla="*/ 69886 w 71618"/>
              <a:gd name="connsiteY3" fmla="*/ 41541 h 124247"/>
              <a:gd name="connsiteX4" fmla="*/ 36 w 71618"/>
              <a:gd name="connsiteY4" fmla="*/ 266 h 1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" h="124247">
                <a:moveTo>
                  <a:pt x="36" y="266"/>
                </a:moveTo>
                <a:cubicBezTo>
                  <a:pt x="-1551" y="3441"/>
                  <a:pt x="49778" y="39954"/>
                  <a:pt x="60361" y="60591"/>
                </a:cubicBezTo>
                <a:cubicBezTo>
                  <a:pt x="70944" y="81229"/>
                  <a:pt x="61949" y="127266"/>
                  <a:pt x="63536" y="124091"/>
                </a:cubicBezTo>
                <a:cubicBezTo>
                  <a:pt x="65123" y="120916"/>
                  <a:pt x="75707" y="60062"/>
                  <a:pt x="69886" y="41541"/>
                </a:cubicBezTo>
                <a:cubicBezTo>
                  <a:pt x="64065" y="23020"/>
                  <a:pt x="1623" y="-2909"/>
                  <a:pt x="36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85F228F-0D34-9A56-E34C-6EE7BF927159}"/>
              </a:ext>
            </a:extLst>
          </p:cNvPr>
          <p:cNvSpPr/>
          <p:nvPr/>
        </p:nvSpPr>
        <p:spPr>
          <a:xfrm>
            <a:off x="5895629" y="4692634"/>
            <a:ext cx="439208" cy="114360"/>
          </a:xfrm>
          <a:custGeom>
            <a:avLst/>
            <a:gdLst>
              <a:gd name="connsiteX0" fmla="*/ 346 w 439208"/>
              <a:gd name="connsiteY0" fmla="*/ 16 h 114360"/>
              <a:gd name="connsiteX1" fmla="*/ 120996 w 439208"/>
              <a:gd name="connsiteY1" fmla="*/ 57166 h 114360"/>
              <a:gd name="connsiteX2" fmla="*/ 267046 w 439208"/>
              <a:gd name="connsiteY2" fmla="*/ 53991 h 114360"/>
              <a:gd name="connsiteX3" fmla="*/ 105121 w 439208"/>
              <a:gd name="connsiteY3" fmla="*/ 114316 h 114360"/>
              <a:gd name="connsiteX4" fmla="*/ 247996 w 439208"/>
              <a:gd name="connsiteY4" fmla="*/ 63516 h 114360"/>
              <a:gd name="connsiteX5" fmla="*/ 438496 w 439208"/>
              <a:gd name="connsiteY5" fmla="*/ 50816 h 114360"/>
              <a:gd name="connsiteX6" fmla="*/ 174971 w 439208"/>
              <a:gd name="connsiteY6" fmla="*/ 69866 h 114360"/>
              <a:gd name="connsiteX7" fmla="*/ 35271 w 439208"/>
              <a:gd name="connsiteY7" fmla="*/ 101616 h 114360"/>
              <a:gd name="connsiteX8" fmla="*/ 159096 w 439208"/>
              <a:gd name="connsiteY8" fmla="*/ 63516 h 114360"/>
              <a:gd name="connsiteX9" fmla="*/ 346 w 439208"/>
              <a:gd name="connsiteY9" fmla="*/ 16 h 11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208" h="114360">
                <a:moveTo>
                  <a:pt x="346" y="16"/>
                </a:moveTo>
                <a:cubicBezTo>
                  <a:pt x="-6004" y="-1042"/>
                  <a:pt x="76546" y="48170"/>
                  <a:pt x="120996" y="57166"/>
                </a:cubicBezTo>
                <a:cubicBezTo>
                  <a:pt x="165446" y="66162"/>
                  <a:pt x="269692" y="44466"/>
                  <a:pt x="267046" y="53991"/>
                </a:cubicBezTo>
                <a:cubicBezTo>
                  <a:pt x="264400" y="63516"/>
                  <a:pt x="108296" y="112729"/>
                  <a:pt x="105121" y="114316"/>
                </a:cubicBezTo>
                <a:cubicBezTo>
                  <a:pt x="101946" y="115903"/>
                  <a:pt x="192434" y="74099"/>
                  <a:pt x="247996" y="63516"/>
                </a:cubicBezTo>
                <a:cubicBezTo>
                  <a:pt x="303559" y="52933"/>
                  <a:pt x="450667" y="49758"/>
                  <a:pt x="438496" y="50816"/>
                </a:cubicBezTo>
                <a:cubicBezTo>
                  <a:pt x="426325" y="51874"/>
                  <a:pt x="242175" y="61399"/>
                  <a:pt x="174971" y="69866"/>
                </a:cubicBezTo>
                <a:cubicBezTo>
                  <a:pt x="107767" y="78333"/>
                  <a:pt x="37917" y="102674"/>
                  <a:pt x="35271" y="101616"/>
                </a:cubicBezTo>
                <a:cubicBezTo>
                  <a:pt x="32625" y="100558"/>
                  <a:pt x="159625" y="79920"/>
                  <a:pt x="159096" y="63516"/>
                </a:cubicBezTo>
                <a:cubicBezTo>
                  <a:pt x="158567" y="47112"/>
                  <a:pt x="6696" y="1074"/>
                  <a:pt x="34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078799E-032D-0372-CE52-50A1BF80E966}"/>
              </a:ext>
            </a:extLst>
          </p:cNvPr>
          <p:cNvSpPr/>
          <p:nvPr/>
        </p:nvSpPr>
        <p:spPr>
          <a:xfrm>
            <a:off x="5419686" y="4511538"/>
            <a:ext cx="64601" cy="101819"/>
          </a:xfrm>
          <a:custGeom>
            <a:avLst/>
            <a:gdLst>
              <a:gd name="connsiteX0" fmla="*/ 39 w 64601"/>
              <a:gd name="connsiteY0" fmla="*/ 137 h 101819"/>
              <a:gd name="connsiteX1" fmla="*/ 54014 w 64601"/>
              <a:gd name="connsiteY1" fmla="*/ 47762 h 101819"/>
              <a:gd name="connsiteX2" fmla="*/ 54014 w 64601"/>
              <a:gd name="connsiteY2" fmla="*/ 101737 h 101819"/>
              <a:gd name="connsiteX3" fmla="*/ 63539 w 64601"/>
              <a:gd name="connsiteY3" fmla="*/ 35062 h 101819"/>
              <a:gd name="connsiteX4" fmla="*/ 39 w 64601"/>
              <a:gd name="connsiteY4" fmla="*/ 137 h 10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1" h="101819">
                <a:moveTo>
                  <a:pt x="39" y="137"/>
                </a:moveTo>
                <a:cubicBezTo>
                  <a:pt x="-1549" y="2254"/>
                  <a:pt x="45018" y="30829"/>
                  <a:pt x="54014" y="47762"/>
                </a:cubicBezTo>
                <a:cubicBezTo>
                  <a:pt x="63010" y="64695"/>
                  <a:pt x="52426" y="103854"/>
                  <a:pt x="54014" y="101737"/>
                </a:cubicBezTo>
                <a:cubicBezTo>
                  <a:pt x="55602" y="99620"/>
                  <a:pt x="68302" y="49350"/>
                  <a:pt x="63539" y="35062"/>
                </a:cubicBezTo>
                <a:cubicBezTo>
                  <a:pt x="58776" y="20774"/>
                  <a:pt x="1627" y="-1980"/>
                  <a:pt x="39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A487DA4-5D82-2F95-DF9C-7C41099577AC}"/>
              </a:ext>
            </a:extLst>
          </p:cNvPr>
          <p:cNvSpPr/>
          <p:nvPr/>
        </p:nvSpPr>
        <p:spPr>
          <a:xfrm>
            <a:off x="5574952" y="4486080"/>
            <a:ext cx="410423" cy="197139"/>
          </a:xfrm>
          <a:custGeom>
            <a:avLst/>
            <a:gdLst>
              <a:gd name="connsiteX0" fmla="*/ 348 w 410423"/>
              <a:gd name="connsiteY0" fmla="*/ 195 h 197139"/>
              <a:gd name="connsiteX1" fmla="*/ 197198 w 410423"/>
              <a:gd name="connsiteY1" fmla="*/ 130370 h 197139"/>
              <a:gd name="connsiteX2" fmla="*/ 178148 w 410423"/>
              <a:gd name="connsiteY2" fmla="*/ 117670 h 197139"/>
              <a:gd name="connsiteX3" fmla="*/ 267048 w 410423"/>
              <a:gd name="connsiteY3" fmla="*/ 136720 h 197139"/>
              <a:gd name="connsiteX4" fmla="*/ 409923 w 410423"/>
              <a:gd name="connsiteY4" fmla="*/ 197045 h 197139"/>
              <a:gd name="connsiteX5" fmla="*/ 308323 w 410423"/>
              <a:gd name="connsiteY5" fmla="*/ 149420 h 197139"/>
              <a:gd name="connsiteX6" fmla="*/ 152748 w 410423"/>
              <a:gd name="connsiteY6" fmla="*/ 101795 h 197139"/>
              <a:gd name="connsiteX7" fmla="*/ 348 w 410423"/>
              <a:gd name="connsiteY7" fmla="*/ 195 h 19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423" h="197139">
                <a:moveTo>
                  <a:pt x="348" y="195"/>
                </a:moveTo>
                <a:cubicBezTo>
                  <a:pt x="7756" y="4958"/>
                  <a:pt x="167565" y="110791"/>
                  <a:pt x="197198" y="130370"/>
                </a:cubicBezTo>
                <a:cubicBezTo>
                  <a:pt x="226831" y="149949"/>
                  <a:pt x="166506" y="116612"/>
                  <a:pt x="178148" y="117670"/>
                </a:cubicBezTo>
                <a:cubicBezTo>
                  <a:pt x="189790" y="118728"/>
                  <a:pt x="228419" y="123491"/>
                  <a:pt x="267048" y="136720"/>
                </a:cubicBezTo>
                <a:cubicBezTo>
                  <a:pt x="305677" y="149949"/>
                  <a:pt x="403044" y="194928"/>
                  <a:pt x="409923" y="197045"/>
                </a:cubicBezTo>
                <a:cubicBezTo>
                  <a:pt x="416802" y="199162"/>
                  <a:pt x="351185" y="165295"/>
                  <a:pt x="308323" y="149420"/>
                </a:cubicBezTo>
                <a:cubicBezTo>
                  <a:pt x="265461" y="133545"/>
                  <a:pt x="199844" y="124549"/>
                  <a:pt x="152748" y="101795"/>
                </a:cubicBezTo>
                <a:cubicBezTo>
                  <a:pt x="105652" y="79041"/>
                  <a:pt x="-7060" y="-4568"/>
                  <a:pt x="34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465882A-EAD1-4993-466F-86F5506E0B00}"/>
              </a:ext>
            </a:extLst>
          </p:cNvPr>
          <p:cNvSpPr/>
          <p:nvPr/>
        </p:nvSpPr>
        <p:spPr>
          <a:xfrm>
            <a:off x="6090893" y="4681930"/>
            <a:ext cx="243428" cy="53657"/>
          </a:xfrm>
          <a:custGeom>
            <a:avLst/>
            <a:gdLst>
              <a:gd name="connsiteX0" fmla="*/ 1932 w 243428"/>
              <a:gd name="connsiteY0" fmla="*/ 1195 h 53657"/>
              <a:gd name="connsiteX1" fmla="*/ 103532 w 243428"/>
              <a:gd name="connsiteY1" fmla="*/ 7545 h 53657"/>
              <a:gd name="connsiteX2" fmla="*/ 189257 w 243428"/>
              <a:gd name="connsiteY2" fmla="*/ 45645 h 53657"/>
              <a:gd name="connsiteX3" fmla="*/ 243232 w 243428"/>
              <a:gd name="connsiteY3" fmla="*/ 51995 h 53657"/>
              <a:gd name="connsiteX4" fmla="*/ 198782 w 243428"/>
              <a:gd name="connsiteY4" fmla="*/ 23420 h 53657"/>
              <a:gd name="connsiteX5" fmla="*/ 1932 w 243428"/>
              <a:gd name="connsiteY5" fmla="*/ 1195 h 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428" h="53657">
                <a:moveTo>
                  <a:pt x="1932" y="1195"/>
                </a:moveTo>
                <a:cubicBezTo>
                  <a:pt x="-13943" y="-1451"/>
                  <a:pt x="72311" y="137"/>
                  <a:pt x="103532" y="7545"/>
                </a:cubicBezTo>
                <a:cubicBezTo>
                  <a:pt x="134753" y="14953"/>
                  <a:pt x="165974" y="38237"/>
                  <a:pt x="189257" y="45645"/>
                </a:cubicBezTo>
                <a:cubicBezTo>
                  <a:pt x="212540" y="53053"/>
                  <a:pt x="241645" y="55699"/>
                  <a:pt x="243232" y="51995"/>
                </a:cubicBezTo>
                <a:cubicBezTo>
                  <a:pt x="244819" y="48291"/>
                  <a:pt x="237411" y="31887"/>
                  <a:pt x="198782" y="23420"/>
                </a:cubicBezTo>
                <a:cubicBezTo>
                  <a:pt x="160153" y="14953"/>
                  <a:pt x="17807" y="3841"/>
                  <a:pt x="1932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C457595-0875-9796-62FD-E9183AB44366}"/>
              </a:ext>
            </a:extLst>
          </p:cNvPr>
          <p:cNvSpPr/>
          <p:nvPr/>
        </p:nvSpPr>
        <p:spPr>
          <a:xfrm>
            <a:off x="5791085" y="4854540"/>
            <a:ext cx="95034" cy="152476"/>
          </a:xfrm>
          <a:custGeom>
            <a:avLst/>
            <a:gdLst>
              <a:gd name="connsiteX0" fmla="*/ 115 w 95034"/>
              <a:gd name="connsiteY0" fmla="*/ 35 h 152476"/>
              <a:gd name="connsiteX1" fmla="*/ 73140 w 95034"/>
              <a:gd name="connsiteY1" fmla="*/ 76235 h 152476"/>
              <a:gd name="connsiteX2" fmla="*/ 79490 w 95034"/>
              <a:gd name="connsiteY2" fmla="*/ 152435 h 152476"/>
              <a:gd name="connsiteX3" fmla="*/ 92190 w 95034"/>
              <a:gd name="connsiteY3" fmla="*/ 85760 h 152476"/>
              <a:gd name="connsiteX4" fmla="*/ 115 w 95034"/>
              <a:gd name="connsiteY4" fmla="*/ 35 h 15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34" h="152476">
                <a:moveTo>
                  <a:pt x="115" y="35"/>
                </a:moveTo>
                <a:cubicBezTo>
                  <a:pt x="-3060" y="-1552"/>
                  <a:pt x="59911" y="50835"/>
                  <a:pt x="73140" y="76235"/>
                </a:cubicBezTo>
                <a:cubicBezTo>
                  <a:pt x="86369" y="101635"/>
                  <a:pt x="76315" y="150848"/>
                  <a:pt x="79490" y="152435"/>
                </a:cubicBezTo>
                <a:cubicBezTo>
                  <a:pt x="82665" y="154022"/>
                  <a:pt x="102244" y="110102"/>
                  <a:pt x="92190" y="85760"/>
                </a:cubicBezTo>
                <a:cubicBezTo>
                  <a:pt x="82136" y="61418"/>
                  <a:pt x="3290" y="1622"/>
                  <a:pt x="11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5F7611E-4527-494E-4513-4741C933ECF9}"/>
              </a:ext>
            </a:extLst>
          </p:cNvPr>
          <p:cNvSpPr/>
          <p:nvPr/>
        </p:nvSpPr>
        <p:spPr>
          <a:xfrm>
            <a:off x="7146816" y="4524356"/>
            <a:ext cx="45338" cy="117519"/>
          </a:xfrm>
          <a:custGeom>
            <a:avLst/>
            <a:gdLst>
              <a:gd name="connsiteX0" fmla="*/ 28684 w 45338"/>
              <a:gd name="connsiteY0" fmla="*/ 19 h 117519"/>
              <a:gd name="connsiteX1" fmla="*/ 31859 w 45338"/>
              <a:gd name="connsiteY1" fmla="*/ 66694 h 117519"/>
              <a:gd name="connsiteX2" fmla="*/ 109 w 45338"/>
              <a:gd name="connsiteY2" fmla="*/ 117494 h 117519"/>
              <a:gd name="connsiteX3" fmla="*/ 44559 w 45338"/>
              <a:gd name="connsiteY3" fmla="*/ 60344 h 117519"/>
              <a:gd name="connsiteX4" fmla="*/ 28684 w 45338"/>
              <a:gd name="connsiteY4" fmla="*/ 19 h 1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8" h="117519">
                <a:moveTo>
                  <a:pt x="28684" y="19"/>
                </a:moveTo>
                <a:cubicBezTo>
                  <a:pt x="26567" y="1077"/>
                  <a:pt x="36621" y="47115"/>
                  <a:pt x="31859" y="66694"/>
                </a:cubicBezTo>
                <a:cubicBezTo>
                  <a:pt x="27097" y="86273"/>
                  <a:pt x="-2008" y="118552"/>
                  <a:pt x="109" y="117494"/>
                </a:cubicBezTo>
                <a:cubicBezTo>
                  <a:pt x="2226" y="116436"/>
                  <a:pt x="39797" y="79394"/>
                  <a:pt x="44559" y="60344"/>
                </a:cubicBezTo>
                <a:cubicBezTo>
                  <a:pt x="49321" y="41294"/>
                  <a:pt x="30801" y="-1039"/>
                  <a:pt x="2868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56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158</TotalTime>
  <Words>0</Words>
  <Application>Microsoft Macintosh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2024-01-16T12:26:03Z</dcterms:created>
  <dcterms:modified xsi:type="dcterms:W3CDTF">2024-01-17T09:26:52Z</dcterms:modified>
</cp:coreProperties>
</file>