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6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4"/>
  </p:normalViewPr>
  <p:slideViewPr>
    <p:cSldViewPr snapToGrid="0">
      <p:cViewPr>
        <p:scale>
          <a:sx n="98" d="100"/>
          <a:sy n="98" d="100"/>
        </p:scale>
        <p:origin x="704" y="-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26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48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9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13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88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93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51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71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55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25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42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F489-78D0-ED44-BB77-C6F628F272A4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41E7D-F086-3348-976D-B4340C0D9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0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B7452-21D4-2D95-0F82-602CB80D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松本人志、19日放送『人志松本の酒のツマミになる話』出演へ 新庄剛志監督らゲストも発表 | ORICON NEWS" hidden="1">
            <a:extLst>
              <a:ext uri="{FF2B5EF4-FFF2-40B4-BE49-F238E27FC236}">
                <a16:creationId xmlns:a16="http://schemas.microsoft.com/office/drawing/2014/main" id="{97D69400-A102-9285-6CF4-CB78C9D6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601200" cy="105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01EFDE-D3BB-3A81-5F98-2F9C930F097C}"/>
              </a:ext>
            </a:extLst>
          </p:cNvPr>
          <p:cNvSpPr/>
          <p:nvPr/>
        </p:nvSpPr>
        <p:spPr>
          <a:xfrm>
            <a:off x="3571937" y="4108556"/>
            <a:ext cx="1139472" cy="195506"/>
          </a:xfrm>
          <a:custGeom>
            <a:avLst/>
            <a:gdLst>
              <a:gd name="connsiteX0" fmla="*/ 603 w 1139472"/>
              <a:gd name="connsiteY0" fmla="*/ 195504 h 195506"/>
              <a:gd name="connsiteX1" fmla="*/ 655568 w 1139472"/>
              <a:gd name="connsiteY1" fmla="*/ 16877 h 195506"/>
              <a:gd name="connsiteX2" fmla="*/ 506712 w 1139472"/>
              <a:gd name="connsiteY2" fmla="*/ 97684 h 195506"/>
              <a:gd name="connsiteX3" fmla="*/ 787412 w 1139472"/>
              <a:gd name="connsiteY3" fmla="*/ 67913 h 195506"/>
              <a:gd name="connsiteX4" fmla="*/ 1136160 w 1139472"/>
              <a:gd name="connsiteY4" fmla="*/ 131708 h 195506"/>
              <a:gd name="connsiteX5" fmla="*/ 566255 w 1139472"/>
              <a:gd name="connsiteY5" fmla="*/ 4117 h 195506"/>
              <a:gd name="connsiteX6" fmla="*/ 732123 w 1139472"/>
              <a:gd name="connsiteY6" fmla="*/ 29636 h 195506"/>
              <a:gd name="connsiteX7" fmla="*/ 540736 w 1139472"/>
              <a:gd name="connsiteY7" fmla="*/ 12624 h 195506"/>
              <a:gd name="connsiteX8" fmla="*/ 603 w 1139472"/>
              <a:gd name="connsiteY8" fmla="*/ 195504 h 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472" h="195506">
                <a:moveTo>
                  <a:pt x="603" y="195504"/>
                </a:moveTo>
                <a:cubicBezTo>
                  <a:pt x="19742" y="196213"/>
                  <a:pt x="571217" y="33180"/>
                  <a:pt x="655568" y="16877"/>
                </a:cubicBezTo>
                <a:cubicBezTo>
                  <a:pt x="739919" y="574"/>
                  <a:pt x="484738" y="89178"/>
                  <a:pt x="506712" y="97684"/>
                </a:cubicBezTo>
                <a:cubicBezTo>
                  <a:pt x="528686" y="106190"/>
                  <a:pt x="682504" y="62242"/>
                  <a:pt x="787412" y="67913"/>
                </a:cubicBezTo>
                <a:cubicBezTo>
                  <a:pt x="892320" y="73584"/>
                  <a:pt x="1173019" y="142341"/>
                  <a:pt x="1136160" y="131708"/>
                </a:cubicBezTo>
                <a:cubicBezTo>
                  <a:pt x="1099301" y="121075"/>
                  <a:pt x="633594" y="21129"/>
                  <a:pt x="566255" y="4117"/>
                </a:cubicBezTo>
                <a:cubicBezTo>
                  <a:pt x="498916" y="-12895"/>
                  <a:pt x="736376" y="28218"/>
                  <a:pt x="732123" y="29636"/>
                </a:cubicBezTo>
                <a:cubicBezTo>
                  <a:pt x="727870" y="31054"/>
                  <a:pt x="658403" y="-11476"/>
                  <a:pt x="540736" y="12624"/>
                </a:cubicBezTo>
                <a:cubicBezTo>
                  <a:pt x="423069" y="36724"/>
                  <a:pt x="-18536" y="194795"/>
                  <a:pt x="603" y="195504"/>
                </a:cubicBez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B4A6C0C-5D98-3C12-A438-167092382A02}"/>
              </a:ext>
            </a:extLst>
          </p:cNvPr>
          <p:cNvSpPr/>
          <p:nvPr/>
        </p:nvSpPr>
        <p:spPr>
          <a:xfrm>
            <a:off x="3400471" y="3827394"/>
            <a:ext cx="1304030" cy="361923"/>
          </a:xfrm>
          <a:custGeom>
            <a:avLst/>
            <a:gdLst>
              <a:gd name="connsiteX0" fmla="*/ 6201 w 1304030"/>
              <a:gd name="connsiteY0" fmla="*/ 247002 h 361923"/>
              <a:gd name="connsiteX1" fmla="*/ 610130 w 1304030"/>
              <a:gd name="connsiteY1" fmla="*/ 8833 h 361923"/>
              <a:gd name="connsiteX2" fmla="*/ 444262 w 1304030"/>
              <a:gd name="connsiteY2" fmla="*/ 127918 h 361923"/>
              <a:gd name="connsiteX3" fmla="*/ 793010 w 1304030"/>
              <a:gd name="connsiteY3" fmla="*/ 327 h 361923"/>
              <a:gd name="connsiteX4" fmla="*/ 529322 w 1304030"/>
              <a:gd name="connsiteY4" fmla="*/ 174701 h 361923"/>
              <a:gd name="connsiteX5" fmla="*/ 958878 w 1304030"/>
              <a:gd name="connsiteY5" fmla="*/ 59869 h 361923"/>
              <a:gd name="connsiteX6" fmla="*/ 690937 w 1304030"/>
              <a:gd name="connsiteY6" fmla="*/ 178954 h 361923"/>
              <a:gd name="connsiteX7" fmla="*/ 1243830 w 1304030"/>
              <a:gd name="connsiteY7" fmla="*/ 149183 h 361923"/>
              <a:gd name="connsiteX8" fmla="*/ 907842 w 1304030"/>
              <a:gd name="connsiteY8" fmla="*/ 225737 h 361923"/>
              <a:gd name="connsiteX9" fmla="*/ 1239577 w 1304030"/>
              <a:gd name="connsiteY9" fmla="*/ 195966 h 361923"/>
              <a:gd name="connsiteX10" fmla="*/ 1039685 w 1304030"/>
              <a:gd name="connsiteY10" fmla="*/ 191713 h 361923"/>
              <a:gd name="connsiteX11" fmla="*/ 1260842 w 1304030"/>
              <a:gd name="connsiteY11" fmla="*/ 315051 h 361923"/>
              <a:gd name="connsiteX12" fmla="*/ 1111987 w 1304030"/>
              <a:gd name="connsiteY12" fmla="*/ 361834 h 361923"/>
              <a:gd name="connsiteX13" fmla="*/ 1303373 w 1304030"/>
              <a:gd name="connsiteY13" fmla="*/ 323557 h 361923"/>
              <a:gd name="connsiteX14" fmla="*/ 1031179 w 1304030"/>
              <a:gd name="connsiteY14" fmla="*/ 217231 h 361923"/>
              <a:gd name="connsiteX15" fmla="*/ 576106 w 1304030"/>
              <a:gd name="connsiteY15" fmla="*/ 127918 h 361923"/>
              <a:gd name="connsiteX16" fmla="*/ 478286 w 1304030"/>
              <a:gd name="connsiteY16" fmla="*/ 81134 h 361923"/>
              <a:gd name="connsiteX17" fmla="*/ 308165 w 1304030"/>
              <a:gd name="connsiteY17" fmla="*/ 166195 h 361923"/>
              <a:gd name="connsiteX18" fmla="*/ 6201 w 1304030"/>
              <a:gd name="connsiteY18" fmla="*/ 247002 h 36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4030" h="361923">
                <a:moveTo>
                  <a:pt x="6201" y="247002"/>
                </a:moveTo>
                <a:cubicBezTo>
                  <a:pt x="56529" y="220775"/>
                  <a:pt x="537120" y="28680"/>
                  <a:pt x="610130" y="8833"/>
                </a:cubicBezTo>
                <a:cubicBezTo>
                  <a:pt x="683140" y="-11014"/>
                  <a:pt x="413782" y="129336"/>
                  <a:pt x="444262" y="127918"/>
                </a:cubicBezTo>
                <a:cubicBezTo>
                  <a:pt x="474742" y="126500"/>
                  <a:pt x="778833" y="-7470"/>
                  <a:pt x="793010" y="327"/>
                </a:cubicBezTo>
                <a:cubicBezTo>
                  <a:pt x="807187" y="8124"/>
                  <a:pt x="501677" y="164777"/>
                  <a:pt x="529322" y="174701"/>
                </a:cubicBezTo>
                <a:cubicBezTo>
                  <a:pt x="556967" y="184625"/>
                  <a:pt x="931942" y="59160"/>
                  <a:pt x="958878" y="59869"/>
                </a:cubicBezTo>
                <a:cubicBezTo>
                  <a:pt x="985814" y="60578"/>
                  <a:pt x="643445" y="164068"/>
                  <a:pt x="690937" y="178954"/>
                </a:cubicBezTo>
                <a:cubicBezTo>
                  <a:pt x="738429" y="193840"/>
                  <a:pt x="1207679" y="141386"/>
                  <a:pt x="1243830" y="149183"/>
                </a:cubicBezTo>
                <a:cubicBezTo>
                  <a:pt x="1279981" y="156980"/>
                  <a:pt x="908551" y="217940"/>
                  <a:pt x="907842" y="225737"/>
                </a:cubicBezTo>
                <a:cubicBezTo>
                  <a:pt x="907133" y="233534"/>
                  <a:pt x="1217603" y="201637"/>
                  <a:pt x="1239577" y="195966"/>
                </a:cubicBezTo>
                <a:cubicBezTo>
                  <a:pt x="1261551" y="190295"/>
                  <a:pt x="1036141" y="171865"/>
                  <a:pt x="1039685" y="191713"/>
                </a:cubicBezTo>
                <a:cubicBezTo>
                  <a:pt x="1043229" y="211561"/>
                  <a:pt x="1248792" y="286698"/>
                  <a:pt x="1260842" y="315051"/>
                </a:cubicBezTo>
                <a:cubicBezTo>
                  <a:pt x="1272892" y="343404"/>
                  <a:pt x="1104899" y="360416"/>
                  <a:pt x="1111987" y="361834"/>
                </a:cubicBezTo>
                <a:cubicBezTo>
                  <a:pt x="1119076" y="363252"/>
                  <a:pt x="1316841" y="347657"/>
                  <a:pt x="1303373" y="323557"/>
                </a:cubicBezTo>
                <a:cubicBezTo>
                  <a:pt x="1289905" y="299457"/>
                  <a:pt x="1152390" y="249837"/>
                  <a:pt x="1031179" y="217231"/>
                </a:cubicBezTo>
                <a:cubicBezTo>
                  <a:pt x="909968" y="184625"/>
                  <a:pt x="668255" y="150601"/>
                  <a:pt x="576106" y="127918"/>
                </a:cubicBezTo>
                <a:cubicBezTo>
                  <a:pt x="483957" y="105235"/>
                  <a:pt x="522943" y="74754"/>
                  <a:pt x="478286" y="81134"/>
                </a:cubicBezTo>
                <a:cubicBezTo>
                  <a:pt x="433629" y="87513"/>
                  <a:pt x="390390" y="141386"/>
                  <a:pt x="308165" y="166195"/>
                </a:cubicBezTo>
                <a:cubicBezTo>
                  <a:pt x="225940" y="191004"/>
                  <a:pt x="-44127" y="273229"/>
                  <a:pt x="6201" y="247002"/>
                </a:cubicBez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88573E3-1C6A-E9AD-1566-D16F95F816F3}"/>
              </a:ext>
            </a:extLst>
          </p:cNvPr>
          <p:cNvSpPr/>
          <p:nvPr/>
        </p:nvSpPr>
        <p:spPr>
          <a:xfrm>
            <a:off x="3317296" y="3949738"/>
            <a:ext cx="748678" cy="320307"/>
          </a:xfrm>
          <a:custGeom>
            <a:avLst/>
            <a:gdLst>
              <a:gd name="connsiteX0" fmla="*/ 672040 w 748678"/>
              <a:gd name="connsiteY0" fmla="*/ 1321 h 320307"/>
              <a:gd name="connsiteX1" fmla="*/ 4315 w 748678"/>
              <a:gd name="connsiteY1" fmla="*/ 239490 h 320307"/>
              <a:gd name="connsiteX2" fmla="*/ 374328 w 748678"/>
              <a:gd name="connsiteY2" fmla="*/ 162935 h 320307"/>
              <a:gd name="connsiteX3" fmla="*/ 157424 w 748678"/>
              <a:gd name="connsiteY3" fmla="*/ 320297 h 320307"/>
              <a:gd name="connsiteX4" fmla="*/ 748594 w 748678"/>
              <a:gd name="connsiteY4" fmla="*/ 154429 h 320307"/>
              <a:gd name="connsiteX5" fmla="*/ 110641 w 748678"/>
              <a:gd name="connsiteY5" fmla="*/ 269261 h 320307"/>
              <a:gd name="connsiteX6" fmla="*/ 357316 w 748678"/>
              <a:gd name="connsiteY6" fmla="*/ 120405 h 320307"/>
              <a:gd name="connsiteX7" fmla="*/ 242484 w 748678"/>
              <a:gd name="connsiteY7" fmla="*/ 141670 h 320307"/>
              <a:gd name="connsiteX8" fmla="*/ 672040 w 748678"/>
              <a:gd name="connsiteY8" fmla="*/ 1321 h 3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678" h="320307">
                <a:moveTo>
                  <a:pt x="672040" y="1321"/>
                </a:moveTo>
                <a:cubicBezTo>
                  <a:pt x="632345" y="17624"/>
                  <a:pt x="53934" y="212554"/>
                  <a:pt x="4315" y="239490"/>
                </a:cubicBezTo>
                <a:cubicBezTo>
                  <a:pt x="-45304" y="266426"/>
                  <a:pt x="348810" y="149467"/>
                  <a:pt x="374328" y="162935"/>
                </a:cubicBezTo>
                <a:cubicBezTo>
                  <a:pt x="399846" y="176403"/>
                  <a:pt x="95046" y="321715"/>
                  <a:pt x="157424" y="320297"/>
                </a:cubicBezTo>
                <a:cubicBezTo>
                  <a:pt x="219802" y="318879"/>
                  <a:pt x="756391" y="162935"/>
                  <a:pt x="748594" y="154429"/>
                </a:cubicBezTo>
                <a:cubicBezTo>
                  <a:pt x="740797" y="145923"/>
                  <a:pt x="175854" y="274932"/>
                  <a:pt x="110641" y="269261"/>
                </a:cubicBezTo>
                <a:cubicBezTo>
                  <a:pt x="45428" y="263590"/>
                  <a:pt x="335342" y="141670"/>
                  <a:pt x="357316" y="120405"/>
                </a:cubicBezTo>
                <a:cubicBezTo>
                  <a:pt x="379290" y="99140"/>
                  <a:pt x="195701" y="158682"/>
                  <a:pt x="242484" y="141670"/>
                </a:cubicBezTo>
                <a:cubicBezTo>
                  <a:pt x="289267" y="124658"/>
                  <a:pt x="711735" y="-14982"/>
                  <a:pt x="672040" y="1321"/>
                </a:cubicBez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4D7A67D-573F-3C88-1958-C337BAE2C19C}"/>
              </a:ext>
            </a:extLst>
          </p:cNvPr>
          <p:cNvSpPr/>
          <p:nvPr/>
        </p:nvSpPr>
        <p:spPr>
          <a:xfrm>
            <a:off x="5307324" y="4114993"/>
            <a:ext cx="1253819" cy="223503"/>
          </a:xfrm>
          <a:custGeom>
            <a:avLst/>
            <a:gdLst>
              <a:gd name="connsiteX0" fmla="*/ 449 w 1253819"/>
              <a:gd name="connsiteY0" fmla="*/ 223091 h 223503"/>
              <a:gd name="connsiteX1" fmla="*/ 251377 w 1253819"/>
              <a:gd name="connsiteY1" fmla="*/ 133777 h 223503"/>
              <a:gd name="connsiteX2" fmla="*/ 119534 w 1253819"/>
              <a:gd name="connsiteY2" fmla="*/ 163548 h 223503"/>
              <a:gd name="connsiteX3" fmla="*/ 264136 w 1253819"/>
              <a:gd name="connsiteY3" fmla="*/ 91247 h 223503"/>
              <a:gd name="connsiteX4" fmla="*/ 549089 w 1253819"/>
              <a:gd name="connsiteY4" fmla="*/ 99753 h 223503"/>
              <a:gd name="connsiteX5" fmla="*/ 204594 w 1253819"/>
              <a:gd name="connsiteY5" fmla="*/ 6187 h 223503"/>
              <a:gd name="connsiteX6" fmla="*/ 889331 w 1253819"/>
              <a:gd name="connsiteY6" fmla="*/ 155042 h 223503"/>
              <a:gd name="connsiteX7" fmla="*/ 651162 w 1253819"/>
              <a:gd name="connsiteY7" fmla="*/ 78488 h 223503"/>
              <a:gd name="connsiteX8" fmla="*/ 1250838 w 1253819"/>
              <a:gd name="connsiteY8" fmla="*/ 176307 h 223503"/>
              <a:gd name="connsiteX9" fmla="*/ 851054 w 1253819"/>
              <a:gd name="connsiteY9" fmla="*/ 91247 h 223503"/>
              <a:gd name="connsiteX10" fmla="*/ 170570 w 1253819"/>
              <a:gd name="connsiteY10" fmla="*/ 14693 h 223503"/>
              <a:gd name="connsiteX11" fmla="*/ 98269 w 1253819"/>
              <a:gd name="connsiteY11" fmla="*/ 1934 h 223503"/>
              <a:gd name="connsiteX12" fmla="*/ 281149 w 1253819"/>
              <a:gd name="connsiteY12" fmla="*/ 40211 h 223503"/>
              <a:gd name="connsiteX13" fmla="*/ 191835 w 1253819"/>
              <a:gd name="connsiteY13" fmla="*/ 91247 h 223503"/>
              <a:gd name="connsiteX14" fmla="*/ 449 w 1253819"/>
              <a:gd name="connsiteY14" fmla="*/ 223091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3819" h="223503">
                <a:moveTo>
                  <a:pt x="449" y="223091"/>
                </a:moveTo>
                <a:cubicBezTo>
                  <a:pt x="10373" y="230179"/>
                  <a:pt x="231529" y="143701"/>
                  <a:pt x="251377" y="133777"/>
                </a:cubicBezTo>
                <a:cubicBezTo>
                  <a:pt x="271225" y="123853"/>
                  <a:pt x="117408" y="170636"/>
                  <a:pt x="119534" y="163548"/>
                </a:cubicBezTo>
                <a:cubicBezTo>
                  <a:pt x="121660" y="156460"/>
                  <a:pt x="192544" y="101879"/>
                  <a:pt x="264136" y="91247"/>
                </a:cubicBezTo>
                <a:cubicBezTo>
                  <a:pt x="335728" y="80615"/>
                  <a:pt x="559013" y="113930"/>
                  <a:pt x="549089" y="99753"/>
                </a:cubicBezTo>
                <a:cubicBezTo>
                  <a:pt x="539165" y="85576"/>
                  <a:pt x="147887" y="-3028"/>
                  <a:pt x="204594" y="6187"/>
                </a:cubicBezTo>
                <a:cubicBezTo>
                  <a:pt x="261301" y="15402"/>
                  <a:pt x="814903" y="142992"/>
                  <a:pt x="889331" y="155042"/>
                </a:cubicBezTo>
                <a:cubicBezTo>
                  <a:pt x="963759" y="167092"/>
                  <a:pt x="590911" y="74944"/>
                  <a:pt x="651162" y="78488"/>
                </a:cubicBezTo>
                <a:cubicBezTo>
                  <a:pt x="711413" y="82032"/>
                  <a:pt x="1217523" y="174181"/>
                  <a:pt x="1250838" y="176307"/>
                </a:cubicBezTo>
                <a:cubicBezTo>
                  <a:pt x="1284153" y="178433"/>
                  <a:pt x="1031098" y="118183"/>
                  <a:pt x="851054" y="91247"/>
                </a:cubicBezTo>
                <a:cubicBezTo>
                  <a:pt x="671010" y="64311"/>
                  <a:pt x="296034" y="29578"/>
                  <a:pt x="170570" y="14693"/>
                </a:cubicBezTo>
                <a:cubicBezTo>
                  <a:pt x="45106" y="-192"/>
                  <a:pt x="79839" y="-2319"/>
                  <a:pt x="98269" y="1934"/>
                </a:cubicBezTo>
                <a:cubicBezTo>
                  <a:pt x="116699" y="6187"/>
                  <a:pt x="265555" y="25326"/>
                  <a:pt x="281149" y="40211"/>
                </a:cubicBezTo>
                <a:cubicBezTo>
                  <a:pt x="296743" y="55096"/>
                  <a:pt x="235783" y="65020"/>
                  <a:pt x="191835" y="91247"/>
                </a:cubicBezTo>
                <a:cubicBezTo>
                  <a:pt x="147887" y="117474"/>
                  <a:pt x="-9475" y="216003"/>
                  <a:pt x="449" y="223091"/>
                </a:cubicBez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ED33834-B65C-0AF0-95AB-411FBE8E39A5}"/>
              </a:ext>
            </a:extLst>
          </p:cNvPr>
          <p:cNvSpPr/>
          <p:nvPr/>
        </p:nvSpPr>
        <p:spPr>
          <a:xfrm>
            <a:off x="5466429" y="3790342"/>
            <a:ext cx="1203343" cy="422090"/>
          </a:xfrm>
          <a:custGeom>
            <a:avLst/>
            <a:gdLst>
              <a:gd name="connsiteX0" fmla="*/ 36983 w 1203343"/>
              <a:gd name="connsiteY0" fmla="*/ 258536 h 422090"/>
              <a:gd name="connsiteX1" fmla="*/ 113538 w 1203343"/>
              <a:gd name="connsiteY1" fmla="*/ 275548 h 422090"/>
              <a:gd name="connsiteX2" fmla="*/ 913106 w 1203343"/>
              <a:gd name="connsiteY2" fmla="*/ 309572 h 422090"/>
              <a:gd name="connsiteX3" fmla="*/ 462285 w 1203343"/>
              <a:gd name="connsiteY3" fmla="*/ 135198 h 422090"/>
              <a:gd name="connsiteX4" fmla="*/ 1044950 w 1203343"/>
              <a:gd name="connsiteY4" fmla="*/ 301066 h 422090"/>
              <a:gd name="connsiteX5" fmla="*/ 913106 w 1203343"/>
              <a:gd name="connsiteY5" fmla="*/ 164970 h 422090"/>
              <a:gd name="connsiteX6" fmla="*/ 1193805 w 1203343"/>
              <a:gd name="connsiteY6" fmla="*/ 420151 h 422090"/>
              <a:gd name="connsiteX7" fmla="*/ 500563 w 1203343"/>
              <a:gd name="connsiteY7" fmla="*/ 3355 h 422090"/>
              <a:gd name="connsiteX8" fmla="*/ 772756 w 1203343"/>
              <a:gd name="connsiteY8" fmla="*/ 224512 h 422090"/>
              <a:gd name="connsiteX9" fmla="*/ 372972 w 1203343"/>
              <a:gd name="connsiteY9" fmla="*/ 237271 h 422090"/>
              <a:gd name="connsiteX10" fmla="*/ 415502 w 1203343"/>
              <a:gd name="connsiteY10" fmla="*/ 335091 h 422090"/>
              <a:gd name="connsiteX11" fmla="*/ 36983 w 1203343"/>
              <a:gd name="connsiteY11" fmla="*/ 258536 h 42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3343" h="422090">
                <a:moveTo>
                  <a:pt x="36983" y="258536"/>
                </a:moveTo>
                <a:cubicBezTo>
                  <a:pt x="-13344" y="248612"/>
                  <a:pt x="-32483" y="267042"/>
                  <a:pt x="113538" y="275548"/>
                </a:cubicBezTo>
                <a:cubicBezTo>
                  <a:pt x="259559" y="284054"/>
                  <a:pt x="854982" y="332964"/>
                  <a:pt x="913106" y="309572"/>
                </a:cubicBezTo>
                <a:cubicBezTo>
                  <a:pt x="971230" y="286180"/>
                  <a:pt x="440311" y="136616"/>
                  <a:pt x="462285" y="135198"/>
                </a:cubicBezTo>
                <a:cubicBezTo>
                  <a:pt x="484259" y="133780"/>
                  <a:pt x="969813" y="296104"/>
                  <a:pt x="1044950" y="301066"/>
                </a:cubicBezTo>
                <a:cubicBezTo>
                  <a:pt x="1120087" y="306028"/>
                  <a:pt x="888297" y="145122"/>
                  <a:pt x="913106" y="164970"/>
                </a:cubicBezTo>
                <a:cubicBezTo>
                  <a:pt x="937915" y="184817"/>
                  <a:pt x="1262562" y="447087"/>
                  <a:pt x="1193805" y="420151"/>
                </a:cubicBezTo>
                <a:cubicBezTo>
                  <a:pt x="1125048" y="393215"/>
                  <a:pt x="570738" y="35961"/>
                  <a:pt x="500563" y="3355"/>
                </a:cubicBezTo>
                <a:cubicBezTo>
                  <a:pt x="430388" y="-29251"/>
                  <a:pt x="794021" y="185526"/>
                  <a:pt x="772756" y="224512"/>
                </a:cubicBezTo>
                <a:cubicBezTo>
                  <a:pt x="751491" y="263498"/>
                  <a:pt x="432514" y="218841"/>
                  <a:pt x="372972" y="237271"/>
                </a:cubicBezTo>
                <a:cubicBezTo>
                  <a:pt x="313430" y="255701"/>
                  <a:pt x="473627" y="330838"/>
                  <a:pt x="415502" y="335091"/>
                </a:cubicBezTo>
                <a:cubicBezTo>
                  <a:pt x="357377" y="339344"/>
                  <a:pt x="87310" y="268460"/>
                  <a:pt x="36983" y="258536"/>
                </a:cubicBez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F9F4C95-CC92-0B40-D066-5924360D0520}"/>
              </a:ext>
            </a:extLst>
          </p:cNvPr>
          <p:cNvSpPr/>
          <p:nvPr/>
        </p:nvSpPr>
        <p:spPr>
          <a:xfrm>
            <a:off x="3605156" y="4286313"/>
            <a:ext cx="1034899" cy="448170"/>
          </a:xfrm>
          <a:custGeom>
            <a:avLst/>
            <a:gdLst>
              <a:gd name="connsiteX0" fmla="*/ 26926 w 1034899"/>
              <a:gd name="connsiteY0" fmla="*/ 319711 h 448170"/>
              <a:gd name="connsiteX1" fmla="*/ 494758 w 1034899"/>
              <a:gd name="connsiteY1" fmla="*/ 13494 h 448170"/>
              <a:gd name="connsiteX2" fmla="*/ 481999 w 1034899"/>
              <a:gd name="connsiteY2" fmla="*/ 60277 h 448170"/>
              <a:gd name="connsiteX3" fmla="*/ 775458 w 1034899"/>
              <a:gd name="connsiteY3" fmla="*/ 115566 h 448170"/>
              <a:gd name="connsiteX4" fmla="*/ 928567 w 1034899"/>
              <a:gd name="connsiteY4" fmla="*/ 243157 h 448170"/>
              <a:gd name="connsiteX5" fmla="*/ 920061 w 1034899"/>
              <a:gd name="connsiteY5" fmla="*/ 209133 h 448170"/>
              <a:gd name="connsiteX6" fmla="*/ 1034892 w 1034899"/>
              <a:gd name="connsiteY6" fmla="*/ 447302 h 448170"/>
              <a:gd name="connsiteX7" fmla="*/ 924314 w 1034899"/>
              <a:gd name="connsiteY7" fmla="*/ 281434 h 448170"/>
              <a:gd name="connsiteX8" fmla="*/ 681891 w 1034899"/>
              <a:gd name="connsiteY8" fmla="*/ 77289 h 448170"/>
              <a:gd name="connsiteX9" fmla="*/ 384180 w 1034899"/>
              <a:gd name="connsiteY9" fmla="*/ 77289 h 448170"/>
              <a:gd name="connsiteX10" fmla="*/ 375674 w 1034899"/>
              <a:gd name="connsiteY10" fmla="*/ 90048 h 448170"/>
              <a:gd name="connsiteX11" fmla="*/ 128998 w 1034899"/>
              <a:gd name="connsiteY11" fmla="*/ 281434 h 448170"/>
              <a:gd name="connsiteX12" fmla="*/ 286360 w 1034899"/>
              <a:gd name="connsiteY12" fmla="*/ 132578 h 448170"/>
              <a:gd name="connsiteX13" fmla="*/ 82215 w 1034899"/>
              <a:gd name="connsiteY13" fmla="*/ 332470 h 448170"/>
              <a:gd name="connsiteX14" fmla="*/ 26926 w 1034899"/>
              <a:gd name="connsiteY14" fmla="*/ 319711 h 44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4899" h="448170">
                <a:moveTo>
                  <a:pt x="26926" y="319711"/>
                </a:moveTo>
                <a:cubicBezTo>
                  <a:pt x="95683" y="266548"/>
                  <a:pt x="418913" y="56733"/>
                  <a:pt x="494758" y="13494"/>
                </a:cubicBezTo>
                <a:cubicBezTo>
                  <a:pt x="570603" y="-29745"/>
                  <a:pt x="435216" y="43265"/>
                  <a:pt x="481999" y="60277"/>
                </a:cubicBezTo>
                <a:cubicBezTo>
                  <a:pt x="528782" y="77289"/>
                  <a:pt x="701030" y="85086"/>
                  <a:pt x="775458" y="115566"/>
                </a:cubicBezTo>
                <a:cubicBezTo>
                  <a:pt x="849886" y="146046"/>
                  <a:pt x="904467" y="227562"/>
                  <a:pt x="928567" y="243157"/>
                </a:cubicBezTo>
                <a:cubicBezTo>
                  <a:pt x="952668" y="258751"/>
                  <a:pt x="902340" y="175109"/>
                  <a:pt x="920061" y="209133"/>
                </a:cubicBezTo>
                <a:cubicBezTo>
                  <a:pt x="937782" y="243157"/>
                  <a:pt x="1034183" y="435252"/>
                  <a:pt x="1034892" y="447302"/>
                </a:cubicBezTo>
                <a:cubicBezTo>
                  <a:pt x="1035601" y="459352"/>
                  <a:pt x="983147" y="343103"/>
                  <a:pt x="924314" y="281434"/>
                </a:cubicBezTo>
                <a:cubicBezTo>
                  <a:pt x="865481" y="219765"/>
                  <a:pt x="771913" y="111313"/>
                  <a:pt x="681891" y="77289"/>
                </a:cubicBezTo>
                <a:cubicBezTo>
                  <a:pt x="591869" y="43265"/>
                  <a:pt x="384180" y="77289"/>
                  <a:pt x="384180" y="77289"/>
                </a:cubicBezTo>
                <a:cubicBezTo>
                  <a:pt x="333144" y="79415"/>
                  <a:pt x="418204" y="56024"/>
                  <a:pt x="375674" y="90048"/>
                </a:cubicBezTo>
                <a:cubicBezTo>
                  <a:pt x="333144" y="124072"/>
                  <a:pt x="143884" y="274346"/>
                  <a:pt x="128998" y="281434"/>
                </a:cubicBezTo>
                <a:cubicBezTo>
                  <a:pt x="114112" y="288522"/>
                  <a:pt x="294157" y="124072"/>
                  <a:pt x="286360" y="132578"/>
                </a:cubicBezTo>
                <a:cubicBezTo>
                  <a:pt x="278563" y="141084"/>
                  <a:pt x="126872" y="301990"/>
                  <a:pt x="82215" y="332470"/>
                </a:cubicBezTo>
                <a:cubicBezTo>
                  <a:pt x="37558" y="362950"/>
                  <a:pt x="-41831" y="372874"/>
                  <a:pt x="26926" y="319711"/>
                </a:cubicBez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02B72C6-05C6-FF6D-BB87-B880B571E8ED}"/>
              </a:ext>
            </a:extLst>
          </p:cNvPr>
          <p:cNvSpPr/>
          <p:nvPr/>
        </p:nvSpPr>
        <p:spPr>
          <a:xfrm>
            <a:off x="3782282" y="4310450"/>
            <a:ext cx="862029" cy="304478"/>
          </a:xfrm>
          <a:custGeom>
            <a:avLst/>
            <a:gdLst>
              <a:gd name="connsiteX0" fmla="*/ 7162 w 862029"/>
              <a:gd name="connsiteY0" fmla="*/ 27634 h 304478"/>
              <a:gd name="connsiteX1" fmla="*/ 564308 w 862029"/>
              <a:gd name="connsiteY1" fmla="*/ 6369 h 304478"/>
              <a:gd name="connsiteX2" fmla="*/ 717417 w 862029"/>
              <a:gd name="connsiteY2" fmla="*/ 159477 h 304478"/>
              <a:gd name="connsiteX3" fmla="*/ 713164 w 862029"/>
              <a:gd name="connsiteY3" fmla="*/ 104188 h 304478"/>
              <a:gd name="connsiteX4" fmla="*/ 862019 w 862029"/>
              <a:gd name="connsiteY4" fmla="*/ 304080 h 304478"/>
              <a:gd name="connsiteX5" fmla="*/ 721670 w 862029"/>
              <a:gd name="connsiteY5" fmla="*/ 159477 h 304478"/>
              <a:gd name="connsiteX6" fmla="*/ 602585 w 862029"/>
              <a:gd name="connsiteY6" fmla="*/ 36140 h 304478"/>
              <a:gd name="connsiteX7" fmla="*/ 270849 w 862029"/>
              <a:gd name="connsiteY7" fmla="*/ 14875 h 304478"/>
              <a:gd name="connsiteX8" fmla="*/ 7162 w 862029"/>
              <a:gd name="connsiteY8" fmla="*/ 27634 h 30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029" h="304478">
                <a:moveTo>
                  <a:pt x="7162" y="27634"/>
                </a:moveTo>
                <a:cubicBezTo>
                  <a:pt x="56072" y="26216"/>
                  <a:pt x="445932" y="-15605"/>
                  <a:pt x="564308" y="6369"/>
                </a:cubicBezTo>
                <a:cubicBezTo>
                  <a:pt x="682684" y="28343"/>
                  <a:pt x="692608" y="143174"/>
                  <a:pt x="717417" y="159477"/>
                </a:cubicBezTo>
                <a:cubicBezTo>
                  <a:pt x="742226" y="175780"/>
                  <a:pt x="689064" y="80088"/>
                  <a:pt x="713164" y="104188"/>
                </a:cubicBezTo>
                <a:cubicBezTo>
                  <a:pt x="737264" y="128289"/>
                  <a:pt x="860601" y="294865"/>
                  <a:pt x="862019" y="304080"/>
                </a:cubicBezTo>
                <a:cubicBezTo>
                  <a:pt x="863437" y="313295"/>
                  <a:pt x="721670" y="159477"/>
                  <a:pt x="721670" y="159477"/>
                </a:cubicBezTo>
                <a:cubicBezTo>
                  <a:pt x="678431" y="114820"/>
                  <a:pt x="677722" y="60240"/>
                  <a:pt x="602585" y="36140"/>
                </a:cubicBezTo>
                <a:cubicBezTo>
                  <a:pt x="527448" y="12040"/>
                  <a:pt x="369377" y="18419"/>
                  <a:pt x="270849" y="14875"/>
                </a:cubicBezTo>
                <a:cubicBezTo>
                  <a:pt x="172321" y="11331"/>
                  <a:pt x="-41748" y="29052"/>
                  <a:pt x="7162" y="27634"/>
                </a:cubicBez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246726E-2277-5E03-7D53-35E9A5D165A2}"/>
              </a:ext>
            </a:extLst>
          </p:cNvPr>
          <p:cNvSpPr/>
          <p:nvPr/>
        </p:nvSpPr>
        <p:spPr>
          <a:xfrm>
            <a:off x="3589552" y="4378651"/>
            <a:ext cx="1063683" cy="261571"/>
          </a:xfrm>
          <a:custGeom>
            <a:avLst/>
            <a:gdLst>
              <a:gd name="connsiteX0" fmla="*/ 93566 w 1063683"/>
              <a:gd name="connsiteY0" fmla="*/ 261397 h 261571"/>
              <a:gd name="connsiteX1" fmla="*/ 501856 w 1063683"/>
              <a:gd name="connsiteY1" fmla="*/ 31734 h 261571"/>
              <a:gd name="connsiteX2" fmla="*/ 404037 w 1063683"/>
              <a:gd name="connsiteY2" fmla="*/ 108289 h 261571"/>
              <a:gd name="connsiteX3" fmla="*/ 642206 w 1063683"/>
              <a:gd name="connsiteY3" fmla="*/ 1963 h 261571"/>
              <a:gd name="connsiteX4" fmla="*/ 616688 w 1063683"/>
              <a:gd name="connsiteY4" fmla="*/ 40240 h 261571"/>
              <a:gd name="connsiteX5" fmla="*/ 748532 w 1063683"/>
              <a:gd name="connsiteY5" fmla="*/ 52999 h 261571"/>
              <a:gd name="connsiteX6" fmla="*/ 833592 w 1063683"/>
              <a:gd name="connsiteY6" fmla="*/ 121048 h 261571"/>
              <a:gd name="connsiteX7" fmla="*/ 833592 w 1063683"/>
              <a:gd name="connsiteY7" fmla="*/ 99782 h 261571"/>
              <a:gd name="connsiteX8" fmla="*/ 905894 w 1063683"/>
              <a:gd name="connsiteY8" fmla="*/ 214614 h 261571"/>
              <a:gd name="connsiteX9" fmla="*/ 901641 w 1063683"/>
              <a:gd name="connsiteY9" fmla="*/ 257144 h 261571"/>
              <a:gd name="connsiteX10" fmla="*/ 1063255 w 1063683"/>
              <a:gd name="connsiteY10" fmla="*/ 244385 h 261571"/>
              <a:gd name="connsiteX11" fmla="*/ 935665 w 1063683"/>
              <a:gd name="connsiteY11" fmla="*/ 116795 h 261571"/>
              <a:gd name="connsiteX12" fmla="*/ 569905 w 1063683"/>
              <a:gd name="connsiteY12" fmla="*/ 14722 h 261571"/>
              <a:gd name="connsiteX13" fmla="*/ 310470 w 1063683"/>
              <a:gd name="connsiteY13" fmla="*/ 138060 h 261571"/>
              <a:gd name="connsiteX14" fmla="*/ 0 w 1063683"/>
              <a:gd name="connsiteY14" fmla="*/ 231626 h 26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3683" h="261571">
                <a:moveTo>
                  <a:pt x="93566" y="261397"/>
                </a:moveTo>
                <a:cubicBezTo>
                  <a:pt x="271838" y="159324"/>
                  <a:pt x="450111" y="57252"/>
                  <a:pt x="501856" y="31734"/>
                </a:cubicBezTo>
                <a:cubicBezTo>
                  <a:pt x="553601" y="6216"/>
                  <a:pt x="380645" y="113251"/>
                  <a:pt x="404037" y="108289"/>
                </a:cubicBezTo>
                <a:cubicBezTo>
                  <a:pt x="427429" y="103327"/>
                  <a:pt x="606764" y="13304"/>
                  <a:pt x="642206" y="1963"/>
                </a:cubicBezTo>
                <a:cubicBezTo>
                  <a:pt x="677648" y="-9378"/>
                  <a:pt x="598967" y="31734"/>
                  <a:pt x="616688" y="40240"/>
                </a:cubicBezTo>
                <a:cubicBezTo>
                  <a:pt x="634409" y="48746"/>
                  <a:pt x="712381" y="39531"/>
                  <a:pt x="748532" y="52999"/>
                </a:cubicBezTo>
                <a:cubicBezTo>
                  <a:pt x="784683" y="66467"/>
                  <a:pt x="819415" y="113251"/>
                  <a:pt x="833592" y="121048"/>
                </a:cubicBezTo>
                <a:cubicBezTo>
                  <a:pt x="847769" y="128845"/>
                  <a:pt x="821542" y="84188"/>
                  <a:pt x="833592" y="99782"/>
                </a:cubicBezTo>
                <a:cubicBezTo>
                  <a:pt x="845642" y="115376"/>
                  <a:pt x="894553" y="188387"/>
                  <a:pt x="905894" y="214614"/>
                </a:cubicBezTo>
                <a:cubicBezTo>
                  <a:pt x="917235" y="240841"/>
                  <a:pt x="875414" y="252182"/>
                  <a:pt x="901641" y="257144"/>
                </a:cubicBezTo>
                <a:cubicBezTo>
                  <a:pt x="927868" y="262106"/>
                  <a:pt x="1057584" y="267777"/>
                  <a:pt x="1063255" y="244385"/>
                </a:cubicBezTo>
                <a:cubicBezTo>
                  <a:pt x="1068926" y="220993"/>
                  <a:pt x="1017890" y="155072"/>
                  <a:pt x="935665" y="116795"/>
                </a:cubicBezTo>
                <a:cubicBezTo>
                  <a:pt x="853440" y="78518"/>
                  <a:pt x="674104" y="11178"/>
                  <a:pt x="569905" y="14722"/>
                </a:cubicBezTo>
                <a:cubicBezTo>
                  <a:pt x="465706" y="18266"/>
                  <a:pt x="405454" y="101909"/>
                  <a:pt x="310470" y="138060"/>
                </a:cubicBezTo>
                <a:cubicBezTo>
                  <a:pt x="215486" y="174211"/>
                  <a:pt x="107743" y="202918"/>
                  <a:pt x="0" y="23162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C6DD492-F168-2CA4-547E-8632FCD1FC37}"/>
              </a:ext>
            </a:extLst>
          </p:cNvPr>
          <p:cNvSpPr/>
          <p:nvPr/>
        </p:nvSpPr>
        <p:spPr>
          <a:xfrm>
            <a:off x="3912751" y="4444409"/>
            <a:ext cx="98900" cy="191817"/>
          </a:xfrm>
          <a:custGeom>
            <a:avLst/>
            <a:gdLst>
              <a:gd name="connsiteX0" fmla="*/ 68079 w 98900"/>
              <a:gd name="connsiteY0" fmla="*/ 0 h 191817"/>
              <a:gd name="connsiteX1" fmla="*/ 25549 w 98900"/>
              <a:gd name="connsiteY1" fmla="*/ 131844 h 191817"/>
              <a:gd name="connsiteX2" fmla="*/ 97850 w 98900"/>
              <a:gd name="connsiteY2" fmla="*/ 191386 h 191817"/>
              <a:gd name="connsiteX3" fmla="*/ 63826 w 98900"/>
              <a:gd name="connsiteY3" fmla="*/ 157362 h 191817"/>
              <a:gd name="connsiteX4" fmla="*/ 30 w 98900"/>
              <a:gd name="connsiteY4" fmla="*/ 131844 h 191817"/>
              <a:gd name="connsiteX5" fmla="*/ 72332 w 98900"/>
              <a:gd name="connsiteY5" fmla="*/ 55290 h 19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00" h="191817">
                <a:moveTo>
                  <a:pt x="68079" y="0"/>
                </a:moveTo>
                <a:cubicBezTo>
                  <a:pt x="44333" y="49973"/>
                  <a:pt x="20587" y="99946"/>
                  <a:pt x="25549" y="131844"/>
                </a:cubicBezTo>
                <a:cubicBezTo>
                  <a:pt x="30511" y="163742"/>
                  <a:pt x="91471" y="187133"/>
                  <a:pt x="97850" y="191386"/>
                </a:cubicBezTo>
                <a:cubicBezTo>
                  <a:pt x="104229" y="195639"/>
                  <a:pt x="80129" y="167286"/>
                  <a:pt x="63826" y="157362"/>
                </a:cubicBezTo>
                <a:cubicBezTo>
                  <a:pt x="47523" y="147438"/>
                  <a:pt x="-1388" y="148856"/>
                  <a:pt x="30" y="131844"/>
                </a:cubicBezTo>
                <a:cubicBezTo>
                  <a:pt x="1448" y="114832"/>
                  <a:pt x="36890" y="85061"/>
                  <a:pt x="72332" y="5529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0ED780E-454F-6ED9-021B-DFF4E143E257}"/>
              </a:ext>
            </a:extLst>
          </p:cNvPr>
          <p:cNvSpPr/>
          <p:nvPr/>
        </p:nvSpPr>
        <p:spPr>
          <a:xfrm>
            <a:off x="4138192" y="4401879"/>
            <a:ext cx="413138" cy="289206"/>
          </a:xfrm>
          <a:custGeom>
            <a:avLst/>
            <a:gdLst>
              <a:gd name="connsiteX0" fmla="*/ 187133 w 413138"/>
              <a:gd name="connsiteY0" fmla="*/ 0 h 289206"/>
              <a:gd name="connsiteX1" fmla="*/ 323229 w 413138"/>
              <a:gd name="connsiteY1" fmla="*/ 191386 h 289206"/>
              <a:gd name="connsiteX2" fmla="*/ 331735 w 413138"/>
              <a:gd name="connsiteY2" fmla="*/ 212651 h 289206"/>
              <a:gd name="connsiteX3" fmla="*/ 131843 w 413138"/>
              <a:gd name="connsiteY3" fmla="*/ 272194 h 289206"/>
              <a:gd name="connsiteX4" fmla="*/ 216904 w 413138"/>
              <a:gd name="connsiteY4" fmla="*/ 259434 h 289206"/>
              <a:gd name="connsiteX5" fmla="*/ 0 w 413138"/>
              <a:gd name="connsiteY5" fmla="*/ 289206 h 289206"/>
              <a:gd name="connsiteX6" fmla="*/ 399784 w 413138"/>
              <a:gd name="connsiteY6" fmla="*/ 242422 h 289206"/>
              <a:gd name="connsiteX7" fmla="*/ 318976 w 413138"/>
              <a:gd name="connsiteY7" fmla="*/ 204145 h 289206"/>
              <a:gd name="connsiteX8" fmla="*/ 327482 w 413138"/>
              <a:gd name="connsiteY8" fmla="*/ 110579 h 289206"/>
              <a:gd name="connsiteX9" fmla="*/ 289205 w 413138"/>
              <a:gd name="connsiteY9" fmla="*/ 123338 h 289206"/>
              <a:gd name="connsiteX10" fmla="*/ 246675 w 413138"/>
              <a:gd name="connsiteY10" fmla="*/ 72301 h 28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138" h="289206">
                <a:moveTo>
                  <a:pt x="187133" y="0"/>
                </a:moveTo>
                <a:lnTo>
                  <a:pt x="323229" y="191386"/>
                </a:lnTo>
                <a:cubicBezTo>
                  <a:pt x="347329" y="226828"/>
                  <a:pt x="363633" y="199183"/>
                  <a:pt x="331735" y="212651"/>
                </a:cubicBezTo>
                <a:cubicBezTo>
                  <a:pt x="299837" y="226119"/>
                  <a:pt x="150981" y="264397"/>
                  <a:pt x="131843" y="272194"/>
                </a:cubicBezTo>
                <a:cubicBezTo>
                  <a:pt x="112704" y="279991"/>
                  <a:pt x="216904" y="259434"/>
                  <a:pt x="216904" y="259434"/>
                </a:cubicBezTo>
                <a:lnTo>
                  <a:pt x="0" y="289206"/>
                </a:lnTo>
                <a:cubicBezTo>
                  <a:pt x="30480" y="286371"/>
                  <a:pt x="346621" y="256599"/>
                  <a:pt x="399784" y="242422"/>
                </a:cubicBezTo>
                <a:cubicBezTo>
                  <a:pt x="452947" y="228245"/>
                  <a:pt x="331026" y="226119"/>
                  <a:pt x="318976" y="204145"/>
                </a:cubicBezTo>
                <a:cubicBezTo>
                  <a:pt x="306926" y="182171"/>
                  <a:pt x="332444" y="124047"/>
                  <a:pt x="327482" y="110579"/>
                </a:cubicBezTo>
                <a:cubicBezTo>
                  <a:pt x="322520" y="97111"/>
                  <a:pt x="302673" y="129718"/>
                  <a:pt x="289205" y="123338"/>
                </a:cubicBezTo>
                <a:cubicBezTo>
                  <a:pt x="275737" y="116958"/>
                  <a:pt x="261206" y="94629"/>
                  <a:pt x="246675" y="7230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940C3E6-E687-71B9-DCB0-A73896F53B62}"/>
              </a:ext>
            </a:extLst>
          </p:cNvPr>
          <p:cNvSpPr/>
          <p:nvPr/>
        </p:nvSpPr>
        <p:spPr>
          <a:xfrm>
            <a:off x="3793697" y="4546482"/>
            <a:ext cx="872249" cy="212676"/>
          </a:xfrm>
          <a:custGeom>
            <a:avLst/>
            <a:gdLst>
              <a:gd name="connsiteX0" fmla="*/ 0 w 872249"/>
              <a:gd name="connsiteY0" fmla="*/ 0 h 212676"/>
              <a:gd name="connsiteX1" fmla="*/ 263687 w 872249"/>
              <a:gd name="connsiteY1" fmla="*/ 157362 h 212676"/>
              <a:gd name="connsiteX2" fmla="*/ 225410 w 872249"/>
              <a:gd name="connsiteY2" fmla="*/ 157362 h 212676"/>
              <a:gd name="connsiteX3" fmla="*/ 523122 w 872249"/>
              <a:gd name="connsiteY3" fmla="*/ 170121 h 212676"/>
              <a:gd name="connsiteX4" fmla="*/ 412543 w 872249"/>
              <a:gd name="connsiteY4" fmla="*/ 170121 h 212676"/>
              <a:gd name="connsiteX5" fmla="*/ 778303 w 872249"/>
              <a:gd name="connsiteY5" fmla="*/ 148856 h 212676"/>
              <a:gd name="connsiteX6" fmla="*/ 871870 w 872249"/>
              <a:gd name="connsiteY6" fmla="*/ 212651 h 212676"/>
              <a:gd name="connsiteX7" fmla="*/ 757038 w 872249"/>
              <a:gd name="connsiteY7" fmla="*/ 140350 h 212676"/>
              <a:gd name="connsiteX8" fmla="*/ 357254 w 872249"/>
              <a:gd name="connsiteY8" fmla="*/ 153109 h 212676"/>
              <a:gd name="connsiteX9" fmla="*/ 123337 w 872249"/>
              <a:gd name="connsiteY9" fmla="*/ 76554 h 212676"/>
              <a:gd name="connsiteX10" fmla="*/ 174374 w 872249"/>
              <a:gd name="connsiteY10" fmla="*/ 114831 h 212676"/>
              <a:gd name="connsiteX11" fmla="*/ 89313 w 872249"/>
              <a:gd name="connsiteY11" fmla="*/ 46783 h 2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2249" h="212676">
                <a:moveTo>
                  <a:pt x="0" y="0"/>
                </a:moveTo>
                <a:cubicBezTo>
                  <a:pt x="113059" y="65567"/>
                  <a:pt x="226119" y="131135"/>
                  <a:pt x="263687" y="157362"/>
                </a:cubicBezTo>
                <a:cubicBezTo>
                  <a:pt x="301255" y="183589"/>
                  <a:pt x="225410" y="157362"/>
                  <a:pt x="225410" y="157362"/>
                </a:cubicBezTo>
                <a:lnTo>
                  <a:pt x="523122" y="170121"/>
                </a:lnTo>
                <a:cubicBezTo>
                  <a:pt x="554311" y="172247"/>
                  <a:pt x="370013" y="173665"/>
                  <a:pt x="412543" y="170121"/>
                </a:cubicBezTo>
                <a:cubicBezTo>
                  <a:pt x="455073" y="166577"/>
                  <a:pt x="701749" y="141768"/>
                  <a:pt x="778303" y="148856"/>
                </a:cubicBezTo>
                <a:cubicBezTo>
                  <a:pt x="854857" y="155944"/>
                  <a:pt x="875414" y="214069"/>
                  <a:pt x="871870" y="212651"/>
                </a:cubicBezTo>
                <a:cubicBezTo>
                  <a:pt x="868326" y="211233"/>
                  <a:pt x="842807" y="150274"/>
                  <a:pt x="757038" y="140350"/>
                </a:cubicBezTo>
                <a:cubicBezTo>
                  <a:pt x="671269" y="130426"/>
                  <a:pt x="462871" y="163742"/>
                  <a:pt x="357254" y="153109"/>
                </a:cubicBezTo>
                <a:cubicBezTo>
                  <a:pt x="251637" y="142476"/>
                  <a:pt x="153817" y="82934"/>
                  <a:pt x="123337" y="76554"/>
                </a:cubicBezTo>
                <a:cubicBezTo>
                  <a:pt x="92857" y="70174"/>
                  <a:pt x="180045" y="119793"/>
                  <a:pt x="174374" y="114831"/>
                </a:cubicBezTo>
                <a:cubicBezTo>
                  <a:pt x="168703" y="109869"/>
                  <a:pt x="129008" y="78326"/>
                  <a:pt x="89313" y="4678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58E09FC-BE84-7DD3-5D6C-3ABDC6CEE10C}"/>
              </a:ext>
            </a:extLst>
          </p:cNvPr>
          <p:cNvSpPr/>
          <p:nvPr/>
        </p:nvSpPr>
        <p:spPr>
          <a:xfrm>
            <a:off x="3844036" y="4648103"/>
            <a:ext cx="743460" cy="238621"/>
          </a:xfrm>
          <a:custGeom>
            <a:avLst/>
            <a:gdLst>
              <a:gd name="connsiteX0" fmla="*/ 68745 w 743460"/>
              <a:gd name="connsiteY0" fmla="*/ 238621 h 238621"/>
              <a:gd name="connsiteX1" fmla="*/ 697 w 743460"/>
              <a:gd name="connsiteY1" fmla="*/ 30223 h 238621"/>
              <a:gd name="connsiteX2" fmla="*/ 34721 w 743460"/>
              <a:gd name="connsiteY2" fmla="*/ 81259 h 238621"/>
              <a:gd name="connsiteX3" fmla="*/ 55986 w 743460"/>
              <a:gd name="connsiteY3" fmla="*/ 38729 h 238621"/>
              <a:gd name="connsiteX4" fmla="*/ 336686 w 743460"/>
              <a:gd name="connsiteY4" fmla="*/ 136548 h 238621"/>
              <a:gd name="connsiteX5" fmla="*/ 213348 w 743460"/>
              <a:gd name="connsiteY5" fmla="*/ 89765 h 238621"/>
              <a:gd name="connsiteX6" fmla="*/ 557843 w 743460"/>
              <a:gd name="connsiteY6" fmla="*/ 132295 h 238621"/>
              <a:gd name="connsiteX7" fmla="*/ 528072 w 743460"/>
              <a:gd name="connsiteY7" fmla="*/ 128042 h 238621"/>
              <a:gd name="connsiteX8" fmla="*/ 740723 w 743460"/>
              <a:gd name="connsiteY8" fmla="*/ 64247 h 238621"/>
              <a:gd name="connsiteX9" fmla="*/ 353698 w 743460"/>
              <a:gd name="connsiteY9" fmla="*/ 59994 h 238621"/>
              <a:gd name="connsiteX10" fmla="*/ 38974 w 743460"/>
              <a:gd name="connsiteY10" fmla="*/ 451 h 238621"/>
              <a:gd name="connsiteX11" fmla="*/ 38974 w 743460"/>
              <a:gd name="connsiteY11" fmla="*/ 34476 h 238621"/>
              <a:gd name="connsiteX12" fmla="*/ 43227 w 743460"/>
              <a:gd name="connsiteY12" fmla="*/ 68500 h 2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460" h="238621">
                <a:moveTo>
                  <a:pt x="68745" y="238621"/>
                </a:moveTo>
                <a:cubicBezTo>
                  <a:pt x="37556" y="147535"/>
                  <a:pt x="6368" y="56450"/>
                  <a:pt x="697" y="30223"/>
                </a:cubicBezTo>
                <a:cubicBezTo>
                  <a:pt x="-4974" y="3996"/>
                  <a:pt x="25506" y="79841"/>
                  <a:pt x="34721" y="81259"/>
                </a:cubicBezTo>
                <a:cubicBezTo>
                  <a:pt x="43936" y="82677"/>
                  <a:pt x="5659" y="29514"/>
                  <a:pt x="55986" y="38729"/>
                </a:cubicBezTo>
                <a:cubicBezTo>
                  <a:pt x="106313" y="47944"/>
                  <a:pt x="310459" y="128042"/>
                  <a:pt x="336686" y="136548"/>
                </a:cubicBezTo>
                <a:cubicBezTo>
                  <a:pt x="362913" y="145054"/>
                  <a:pt x="176489" y="90474"/>
                  <a:pt x="213348" y="89765"/>
                </a:cubicBezTo>
                <a:cubicBezTo>
                  <a:pt x="250207" y="89056"/>
                  <a:pt x="505389" y="125916"/>
                  <a:pt x="557843" y="132295"/>
                </a:cubicBezTo>
                <a:cubicBezTo>
                  <a:pt x="610297" y="138674"/>
                  <a:pt x="497592" y="139383"/>
                  <a:pt x="528072" y="128042"/>
                </a:cubicBezTo>
                <a:cubicBezTo>
                  <a:pt x="558552" y="116701"/>
                  <a:pt x="769785" y="75588"/>
                  <a:pt x="740723" y="64247"/>
                </a:cubicBezTo>
                <a:cubicBezTo>
                  <a:pt x="711661" y="52906"/>
                  <a:pt x="470656" y="70627"/>
                  <a:pt x="353698" y="59994"/>
                </a:cubicBezTo>
                <a:cubicBezTo>
                  <a:pt x="236740" y="49361"/>
                  <a:pt x="91428" y="4704"/>
                  <a:pt x="38974" y="451"/>
                </a:cubicBezTo>
                <a:cubicBezTo>
                  <a:pt x="-13480" y="-3802"/>
                  <a:pt x="38265" y="23135"/>
                  <a:pt x="38974" y="34476"/>
                </a:cubicBezTo>
                <a:cubicBezTo>
                  <a:pt x="39683" y="45817"/>
                  <a:pt x="41455" y="57158"/>
                  <a:pt x="43227" y="685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115378F-5AD8-022F-85D5-5543DB87F685}"/>
              </a:ext>
            </a:extLst>
          </p:cNvPr>
          <p:cNvSpPr/>
          <p:nvPr/>
        </p:nvSpPr>
        <p:spPr>
          <a:xfrm>
            <a:off x="4036511" y="4380614"/>
            <a:ext cx="318994" cy="322045"/>
          </a:xfrm>
          <a:custGeom>
            <a:avLst/>
            <a:gdLst>
              <a:gd name="connsiteX0" fmla="*/ 50644 w 318994"/>
              <a:gd name="connsiteY0" fmla="*/ 0 h 322045"/>
              <a:gd name="connsiteX1" fmla="*/ 3861 w 318994"/>
              <a:gd name="connsiteY1" fmla="*/ 187133 h 322045"/>
              <a:gd name="connsiteX2" fmla="*/ 139958 w 318994"/>
              <a:gd name="connsiteY2" fmla="*/ 318977 h 322045"/>
              <a:gd name="connsiteX3" fmla="*/ 276055 w 318994"/>
              <a:gd name="connsiteY3" fmla="*/ 272193 h 322045"/>
              <a:gd name="connsiteX4" fmla="*/ 314332 w 318994"/>
              <a:gd name="connsiteY4" fmla="*/ 182880 h 322045"/>
              <a:gd name="connsiteX5" fmla="*/ 318585 w 318994"/>
              <a:gd name="connsiteY5" fmla="*/ 85060 h 322045"/>
              <a:gd name="connsiteX6" fmla="*/ 318585 w 318994"/>
              <a:gd name="connsiteY6" fmla="*/ 51036 h 32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94" h="322045">
                <a:moveTo>
                  <a:pt x="50644" y="0"/>
                </a:moveTo>
                <a:cubicBezTo>
                  <a:pt x="19809" y="66985"/>
                  <a:pt x="-11025" y="133970"/>
                  <a:pt x="3861" y="187133"/>
                </a:cubicBezTo>
                <a:cubicBezTo>
                  <a:pt x="18747" y="240296"/>
                  <a:pt x="94592" y="304800"/>
                  <a:pt x="139958" y="318977"/>
                </a:cubicBezTo>
                <a:cubicBezTo>
                  <a:pt x="185324" y="333154"/>
                  <a:pt x="246993" y="294876"/>
                  <a:pt x="276055" y="272193"/>
                </a:cubicBezTo>
                <a:cubicBezTo>
                  <a:pt x="305117" y="249510"/>
                  <a:pt x="307244" y="214069"/>
                  <a:pt x="314332" y="182880"/>
                </a:cubicBezTo>
                <a:cubicBezTo>
                  <a:pt x="321420" y="151691"/>
                  <a:pt x="317876" y="107034"/>
                  <a:pt x="318585" y="85060"/>
                </a:cubicBezTo>
                <a:cubicBezTo>
                  <a:pt x="319294" y="63086"/>
                  <a:pt x="318939" y="57061"/>
                  <a:pt x="318585" y="5103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D3C81F1-4684-509C-3ABC-E0B214251280}"/>
              </a:ext>
            </a:extLst>
          </p:cNvPr>
          <p:cNvSpPr/>
          <p:nvPr/>
        </p:nvSpPr>
        <p:spPr>
          <a:xfrm>
            <a:off x="4100479" y="4439954"/>
            <a:ext cx="186589" cy="170743"/>
          </a:xfrm>
          <a:custGeom>
            <a:avLst/>
            <a:gdLst>
              <a:gd name="connsiteX0" fmla="*/ 152544 w 186589"/>
              <a:gd name="connsiteY0" fmla="*/ 202 h 170743"/>
              <a:gd name="connsiteX1" fmla="*/ 63231 w 186589"/>
              <a:gd name="connsiteY1" fmla="*/ 59745 h 170743"/>
              <a:gd name="connsiteX2" fmla="*/ 114267 w 186589"/>
              <a:gd name="connsiteY2" fmla="*/ 89516 h 170743"/>
              <a:gd name="connsiteX3" fmla="*/ 80243 w 186589"/>
              <a:gd name="connsiteY3" fmla="*/ 106528 h 170743"/>
              <a:gd name="connsiteX4" fmla="*/ 186568 w 186589"/>
              <a:gd name="connsiteY4" fmla="*/ 170323 h 170743"/>
              <a:gd name="connsiteX5" fmla="*/ 88749 w 186589"/>
              <a:gd name="connsiteY5" fmla="*/ 132046 h 170743"/>
              <a:gd name="connsiteX6" fmla="*/ 3688 w 186589"/>
              <a:gd name="connsiteY6" fmla="*/ 89516 h 170743"/>
              <a:gd name="connsiteX7" fmla="*/ 29207 w 186589"/>
              <a:gd name="connsiteY7" fmla="*/ 42733 h 170743"/>
              <a:gd name="connsiteX8" fmla="*/ 152544 w 186589"/>
              <a:gd name="connsiteY8" fmla="*/ 202 h 17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89" h="170743">
                <a:moveTo>
                  <a:pt x="152544" y="202"/>
                </a:moveTo>
                <a:cubicBezTo>
                  <a:pt x="158215" y="3037"/>
                  <a:pt x="69610" y="44859"/>
                  <a:pt x="63231" y="59745"/>
                </a:cubicBezTo>
                <a:cubicBezTo>
                  <a:pt x="56851" y="74631"/>
                  <a:pt x="111432" y="81719"/>
                  <a:pt x="114267" y="89516"/>
                </a:cubicBezTo>
                <a:cubicBezTo>
                  <a:pt x="117102" y="97313"/>
                  <a:pt x="68193" y="93060"/>
                  <a:pt x="80243" y="106528"/>
                </a:cubicBezTo>
                <a:cubicBezTo>
                  <a:pt x="92293" y="119996"/>
                  <a:pt x="185150" y="166070"/>
                  <a:pt x="186568" y="170323"/>
                </a:cubicBezTo>
                <a:cubicBezTo>
                  <a:pt x="187986" y="174576"/>
                  <a:pt x="119229" y="145514"/>
                  <a:pt x="88749" y="132046"/>
                </a:cubicBezTo>
                <a:cubicBezTo>
                  <a:pt x="58269" y="118578"/>
                  <a:pt x="13612" y="104401"/>
                  <a:pt x="3688" y="89516"/>
                </a:cubicBezTo>
                <a:cubicBezTo>
                  <a:pt x="-6236" y="74631"/>
                  <a:pt x="4398" y="60454"/>
                  <a:pt x="29207" y="42733"/>
                </a:cubicBezTo>
                <a:cubicBezTo>
                  <a:pt x="54016" y="25012"/>
                  <a:pt x="146873" y="-2633"/>
                  <a:pt x="152544" y="202"/>
                </a:cubicBez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A4C27D5-6C41-D0BA-8693-FF6EB25AE8A7}"/>
              </a:ext>
            </a:extLst>
          </p:cNvPr>
          <p:cNvSpPr/>
          <p:nvPr/>
        </p:nvSpPr>
        <p:spPr>
          <a:xfrm>
            <a:off x="5443870" y="4286826"/>
            <a:ext cx="871922" cy="297933"/>
          </a:xfrm>
          <a:custGeom>
            <a:avLst/>
            <a:gdLst>
              <a:gd name="connsiteX0" fmla="*/ 0 w 871922"/>
              <a:gd name="connsiteY0" fmla="*/ 297933 h 297933"/>
              <a:gd name="connsiteX1" fmla="*/ 340242 w 871922"/>
              <a:gd name="connsiteY1" fmla="*/ 25740 h 297933"/>
              <a:gd name="connsiteX2" fmla="*/ 293458 w 871922"/>
              <a:gd name="connsiteY2" fmla="*/ 76776 h 297933"/>
              <a:gd name="connsiteX3" fmla="*/ 501857 w 871922"/>
              <a:gd name="connsiteY3" fmla="*/ 68270 h 297933"/>
              <a:gd name="connsiteX4" fmla="*/ 667724 w 871922"/>
              <a:gd name="connsiteY4" fmla="*/ 132065 h 297933"/>
              <a:gd name="connsiteX5" fmla="*/ 663471 w 871922"/>
              <a:gd name="connsiteY5" fmla="*/ 102294 h 297933"/>
              <a:gd name="connsiteX6" fmla="*/ 871870 w 871922"/>
              <a:gd name="connsiteY6" fmla="*/ 268162 h 297933"/>
              <a:gd name="connsiteX7" fmla="*/ 642206 w 871922"/>
              <a:gd name="connsiteY7" fmla="*/ 68270 h 297933"/>
              <a:gd name="connsiteX8" fmla="*/ 195639 w 871922"/>
              <a:gd name="connsiteY8" fmla="*/ 221 h 297933"/>
              <a:gd name="connsiteX9" fmla="*/ 276446 w 871922"/>
              <a:gd name="connsiteY9" fmla="*/ 51258 h 297933"/>
              <a:gd name="connsiteX10" fmla="*/ 29771 w 871922"/>
              <a:gd name="connsiteY10" fmla="*/ 174595 h 297933"/>
              <a:gd name="connsiteX11" fmla="*/ 123337 w 871922"/>
              <a:gd name="connsiteY11" fmla="*/ 115053 h 297933"/>
              <a:gd name="connsiteX12" fmla="*/ 76554 w 871922"/>
              <a:gd name="connsiteY12" fmla="*/ 229885 h 297933"/>
              <a:gd name="connsiteX13" fmla="*/ 178627 w 871922"/>
              <a:gd name="connsiteY13" fmla="*/ 119306 h 2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1922" h="297933">
                <a:moveTo>
                  <a:pt x="0" y="297933"/>
                </a:moveTo>
                <a:lnTo>
                  <a:pt x="340242" y="25740"/>
                </a:lnTo>
                <a:cubicBezTo>
                  <a:pt x="389152" y="-11119"/>
                  <a:pt x="266522" y="69688"/>
                  <a:pt x="293458" y="76776"/>
                </a:cubicBezTo>
                <a:cubicBezTo>
                  <a:pt x="320394" y="83864"/>
                  <a:pt x="439479" y="59055"/>
                  <a:pt x="501857" y="68270"/>
                </a:cubicBezTo>
                <a:cubicBezTo>
                  <a:pt x="564235" y="77485"/>
                  <a:pt x="640788" y="126394"/>
                  <a:pt x="667724" y="132065"/>
                </a:cubicBezTo>
                <a:cubicBezTo>
                  <a:pt x="694660" y="137736"/>
                  <a:pt x="629447" y="79611"/>
                  <a:pt x="663471" y="102294"/>
                </a:cubicBezTo>
                <a:cubicBezTo>
                  <a:pt x="697495" y="124977"/>
                  <a:pt x="875414" y="273833"/>
                  <a:pt x="871870" y="268162"/>
                </a:cubicBezTo>
                <a:cubicBezTo>
                  <a:pt x="868326" y="262491"/>
                  <a:pt x="754911" y="112927"/>
                  <a:pt x="642206" y="68270"/>
                </a:cubicBezTo>
                <a:cubicBezTo>
                  <a:pt x="529501" y="23613"/>
                  <a:pt x="256599" y="3056"/>
                  <a:pt x="195639" y="221"/>
                </a:cubicBezTo>
                <a:cubicBezTo>
                  <a:pt x="134679" y="-2614"/>
                  <a:pt x="304091" y="22196"/>
                  <a:pt x="276446" y="51258"/>
                </a:cubicBezTo>
                <a:cubicBezTo>
                  <a:pt x="248801" y="80320"/>
                  <a:pt x="55289" y="163963"/>
                  <a:pt x="29771" y="174595"/>
                </a:cubicBezTo>
                <a:cubicBezTo>
                  <a:pt x="4253" y="185227"/>
                  <a:pt x="115540" y="105838"/>
                  <a:pt x="123337" y="115053"/>
                </a:cubicBezTo>
                <a:cubicBezTo>
                  <a:pt x="131134" y="124268"/>
                  <a:pt x="67339" y="229176"/>
                  <a:pt x="76554" y="229885"/>
                </a:cubicBezTo>
                <a:cubicBezTo>
                  <a:pt x="85769" y="230594"/>
                  <a:pt x="132198" y="174950"/>
                  <a:pt x="178627" y="11930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2263B33-EA28-4E8C-3224-0BB25B13849F}"/>
              </a:ext>
            </a:extLst>
          </p:cNvPr>
          <p:cNvSpPr/>
          <p:nvPr/>
        </p:nvSpPr>
        <p:spPr>
          <a:xfrm>
            <a:off x="5388580" y="4396144"/>
            <a:ext cx="848452" cy="180109"/>
          </a:xfrm>
          <a:custGeom>
            <a:avLst/>
            <a:gdLst>
              <a:gd name="connsiteX0" fmla="*/ 0 w 848452"/>
              <a:gd name="connsiteY0" fmla="*/ 180109 h 180109"/>
              <a:gd name="connsiteX1" fmla="*/ 399785 w 848452"/>
              <a:gd name="connsiteY1" fmla="*/ 9988 h 180109"/>
              <a:gd name="connsiteX2" fmla="*/ 361507 w 848452"/>
              <a:gd name="connsiteY2" fmla="*/ 18494 h 180109"/>
              <a:gd name="connsiteX3" fmla="*/ 612436 w 848452"/>
              <a:gd name="connsiteY3" fmla="*/ 5735 h 180109"/>
              <a:gd name="connsiteX4" fmla="*/ 578412 w 848452"/>
              <a:gd name="connsiteY4" fmla="*/ 9988 h 180109"/>
              <a:gd name="connsiteX5" fmla="*/ 846352 w 848452"/>
              <a:gd name="connsiteY5" fmla="*/ 48265 h 180109"/>
              <a:gd name="connsiteX6" fmla="*/ 688990 w 848452"/>
              <a:gd name="connsiteY6" fmla="*/ 22747 h 180109"/>
              <a:gd name="connsiteX7" fmla="*/ 433809 w 848452"/>
              <a:gd name="connsiteY7" fmla="*/ 14241 h 180109"/>
              <a:gd name="connsiteX8" fmla="*/ 395532 w 848452"/>
              <a:gd name="connsiteY8" fmla="*/ 27000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452" h="180109">
                <a:moveTo>
                  <a:pt x="0" y="180109"/>
                </a:moveTo>
                <a:lnTo>
                  <a:pt x="399785" y="9988"/>
                </a:lnTo>
                <a:cubicBezTo>
                  <a:pt x="460036" y="-16948"/>
                  <a:pt x="326065" y="19203"/>
                  <a:pt x="361507" y="18494"/>
                </a:cubicBezTo>
                <a:cubicBezTo>
                  <a:pt x="396949" y="17785"/>
                  <a:pt x="576285" y="7153"/>
                  <a:pt x="612436" y="5735"/>
                </a:cubicBezTo>
                <a:cubicBezTo>
                  <a:pt x="648587" y="4317"/>
                  <a:pt x="539426" y="2900"/>
                  <a:pt x="578412" y="9988"/>
                </a:cubicBezTo>
                <a:cubicBezTo>
                  <a:pt x="617398" y="17076"/>
                  <a:pt x="827922" y="46139"/>
                  <a:pt x="846352" y="48265"/>
                </a:cubicBezTo>
                <a:cubicBezTo>
                  <a:pt x="864782" y="50391"/>
                  <a:pt x="757747" y="28418"/>
                  <a:pt x="688990" y="22747"/>
                </a:cubicBezTo>
                <a:cubicBezTo>
                  <a:pt x="620233" y="17076"/>
                  <a:pt x="482719" y="13532"/>
                  <a:pt x="433809" y="14241"/>
                </a:cubicBezTo>
                <a:cubicBezTo>
                  <a:pt x="384899" y="14950"/>
                  <a:pt x="390215" y="20975"/>
                  <a:pt x="395532" y="270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18AB3BE-D599-B9F1-3BB5-02F6726679AC}"/>
              </a:ext>
            </a:extLst>
          </p:cNvPr>
          <p:cNvSpPr/>
          <p:nvPr/>
        </p:nvSpPr>
        <p:spPr>
          <a:xfrm>
            <a:off x="5435364" y="4414200"/>
            <a:ext cx="935665" cy="247113"/>
          </a:xfrm>
          <a:custGeom>
            <a:avLst/>
            <a:gdLst>
              <a:gd name="connsiteX0" fmla="*/ 0 w 935665"/>
              <a:gd name="connsiteY0" fmla="*/ 247113 h 247113"/>
              <a:gd name="connsiteX1" fmla="*/ 208398 w 935665"/>
              <a:gd name="connsiteY1" fmla="*/ 34462 h 247113"/>
              <a:gd name="connsiteX2" fmla="*/ 187133 w 935665"/>
              <a:gd name="connsiteY2" fmla="*/ 89752 h 247113"/>
              <a:gd name="connsiteX3" fmla="*/ 331736 w 935665"/>
              <a:gd name="connsiteY3" fmla="*/ 38715 h 247113"/>
              <a:gd name="connsiteX4" fmla="*/ 331736 w 935665"/>
              <a:gd name="connsiteY4" fmla="*/ 55727 h 247113"/>
              <a:gd name="connsiteX5" fmla="*/ 552893 w 935665"/>
              <a:gd name="connsiteY5" fmla="*/ 13197 h 247113"/>
              <a:gd name="connsiteX6" fmla="*/ 416796 w 935665"/>
              <a:gd name="connsiteY6" fmla="*/ 30209 h 247113"/>
              <a:gd name="connsiteX7" fmla="*/ 574158 w 935665"/>
              <a:gd name="connsiteY7" fmla="*/ 64233 h 247113"/>
              <a:gd name="connsiteX8" fmla="*/ 595423 w 935665"/>
              <a:gd name="connsiteY8" fmla="*/ 438 h 247113"/>
              <a:gd name="connsiteX9" fmla="*/ 693243 w 935665"/>
              <a:gd name="connsiteY9" fmla="*/ 102511 h 247113"/>
              <a:gd name="connsiteX10" fmla="*/ 723014 w 935665"/>
              <a:gd name="connsiteY10" fmla="*/ 115270 h 247113"/>
              <a:gd name="connsiteX11" fmla="*/ 935665 w 935665"/>
              <a:gd name="connsiteY11" fmla="*/ 238607 h 24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665" h="247113">
                <a:moveTo>
                  <a:pt x="0" y="247113"/>
                </a:moveTo>
                <a:cubicBezTo>
                  <a:pt x="88604" y="153901"/>
                  <a:pt x="177209" y="60689"/>
                  <a:pt x="208398" y="34462"/>
                </a:cubicBezTo>
                <a:cubicBezTo>
                  <a:pt x="239587" y="8235"/>
                  <a:pt x="166577" y="89043"/>
                  <a:pt x="187133" y="89752"/>
                </a:cubicBezTo>
                <a:cubicBezTo>
                  <a:pt x="207689" y="90461"/>
                  <a:pt x="307636" y="44386"/>
                  <a:pt x="331736" y="38715"/>
                </a:cubicBezTo>
                <a:cubicBezTo>
                  <a:pt x="355836" y="33044"/>
                  <a:pt x="294877" y="59980"/>
                  <a:pt x="331736" y="55727"/>
                </a:cubicBezTo>
                <a:cubicBezTo>
                  <a:pt x="368596" y="51474"/>
                  <a:pt x="538716" y="17450"/>
                  <a:pt x="552893" y="13197"/>
                </a:cubicBezTo>
                <a:cubicBezTo>
                  <a:pt x="567070" y="8944"/>
                  <a:pt x="413252" y="21703"/>
                  <a:pt x="416796" y="30209"/>
                </a:cubicBezTo>
                <a:cubicBezTo>
                  <a:pt x="420340" y="38715"/>
                  <a:pt x="544387" y="69195"/>
                  <a:pt x="574158" y="64233"/>
                </a:cubicBezTo>
                <a:cubicBezTo>
                  <a:pt x="603929" y="59271"/>
                  <a:pt x="575575" y="-5942"/>
                  <a:pt x="595423" y="438"/>
                </a:cubicBezTo>
                <a:cubicBezTo>
                  <a:pt x="615271" y="6818"/>
                  <a:pt x="671978" y="83372"/>
                  <a:pt x="693243" y="102511"/>
                </a:cubicBezTo>
                <a:cubicBezTo>
                  <a:pt x="714508" y="121650"/>
                  <a:pt x="682610" y="92587"/>
                  <a:pt x="723014" y="115270"/>
                </a:cubicBezTo>
                <a:cubicBezTo>
                  <a:pt x="763418" y="137953"/>
                  <a:pt x="849541" y="188280"/>
                  <a:pt x="935665" y="23860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5D836FC-AF50-EBF7-FA1E-AE4EB83316E5}"/>
              </a:ext>
            </a:extLst>
          </p:cNvPr>
          <p:cNvSpPr/>
          <p:nvPr/>
        </p:nvSpPr>
        <p:spPr>
          <a:xfrm>
            <a:off x="5609680" y="4401879"/>
            <a:ext cx="59600" cy="340242"/>
          </a:xfrm>
          <a:custGeom>
            <a:avLst/>
            <a:gdLst>
              <a:gd name="connsiteX0" fmla="*/ 59600 w 59600"/>
              <a:gd name="connsiteY0" fmla="*/ 0 h 340242"/>
              <a:gd name="connsiteX1" fmla="*/ 12817 w 59600"/>
              <a:gd name="connsiteY1" fmla="*/ 144603 h 340242"/>
              <a:gd name="connsiteX2" fmla="*/ 25576 w 59600"/>
              <a:gd name="connsiteY2" fmla="*/ 212651 h 340242"/>
              <a:gd name="connsiteX3" fmla="*/ 58 w 59600"/>
              <a:gd name="connsiteY3" fmla="*/ 136097 h 340242"/>
              <a:gd name="connsiteX4" fmla="*/ 34082 w 59600"/>
              <a:gd name="connsiteY4" fmla="*/ 340242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00" h="340242">
                <a:moveTo>
                  <a:pt x="59600" y="0"/>
                </a:moveTo>
                <a:cubicBezTo>
                  <a:pt x="39044" y="54580"/>
                  <a:pt x="18488" y="109161"/>
                  <a:pt x="12817" y="144603"/>
                </a:cubicBezTo>
                <a:cubicBezTo>
                  <a:pt x="7146" y="180045"/>
                  <a:pt x="27702" y="214069"/>
                  <a:pt x="25576" y="212651"/>
                </a:cubicBezTo>
                <a:cubicBezTo>
                  <a:pt x="23449" y="211233"/>
                  <a:pt x="-1360" y="114832"/>
                  <a:pt x="58" y="136097"/>
                </a:cubicBezTo>
                <a:cubicBezTo>
                  <a:pt x="1476" y="157362"/>
                  <a:pt x="17779" y="248802"/>
                  <a:pt x="34082" y="34024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6ED070F-CF2F-6409-7C72-2B002A318A2B}"/>
              </a:ext>
            </a:extLst>
          </p:cNvPr>
          <p:cNvSpPr/>
          <p:nvPr/>
        </p:nvSpPr>
        <p:spPr>
          <a:xfrm>
            <a:off x="5501794" y="4423144"/>
            <a:ext cx="666816" cy="383105"/>
          </a:xfrm>
          <a:custGeom>
            <a:avLst/>
            <a:gdLst>
              <a:gd name="connsiteX0" fmla="*/ 82426 w 666816"/>
              <a:gd name="connsiteY0" fmla="*/ 0 h 383105"/>
              <a:gd name="connsiteX1" fmla="*/ 44148 w 666816"/>
              <a:gd name="connsiteY1" fmla="*/ 161615 h 383105"/>
              <a:gd name="connsiteX2" fmla="*/ 95185 w 666816"/>
              <a:gd name="connsiteY2" fmla="*/ 208398 h 383105"/>
              <a:gd name="connsiteX3" fmla="*/ 1618 w 666816"/>
              <a:gd name="connsiteY3" fmla="*/ 208398 h 383105"/>
              <a:gd name="connsiteX4" fmla="*/ 188751 w 666816"/>
              <a:gd name="connsiteY4" fmla="*/ 246676 h 383105"/>
              <a:gd name="connsiteX5" fmla="*/ 401402 w 666816"/>
              <a:gd name="connsiteY5" fmla="*/ 382772 h 383105"/>
              <a:gd name="connsiteX6" fmla="*/ 388643 w 666816"/>
              <a:gd name="connsiteY6" fmla="*/ 284953 h 383105"/>
              <a:gd name="connsiteX7" fmla="*/ 494969 w 666816"/>
              <a:gd name="connsiteY7" fmla="*/ 280700 h 383105"/>
              <a:gd name="connsiteX8" fmla="*/ 660837 w 666816"/>
              <a:gd name="connsiteY8" fmla="*/ 250929 h 383105"/>
              <a:gd name="connsiteX9" fmla="*/ 631066 w 666816"/>
              <a:gd name="connsiteY9" fmla="*/ 119085 h 383105"/>
              <a:gd name="connsiteX10" fmla="*/ 639572 w 666816"/>
              <a:gd name="connsiteY10" fmla="*/ 85061 h 38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816" h="383105">
                <a:moveTo>
                  <a:pt x="82426" y="0"/>
                </a:moveTo>
                <a:cubicBezTo>
                  <a:pt x="62223" y="63441"/>
                  <a:pt x="42021" y="126882"/>
                  <a:pt x="44148" y="161615"/>
                </a:cubicBezTo>
                <a:cubicBezTo>
                  <a:pt x="46275" y="196348"/>
                  <a:pt x="102273" y="200601"/>
                  <a:pt x="95185" y="208398"/>
                </a:cubicBezTo>
                <a:cubicBezTo>
                  <a:pt x="88097" y="216195"/>
                  <a:pt x="-13976" y="202018"/>
                  <a:pt x="1618" y="208398"/>
                </a:cubicBezTo>
                <a:cubicBezTo>
                  <a:pt x="17212" y="214778"/>
                  <a:pt x="122120" y="217614"/>
                  <a:pt x="188751" y="246676"/>
                </a:cubicBezTo>
                <a:cubicBezTo>
                  <a:pt x="255382" y="275738"/>
                  <a:pt x="368087" y="376393"/>
                  <a:pt x="401402" y="382772"/>
                </a:cubicBezTo>
                <a:cubicBezTo>
                  <a:pt x="434717" y="389152"/>
                  <a:pt x="373049" y="301965"/>
                  <a:pt x="388643" y="284953"/>
                </a:cubicBezTo>
                <a:cubicBezTo>
                  <a:pt x="404238" y="267941"/>
                  <a:pt x="449603" y="286371"/>
                  <a:pt x="494969" y="280700"/>
                </a:cubicBezTo>
                <a:cubicBezTo>
                  <a:pt x="540335" y="275029"/>
                  <a:pt x="638154" y="277865"/>
                  <a:pt x="660837" y="250929"/>
                </a:cubicBezTo>
                <a:cubicBezTo>
                  <a:pt x="683520" y="223993"/>
                  <a:pt x="634610" y="146730"/>
                  <a:pt x="631066" y="119085"/>
                </a:cubicBezTo>
                <a:cubicBezTo>
                  <a:pt x="627522" y="91440"/>
                  <a:pt x="633547" y="88250"/>
                  <a:pt x="639572" y="8506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BB19EB2-B2C7-1965-307A-63319A59B6F2}"/>
              </a:ext>
            </a:extLst>
          </p:cNvPr>
          <p:cNvSpPr/>
          <p:nvPr/>
        </p:nvSpPr>
        <p:spPr>
          <a:xfrm>
            <a:off x="5643605" y="4503952"/>
            <a:ext cx="479490" cy="212662"/>
          </a:xfrm>
          <a:custGeom>
            <a:avLst/>
            <a:gdLst>
              <a:gd name="connsiteX0" fmla="*/ 157 w 479490"/>
              <a:gd name="connsiteY0" fmla="*/ 157361 h 212662"/>
              <a:gd name="connsiteX1" fmla="*/ 55446 w 479490"/>
              <a:gd name="connsiteY1" fmla="*/ 170121 h 212662"/>
              <a:gd name="connsiteX2" fmla="*/ 340399 w 479490"/>
              <a:gd name="connsiteY2" fmla="*/ 212651 h 212662"/>
              <a:gd name="connsiteX3" fmla="*/ 472242 w 479490"/>
              <a:gd name="connsiteY3" fmla="*/ 174374 h 212662"/>
              <a:gd name="connsiteX4" fmla="*/ 463736 w 479490"/>
              <a:gd name="connsiteY4" fmla="*/ 178627 h 212662"/>
              <a:gd name="connsiteX5" fmla="*/ 476495 w 479490"/>
              <a:gd name="connsiteY5" fmla="*/ 136096 h 212662"/>
              <a:gd name="connsiteX6" fmla="*/ 459483 w 479490"/>
              <a:gd name="connsiteY6" fmla="*/ 0 h 21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90" h="212662">
                <a:moveTo>
                  <a:pt x="157" y="157361"/>
                </a:moveTo>
                <a:cubicBezTo>
                  <a:pt x="-552" y="159133"/>
                  <a:pt x="-1261" y="160906"/>
                  <a:pt x="55446" y="170121"/>
                </a:cubicBezTo>
                <a:cubicBezTo>
                  <a:pt x="112153" y="179336"/>
                  <a:pt x="270933" y="211942"/>
                  <a:pt x="340399" y="212651"/>
                </a:cubicBezTo>
                <a:cubicBezTo>
                  <a:pt x="409865" y="213360"/>
                  <a:pt x="451686" y="180045"/>
                  <a:pt x="472242" y="174374"/>
                </a:cubicBezTo>
                <a:cubicBezTo>
                  <a:pt x="492798" y="168703"/>
                  <a:pt x="463027" y="185007"/>
                  <a:pt x="463736" y="178627"/>
                </a:cubicBezTo>
                <a:cubicBezTo>
                  <a:pt x="464445" y="172247"/>
                  <a:pt x="477204" y="165867"/>
                  <a:pt x="476495" y="136096"/>
                </a:cubicBezTo>
                <a:cubicBezTo>
                  <a:pt x="475786" y="106325"/>
                  <a:pt x="467634" y="53162"/>
                  <a:pt x="459483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571F4D2-86F8-E06B-17EF-80108731F3FA}"/>
              </a:ext>
            </a:extLst>
          </p:cNvPr>
          <p:cNvSpPr/>
          <p:nvPr/>
        </p:nvSpPr>
        <p:spPr>
          <a:xfrm>
            <a:off x="5677786" y="4435903"/>
            <a:ext cx="352713" cy="216921"/>
          </a:xfrm>
          <a:custGeom>
            <a:avLst/>
            <a:gdLst>
              <a:gd name="connsiteX0" fmla="*/ 0 w 352713"/>
              <a:gd name="connsiteY0" fmla="*/ 46784 h 216921"/>
              <a:gd name="connsiteX1" fmla="*/ 63795 w 352713"/>
              <a:gd name="connsiteY1" fmla="*/ 187133 h 216921"/>
              <a:gd name="connsiteX2" fmla="*/ 204145 w 352713"/>
              <a:gd name="connsiteY2" fmla="*/ 216904 h 216921"/>
              <a:gd name="connsiteX3" fmla="*/ 348748 w 352713"/>
              <a:gd name="connsiteY3" fmla="*/ 191386 h 216921"/>
              <a:gd name="connsiteX4" fmla="*/ 314724 w 352713"/>
              <a:gd name="connsiteY4" fmla="*/ 182880 h 216921"/>
              <a:gd name="connsiteX5" fmla="*/ 344495 w 352713"/>
              <a:gd name="connsiteY5" fmla="*/ 85061 h 216921"/>
              <a:gd name="connsiteX6" fmla="*/ 340242 w 352713"/>
              <a:gd name="connsiteY6" fmla="*/ 0 h 21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13" h="216921">
                <a:moveTo>
                  <a:pt x="0" y="46784"/>
                </a:moveTo>
                <a:cubicBezTo>
                  <a:pt x="14885" y="102782"/>
                  <a:pt x="29771" y="158780"/>
                  <a:pt x="63795" y="187133"/>
                </a:cubicBezTo>
                <a:cubicBezTo>
                  <a:pt x="97819" y="215486"/>
                  <a:pt x="156653" y="216195"/>
                  <a:pt x="204145" y="216904"/>
                </a:cubicBezTo>
                <a:cubicBezTo>
                  <a:pt x="251637" y="217613"/>
                  <a:pt x="330318" y="197057"/>
                  <a:pt x="348748" y="191386"/>
                </a:cubicBezTo>
                <a:cubicBezTo>
                  <a:pt x="367178" y="185715"/>
                  <a:pt x="315433" y="200601"/>
                  <a:pt x="314724" y="182880"/>
                </a:cubicBezTo>
                <a:cubicBezTo>
                  <a:pt x="314015" y="165159"/>
                  <a:pt x="340242" y="115541"/>
                  <a:pt x="344495" y="85061"/>
                </a:cubicBezTo>
                <a:cubicBezTo>
                  <a:pt x="348748" y="54581"/>
                  <a:pt x="344495" y="27290"/>
                  <a:pt x="340242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C000FAA-38D5-DE46-7A69-E0FCFC7F1988}"/>
              </a:ext>
            </a:extLst>
          </p:cNvPr>
          <p:cNvSpPr/>
          <p:nvPr/>
        </p:nvSpPr>
        <p:spPr>
          <a:xfrm>
            <a:off x="5779859" y="4469927"/>
            <a:ext cx="256939" cy="93583"/>
          </a:xfrm>
          <a:custGeom>
            <a:avLst/>
            <a:gdLst>
              <a:gd name="connsiteX0" fmla="*/ 0 w 256939"/>
              <a:gd name="connsiteY0" fmla="*/ 0 h 93583"/>
              <a:gd name="connsiteX1" fmla="*/ 51036 w 256939"/>
              <a:gd name="connsiteY1" fmla="*/ 72302 h 93583"/>
              <a:gd name="connsiteX2" fmla="*/ 72301 w 256939"/>
              <a:gd name="connsiteY2" fmla="*/ 38278 h 93583"/>
              <a:gd name="connsiteX3" fmla="*/ 72301 w 256939"/>
              <a:gd name="connsiteY3" fmla="*/ 85061 h 93583"/>
              <a:gd name="connsiteX4" fmla="*/ 123337 w 256939"/>
              <a:gd name="connsiteY4" fmla="*/ 4253 h 93583"/>
              <a:gd name="connsiteX5" fmla="*/ 255181 w 256939"/>
              <a:gd name="connsiteY5" fmla="*/ 59543 h 93583"/>
              <a:gd name="connsiteX6" fmla="*/ 195639 w 256939"/>
              <a:gd name="connsiteY6" fmla="*/ 89314 h 93583"/>
              <a:gd name="connsiteX7" fmla="*/ 144602 w 256939"/>
              <a:gd name="connsiteY7" fmla="*/ 89314 h 93583"/>
              <a:gd name="connsiteX8" fmla="*/ 144602 w 256939"/>
              <a:gd name="connsiteY8" fmla="*/ 51037 h 93583"/>
              <a:gd name="connsiteX9" fmla="*/ 93566 w 256939"/>
              <a:gd name="connsiteY9" fmla="*/ 55290 h 9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939" h="93583">
                <a:moveTo>
                  <a:pt x="0" y="0"/>
                </a:moveTo>
                <a:cubicBezTo>
                  <a:pt x="19493" y="32961"/>
                  <a:pt x="38986" y="65922"/>
                  <a:pt x="51036" y="72302"/>
                </a:cubicBezTo>
                <a:cubicBezTo>
                  <a:pt x="63086" y="78682"/>
                  <a:pt x="68757" y="36152"/>
                  <a:pt x="72301" y="38278"/>
                </a:cubicBezTo>
                <a:cubicBezTo>
                  <a:pt x="75845" y="40405"/>
                  <a:pt x="63795" y="90732"/>
                  <a:pt x="72301" y="85061"/>
                </a:cubicBezTo>
                <a:cubicBezTo>
                  <a:pt x="80807" y="79390"/>
                  <a:pt x="92857" y="8506"/>
                  <a:pt x="123337" y="4253"/>
                </a:cubicBezTo>
                <a:cubicBezTo>
                  <a:pt x="153817" y="0"/>
                  <a:pt x="243131" y="45366"/>
                  <a:pt x="255181" y="59543"/>
                </a:cubicBezTo>
                <a:cubicBezTo>
                  <a:pt x="267231" y="73720"/>
                  <a:pt x="214069" y="84352"/>
                  <a:pt x="195639" y="89314"/>
                </a:cubicBezTo>
                <a:cubicBezTo>
                  <a:pt x="177209" y="94276"/>
                  <a:pt x="153108" y="95693"/>
                  <a:pt x="144602" y="89314"/>
                </a:cubicBezTo>
                <a:cubicBezTo>
                  <a:pt x="136096" y="82935"/>
                  <a:pt x="153108" y="56708"/>
                  <a:pt x="144602" y="51037"/>
                </a:cubicBezTo>
                <a:cubicBezTo>
                  <a:pt x="136096" y="45366"/>
                  <a:pt x="114831" y="50328"/>
                  <a:pt x="93566" y="5529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84DE3B3-4CE8-3A3D-3097-D0D41A926F60}"/>
              </a:ext>
            </a:extLst>
          </p:cNvPr>
          <p:cNvSpPr/>
          <p:nvPr/>
        </p:nvSpPr>
        <p:spPr>
          <a:xfrm>
            <a:off x="5133251" y="3439117"/>
            <a:ext cx="64434" cy="1141389"/>
          </a:xfrm>
          <a:custGeom>
            <a:avLst/>
            <a:gdLst>
              <a:gd name="connsiteX0" fmla="*/ 42678 w 64434"/>
              <a:gd name="connsiteY0" fmla="*/ 1579 h 1141389"/>
              <a:gd name="connsiteX1" fmla="*/ 42678 w 64434"/>
              <a:gd name="connsiteY1" fmla="*/ 112157 h 1141389"/>
              <a:gd name="connsiteX2" fmla="*/ 148 w 64434"/>
              <a:gd name="connsiteY2" fmla="*/ 716087 h 1141389"/>
              <a:gd name="connsiteX3" fmla="*/ 29919 w 64434"/>
              <a:gd name="connsiteY3" fmla="*/ 745858 h 1141389"/>
              <a:gd name="connsiteX4" fmla="*/ 63943 w 64434"/>
              <a:gd name="connsiteY4" fmla="*/ 971268 h 1141389"/>
              <a:gd name="connsiteX5" fmla="*/ 46931 w 64434"/>
              <a:gd name="connsiteY5" fmla="*/ 1141389 h 114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34" h="1141389">
                <a:moveTo>
                  <a:pt x="42678" y="1579"/>
                </a:moveTo>
                <a:cubicBezTo>
                  <a:pt x="46222" y="-2675"/>
                  <a:pt x="49766" y="-6928"/>
                  <a:pt x="42678" y="112157"/>
                </a:cubicBezTo>
                <a:cubicBezTo>
                  <a:pt x="35590" y="231242"/>
                  <a:pt x="2274" y="610470"/>
                  <a:pt x="148" y="716087"/>
                </a:cubicBezTo>
                <a:cubicBezTo>
                  <a:pt x="-1978" y="821704"/>
                  <a:pt x="19286" y="703328"/>
                  <a:pt x="29919" y="745858"/>
                </a:cubicBezTo>
                <a:cubicBezTo>
                  <a:pt x="40551" y="788388"/>
                  <a:pt x="61108" y="905346"/>
                  <a:pt x="63943" y="971268"/>
                </a:cubicBezTo>
                <a:cubicBezTo>
                  <a:pt x="66778" y="1037190"/>
                  <a:pt x="56854" y="1089289"/>
                  <a:pt x="46931" y="114138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0D9A58D-7D10-57F4-1E99-71DBFB9CDAAB}"/>
              </a:ext>
            </a:extLst>
          </p:cNvPr>
          <p:cNvSpPr/>
          <p:nvPr/>
        </p:nvSpPr>
        <p:spPr>
          <a:xfrm>
            <a:off x="4920748" y="3572540"/>
            <a:ext cx="191386" cy="958903"/>
          </a:xfrm>
          <a:custGeom>
            <a:avLst/>
            <a:gdLst>
              <a:gd name="connsiteX0" fmla="*/ 191386 w 191386"/>
              <a:gd name="connsiteY0" fmla="*/ 0 h 958903"/>
              <a:gd name="connsiteX1" fmla="*/ 136097 w 191386"/>
              <a:gd name="connsiteY1" fmla="*/ 659218 h 958903"/>
              <a:gd name="connsiteX2" fmla="*/ 153109 w 191386"/>
              <a:gd name="connsiteY2" fmla="*/ 591170 h 958903"/>
              <a:gd name="connsiteX3" fmla="*/ 97819 w 191386"/>
              <a:gd name="connsiteY3" fmla="*/ 944171 h 958903"/>
              <a:gd name="connsiteX4" fmla="*/ 46783 w 191386"/>
              <a:gd name="connsiteY4" fmla="*/ 876122 h 958903"/>
              <a:gd name="connsiteX5" fmla="*/ 63795 w 191386"/>
              <a:gd name="connsiteY5" fmla="*/ 727267 h 958903"/>
              <a:gd name="connsiteX6" fmla="*/ 0 w 191386"/>
              <a:gd name="connsiteY6" fmla="*/ 472085 h 9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86" h="958903">
                <a:moveTo>
                  <a:pt x="191386" y="0"/>
                </a:moveTo>
                <a:cubicBezTo>
                  <a:pt x="166931" y="280345"/>
                  <a:pt x="142476" y="560690"/>
                  <a:pt x="136097" y="659218"/>
                </a:cubicBezTo>
                <a:cubicBezTo>
                  <a:pt x="129718" y="757746"/>
                  <a:pt x="159489" y="543678"/>
                  <a:pt x="153109" y="591170"/>
                </a:cubicBezTo>
                <a:cubicBezTo>
                  <a:pt x="146729" y="638662"/>
                  <a:pt x="115540" y="896679"/>
                  <a:pt x="97819" y="944171"/>
                </a:cubicBezTo>
                <a:cubicBezTo>
                  <a:pt x="80098" y="991663"/>
                  <a:pt x="52454" y="912273"/>
                  <a:pt x="46783" y="876122"/>
                </a:cubicBezTo>
                <a:cubicBezTo>
                  <a:pt x="41112" y="839971"/>
                  <a:pt x="71592" y="794607"/>
                  <a:pt x="63795" y="727267"/>
                </a:cubicBezTo>
                <a:cubicBezTo>
                  <a:pt x="55998" y="659928"/>
                  <a:pt x="27999" y="566006"/>
                  <a:pt x="0" y="47208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5B949C7-0E30-0679-B5C6-CC460013C8F0}"/>
              </a:ext>
            </a:extLst>
          </p:cNvPr>
          <p:cNvSpPr/>
          <p:nvPr/>
        </p:nvSpPr>
        <p:spPr>
          <a:xfrm>
            <a:off x="4829624" y="4618783"/>
            <a:ext cx="167678" cy="1046244"/>
          </a:xfrm>
          <a:custGeom>
            <a:avLst/>
            <a:gdLst>
              <a:gd name="connsiteX0" fmla="*/ 167678 w 167678"/>
              <a:gd name="connsiteY0" fmla="*/ 0 h 1046244"/>
              <a:gd name="connsiteX1" fmla="*/ 163425 w 167678"/>
              <a:gd name="connsiteY1" fmla="*/ 761291 h 1046244"/>
              <a:gd name="connsiteX2" fmla="*/ 146413 w 167678"/>
              <a:gd name="connsiteY2" fmla="*/ 727267 h 1046244"/>
              <a:gd name="connsiteX3" fmla="*/ 1810 w 167678"/>
              <a:gd name="connsiteY3" fmla="*/ 910147 h 1046244"/>
              <a:gd name="connsiteX4" fmla="*/ 61353 w 167678"/>
              <a:gd name="connsiteY4" fmla="*/ 1046244 h 1046244"/>
              <a:gd name="connsiteX5" fmla="*/ 61353 w 167678"/>
              <a:gd name="connsiteY5" fmla="*/ 1046244 h 10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78" h="1046244">
                <a:moveTo>
                  <a:pt x="167678" y="0"/>
                </a:moveTo>
                <a:cubicBezTo>
                  <a:pt x="167323" y="320040"/>
                  <a:pt x="166969" y="640080"/>
                  <a:pt x="163425" y="761291"/>
                </a:cubicBezTo>
                <a:cubicBezTo>
                  <a:pt x="159881" y="882502"/>
                  <a:pt x="173349" y="702458"/>
                  <a:pt x="146413" y="727267"/>
                </a:cubicBezTo>
                <a:cubicBezTo>
                  <a:pt x="119477" y="752076"/>
                  <a:pt x="15987" y="856984"/>
                  <a:pt x="1810" y="910147"/>
                </a:cubicBezTo>
                <a:cubicBezTo>
                  <a:pt x="-12367" y="963310"/>
                  <a:pt x="61353" y="1046244"/>
                  <a:pt x="61353" y="1046244"/>
                </a:cubicBezTo>
                <a:lnTo>
                  <a:pt x="61353" y="1046244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B3CC9FD-C942-3C52-B28F-8354AD9BF113}"/>
              </a:ext>
            </a:extLst>
          </p:cNvPr>
          <p:cNvSpPr/>
          <p:nvPr/>
        </p:nvSpPr>
        <p:spPr>
          <a:xfrm>
            <a:off x="5116387" y="4461421"/>
            <a:ext cx="166131" cy="1275907"/>
          </a:xfrm>
          <a:custGeom>
            <a:avLst/>
            <a:gdLst>
              <a:gd name="connsiteX0" fmla="*/ 17012 w 166131"/>
              <a:gd name="connsiteY0" fmla="*/ 0 h 1275907"/>
              <a:gd name="connsiteX1" fmla="*/ 29771 w 166131"/>
              <a:gd name="connsiteY1" fmla="*/ 880376 h 1275907"/>
              <a:gd name="connsiteX2" fmla="*/ 29771 w 166131"/>
              <a:gd name="connsiteY2" fmla="*/ 867617 h 1275907"/>
              <a:gd name="connsiteX3" fmla="*/ 38277 w 166131"/>
              <a:gd name="connsiteY3" fmla="*/ 1007967 h 1275907"/>
              <a:gd name="connsiteX4" fmla="*/ 165868 w 166131"/>
              <a:gd name="connsiteY4" fmla="*/ 1114292 h 1275907"/>
              <a:gd name="connsiteX5" fmla="*/ 0 w 166131"/>
              <a:gd name="connsiteY5" fmla="*/ 1275907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131" h="1275907">
                <a:moveTo>
                  <a:pt x="17012" y="0"/>
                </a:moveTo>
                <a:cubicBezTo>
                  <a:pt x="22328" y="367886"/>
                  <a:pt x="27645" y="735773"/>
                  <a:pt x="29771" y="880376"/>
                </a:cubicBezTo>
                <a:cubicBezTo>
                  <a:pt x="31898" y="1024979"/>
                  <a:pt x="28353" y="846352"/>
                  <a:pt x="29771" y="867617"/>
                </a:cubicBezTo>
                <a:cubicBezTo>
                  <a:pt x="31189" y="888882"/>
                  <a:pt x="15594" y="966855"/>
                  <a:pt x="38277" y="1007967"/>
                </a:cubicBezTo>
                <a:cubicBezTo>
                  <a:pt x="60960" y="1049080"/>
                  <a:pt x="172248" y="1069635"/>
                  <a:pt x="165868" y="1114292"/>
                </a:cubicBezTo>
                <a:cubicBezTo>
                  <a:pt x="159489" y="1158949"/>
                  <a:pt x="79744" y="1217428"/>
                  <a:pt x="0" y="127590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8A279F9-24C3-8172-F728-E0BA4645B262}"/>
              </a:ext>
            </a:extLst>
          </p:cNvPr>
          <p:cNvSpPr/>
          <p:nvPr/>
        </p:nvSpPr>
        <p:spPr>
          <a:xfrm>
            <a:off x="4750364" y="5409846"/>
            <a:ext cx="149119" cy="370013"/>
          </a:xfrm>
          <a:custGeom>
            <a:avLst/>
            <a:gdLst>
              <a:gd name="connsiteX0" fmla="*/ 38540 w 149119"/>
              <a:gd name="connsiteY0" fmla="*/ 0 h 370013"/>
              <a:gd name="connsiteX1" fmla="*/ 263 w 149119"/>
              <a:gd name="connsiteY1" fmla="*/ 187133 h 370013"/>
              <a:gd name="connsiteX2" fmla="*/ 55552 w 149119"/>
              <a:gd name="connsiteY2" fmla="*/ 276446 h 370013"/>
              <a:gd name="connsiteX3" fmla="*/ 42793 w 149119"/>
              <a:gd name="connsiteY3" fmla="*/ 255181 h 370013"/>
              <a:gd name="connsiteX4" fmla="*/ 149119 w 149119"/>
              <a:gd name="connsiteY4" fmla="*/ 370013 h 37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19" h="370013">
                <a:moveTo>
                  <a:pt x="38540" y="0"/>
                </a:moveTo>
                <a:cubicBezTo>
                  <a:pt x="17984" y="70529"/>
                  <a:pt x="-2572" y="141059"/>
                  <a:pt x="263" y="187133"/>
                </a:cubicBezTo>
                <a:cubicBezTo>
                  <a:pt x="3098" y="233207"/>
                  <a:pt x="48464" y="265105"/>
                  <a:pt x="55552" y="276446"/>
                </a:cubicBezTo>
                <a:cubicBezTo>
                  <a:pt x="62640" y="287787"/>
                  <a:pt x="27199" y="239587"/>
                  <a:pt x="42793" y="255181"/>
                </a:cubicBezTo>
                <a:cubicBezTo>
                  <a:pt x="58387" y="270775"/>
                  <a:pt x="103753" y="320394"/>
                  <a:pt x="149119" y="37001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B3034A4-AE11-DEF2-8424-5E673CDD1202}"/>
              </a:ext>
            </a:extLst>
          </p:cNvPr>
          <p:cNvSpPr/>
          <p:nvPr/>
        </p:nvSpPr>
        <p:spPr>
          <a:xfrm>
            <a:off x="4818675" y="4423144"/>
            <a:ext cx="86400" cy="969689"/>
          </a:xfrm>
          <a:custGeom>
            <a:avLst/>
            <a:gdLst>
              <a:gd name="connsiteX0" fmla="*/ 0 w 86400"/>
              <a:gd name="connsiteY0" fmla="*/ 0 h 969689"/>
              <a:gd name="connsiteX1" fmla="*/ 55290 w 86400"/>
              <a:gd name="connsiteY1" fmla="*/ 701749 h 969689"/>
              <a:gd name="connsiteX2" fmla="*/ 85061 w 86400"/>
              <a:gd name="connsiteY2" fmla="*/ 510363 h 969689"/>
              <a:gd name="connsiteX3" fmla="*/ 12759 w 86400"/>
              <a:gd name="connsiteY3" fmla="*/ 757038 h 969689"/>
              <a:gd name="connsiteX4" fmla="*/ 21265 w 86400"/>
              <a:gd name="connsiteY4" fmla="*/ 969689 h 9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" h="969689">
                <a:moveTo>
                  <a:pt x="0" y="0"/>
                </a:moveTo>
                <a:cubicBezTo>
                  <a:pt x="20556" y="308344"/>
                  <a:pt x="41113" y="616689"/>
                  <a:pt x="55290" y="701749"/>
                </a:cubicBezTo>
                <a:cubicBezTo>
                  <a:pt x="69467" y="786810"/>
                  <a:pt x="92150" y="501148"/>
                  <a:pt x="85061" y="510363"/>
                </a:cubicBezTo>
                <a:cubicBezTo>
                  <a:pt x="77972" y="519578"/>
                  <a:pt x="23392" y="680484"/>
                  <a:pt x="12759" y="757038"/>
                </a:cubicBezTo>
                <a:cubicBezTo>
                  <a:pt x="2126" y="833592"/>
                  <a:pt x="11695" y="901640"/>
                  <a:pt x="21265" y="96968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70D1D14-AF9E-DA3F-2BBA-015904689100}"/>
              </a:ext>
            </a:extLst>
          </p:cNvPr>
          <p:cNvSpPr/>
          <p:nvPr/>
        </p:nvSpPr>
        <p:spPr>
          <a:xfrm>
            <a:off x="4490225" y="5354556"/>
            <a:ext cx="115799" cy="450821"/>
          </a:xfrm>
          <a:custGeom>
            <a:avLst/>
            <a:gdLst>
              <a:gd name="connsiteX0" fmla="*/ 107293 w 115799"/>
              <a:gd name="connsiteY0" fmla="*/ 0 h 450821"/>
              <a:gd name="connsiteX1" fmla="*/ 968 w 115799"/>
              <a:gd name="connsiteY1" fmla="*/ 216904 h 450821"/>
              <a:gd name="connsiteX2" fmla="*/ 52004 w 115799"/>
              <a:gd name="connsiteY2" fmla="*/ 310471 h 450821"/>
              <a:gd name="connsiteX3" fmla="*/ 5221 w 115799"/>
              <a:gd name="connsiteY3" fmla="*/ 263688 h 450821"/>
              <a:gd name="connsiteX4" fmla="*/ 115799 w 115799"/>
              <a:gd name="connsiteY4" fmla="*/ 450821 h 45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9" h="450821">
                <a:moveTo>
                  <a:pt x="107293" y="0"/>
                </a:moveTo>
                <a:cubicBezTo>
                  <a:pt x="58738" y="82579"/>
                  <a:pt x="10183" y="165159"/>
                  <a:pt x="968" y="216904"/>
                </a:cubicBezTo>
                <a:cubicBezTo>
                  <a:pt x="-8247" y="268649"/>
                  <a:pt x="51295" y="302674"/>
                  <a:pt x="52004" y="310471"/>
                </a:cubicBezTo>
                <a:cubicBezTo>
                  <a:pt x="52713" y="318268"/>
                  <a:pt x="-5411" y="240296"/>
                  <a:pt x="5221" y="263688"/>
                </a:cubicBezTo>
                <a:cubicBezTo>
                  <a:pt x="15853" y="287080"/>
                  <a:pt x="65826" y="368950"/>
                  <a:pt x="115799" y="45082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C6A8E79-3E87-6D1B-24AD-0294238B180F}"/>
              </a:ext>
            </a:extLst>
          </p:cNvPr>
          <p:cNvSpPr/>
          <p:nvPr/>
        </p:nvSpPr>
        <p:spPr>
          <a:xfrm>
            <a:off x="5129146" y="4379435"/>
            <a:ext cx="229671" cy="1459966"/>
          </a:xfrm>
          <a:custGeom>
            <a:avLst/>
            <a:gdLst>
              <a:gd name="connsiteX0" fmla="*/ 106326 w 229671"/>
              <a:gd name="connsiteY0" fmla="*/ 22444 h 1459966"/>
              <a:gd name="connsiteX1" fmla="*/ 114832 w 229671"/>
              <a:gd name="connsiteY1" fmla="*/ 73480 h 1459966"/>
              <a:gd name="connsiteX2" fmla="*/ 106326 w 229671"/>
              <a:gd name="connsiteY2" fmla="*/ 630626 h 1459966"/>
              <a:gd name="connsiteX3" fmla="*/ 131844 w 229671"/>
              <a:gd name="connsiteY3" fmla="*/ 813506 h 1459966"/>
              <a:gd name="connsiteX4" fmla="*/ 102073 w 229671"/>
              <a:gd name="connsiteY4" fmla="*/ 796494 h 1459966"/>
              <a:gd name="connsiteX5" fmla="*/ 106326 w 229671"/>
              <a:gd name="connsiteY5" fmla="*/ 962362 h 1459966"/>
              <a:gd name="connsiteX6" fmla="*/ 127591 w 229671"/>
              <a:gd name="connsiteY6" fmla="*/ 1021905 h 1459966"/>
              <a:gd name="connsiteX7" fmla="*/ 148856 w 229671"/>
              <a:gd name="connsiteY7" fmla="*/ 962362 h 1459966"/>
              <a:gd name="connsiteX8" fmla="*/ 174374 w 229671"/>
              <a:gd name="connsiteY8" fmla="*/ 975121 h 1459966"/>
              <a:gd name="connsiteX9" fmla="*/ 229663 w 229671"/>
              <a:gd name="connsiteY9" fmla="*/ 817759 h 1459966"/>
              <a:gd name="connsiteX10" fmla="*/ 178627 w 229671"/>
              <a:gd name="connsiteY10" fmla="*/ 1055929 h 1459966"/>
              <a:gd name="connsiteX11" fmla="*/ 178627 w 229671"/>
              <a:gd name="connsiteY11" fmla="*/ 1238809 h 1459966"/>
              <a:gd name="connsiteX12" fmla="*/ 0 w 229671"/>
              <a:gd name="connsiteY12" fmla="*/ 1459966 h 145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671" h="1459966">
                <a:moveTo>
                  <a:pt x="106326" y="22444"/>
                </a:moveTo>
                <a:cubicBezTo>
                  <a:pt x="110579" y="-2720"/>
                  <a:pt x="114832" y="-27884"/>
                  <a:pt x="114832" y="73480"/>
                </a:cubicBezTo>
                <a:cubicBezTo>
                  <a:pt x="114832" y="174844"/>
                  <a:pt x="103491" y="507288"/>
                  <a:pt x="106326" y="630626"/>
                </a:cubicBezTo>
                <a:cubicBezTo>
                  <a:pt x="109161" y="753964"/>
                  <a:pt x="132553" y="785861"/>
                  <a:pt x="131844" y="813506"/>
                </a:cubicBezTo>
                <a:cubicBezTo>
                  <a:pt x="131135" y="841151"/>
                  <a:pt x="106326" y="771685"/>
                  <a:pt x="102073" y="796494"/>
                </a:cubicBezTo>
                <a:cubicBezTo>
                  <a:pt x="97820" y="821303"/>
                  <a:pt x="102073" y="924794"/>
                  <a:pt x="106326" y="962362"/>
                </a:cubicBezTo>
                <a:cubicBezTo>
                  <a:pt x="110579" y="999931"/>
                  <a:pt x="120503" y="1021905"/>
                  <a:pt x="127591" y="1021905"/>
                </a:cubicBezTo>
                <a:cubicBezTo>
                  <a:pt x="134679" y="1021905"/>
                  <a:pt x="141059" y="970159"/>
                  <a:pt x="148856" y="962362"/>
                </a:cubicBezTo>
                <a:cubicBezTo>
                  <a:pt x="156653" y="954565"/>
                  <a:pt x="160906" y="999221"/>
                  <a:pt x="174374" y="975121"/>
                </a:cubicBezTo>
                <a:cubicBezTo>
                  <a:pt x="187842" y="951021"/>
                  <a:pt x="228954" y="804291"/>
                  <a:pt x="229663" y="817759"/>
                </a:cubicBezTo>
                <a:cubicBezTo>
                  <a:pt x="230372" y="831227"/>
                  <a:pt x="187133" y="985754"/>
                  <a:pt x="178627" y="1055929"/>
                </a:cubicBezTo>
                <a:cubicBezTo>
                  <a:pt x="170121" y="1126104"/>
                  <a:pt x="208398" y="1171470"/>
                  <a:pt x="178627" y="1238809"/>
                </a:cubicBezTo>
                <a:cubicBezTo>
                  <a:pt x="148856" y="1306148"/>
                  <a:pt x="74428" y="1383057"/>
                  <a:pt x="0" y="145996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BEC27F2-E502-CD95-9F6F-F6DBB0103B56}"/>
              </a:ext>
            </a:extLst>
          </p:cNvPr>
          <p:cNvSpPr/>
          <p:nvPr/>
        </p:nvSpPr>
        <p:spPr>
          <a:xfrm>
            <a:off x="5358809" y="5405593"/>
            <a:ext cx="190406" cy="408290"/>
          </a:xfrm>
          <a:custGeom>
            <a:avLst/>
            <a:gdLst>
              <a:gd name="connsiteX0" fmla="*/ 72302 w 190406"/>
              <a:gd name="connsiteY0" fmla="*/ 0 h 408290"/>
              <a:gd name="connsiteX1" fmla="*/ 119085 w 190406"/>
              <a:gd name="connsiteY1" fmla="*/ 80807 h 408290"/>
              <a:gd name="connsiteX2" fmla="*/ 178627 w 190406"/>
              <a:gd name="connsiteY2" fmla="*/ 216904 h 408290"/>
              <a:gd name="connsiteX3" fmla="*/ 123338 w 190406"/>
              <a:gd name="connsiteY3" fmla="*/ 297711 h 408290"/>
              <a:gd name="connsiteX4" fmla="*/ 187133 w 190406"/>
              <a:gd name="connsiteY4" fmla="*/ 267940 h 408290"/>
              <a:gd name="connsiteX5" fmla="*/ 0 w 190406"/>
              <a:gd name="connsiteY5" fmla="*/ 408290 h 40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06" h="408290">
                <a:moveTo>
                  <a:pt x="72302" y="0"/>
                </a:moveTo>
                <a:cubicBezTo>
                  <a:pt x="86833" y="22328"/>
                  <a:pt x="101364" y="44656"/>
                  <a:pt x="119085" y="80807"/>
                </a:cubicBezTo>
                <a:cubicBezTo>
                  <a:pt x="136806" y="116958"/>
                  <a:pt x="177918" y="180753"/>
                  <a:pt x="178627" y="216904"/>
                </a:cubicBezTo>
                <a:cubicBezTo>
                  <a:pt x="179336" y="253055"/>
                  <a:pt x="121920" y="289205"/>
                  <a:pt x="123338" y="297711"/>
                </a:cubicBezTo>
                <a:cubicBezTo>
                  <a:pt x="124756" y="306217"/>
                  <a:pt x="207689" y="249510"/>
                  <a:pt x="187133" y="267940"/>
                </a:cubicBezTo>
                <a:cubicBezTo>
                  <a:pt x="166577" y="286370"/>
                  <a:pt x="83288" y="347330"/>
                  <a:pt x="0" y="40829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849B1B1-FAE9-2788-BEC0-297DCBAAF351}"/>
              </a:ext>
            </a:extLst>
          </p:cNvPr>
          <p:cNvSpPr/>
          <p:nvPr/>
        </p:nvSpPr>
        <p:spPr>
          <a:xfrm>
            <a:off x="5256737" y="4505662"/>
            <a:ext cx="63795" cy="672287"/>
          </a:xfrm>
          <a:custGeom>
            <a:avLst/>
            <a:gdLst>
              <a:gd name="connsiteX0" fmla="*/ 0 w 63795"/>
              <a:gd name="connsiteY0" fmla="*/ 15302 h 672287"/>
              <a:gd name="connsiteX1" fmla="*/ 8506 w 63795"/>
              <a:gd name="connsiteY1" fmla="*/ 83350 h 672287"/>
              <a:gd name="connsiteX2" fmla="*/ 42530 w 63795"/>
              <a:gd name="connsiteY2" fmla="*/ 657508 h 672287"/>
              <a:gd name="connsiteX3" fmla="*/ 59542 w 63795"/>
              <a:gd name="connsiteY3" fmla="*/ 504399 h 672287"/>
              <a:gd name="connsiteX4" fmla="*/ 63795 w 63795"/>
              <a:gd name="connsiteY4" fmla="*/ 525665 h 6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95" h="672287">
                <a:moveTo>
                  <a:pt x="0" y="15302"/>
                </a:moveTo>
                <a:cubicBezTo>
                  <a:pt x="709" y="-4191"/>
                  <a:pt x="1418" y="-23684"/>
                  <a:pt x="8506" y="83350"/>
                </a:cubicBezTo>
                <a:cubicBezTo>
                  <a:pt x="15594" y="190384"/>
                  <a:pt x="34024" y="587333"/>
                  <a:pt x="42530" y="657508"/>
                </a:cubicBezTo>
                <a:cubicBezTo>
                  <a:pt x="51036" y="727683"/>
                  <a:pt x="55998" y="526373"/>
                  <a:pt x="59542" y="504399"/>
                </a:cubicBezTo>
                <a:cubicBezTo>
                  <a:pt x="63086" y="482425"/>
                  <a:pt x="63440" y="504045"/>
                  <a:pt x="63795" y="52566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9015507A-414C-E178-78E0-85629E5DDE98}"/>
              </a:ext>
            </a:extLst>
          </p:cNvPr>
          <p:cNvSpPr/>
          <p:nvPr/>
        </p:nvSpPr>
        <p:spPr>
          <a:xfrm>
            <a:off x="4937760" y="5477748"/>
            <a:ext cx="317448" cy="276592"/>
          </a:xfrm>
          <a:custGeom>
            <a:avLst/>
            <a:gdLst>
              <a:gd name="connsiteX0" fmla="*/ 0 w 317448"/>
              <a:gd name="connsiteY0" fmla="*/ 119231 h 276592"/>
              <a:gd name="connsiteX1" fmla="*/ 114832 w 317448"/>
              <a:gd name="connsiteY1" fmla="*/ 146 h 276592"/>
              <a:gd name="connsiteX2" fmla="*/ 314724 w 317448"/>
              <a:gd name="connsiteY2" fmla="*/ 140496 h 276592"/>
              <a:gd name="connsiteX3" fmla="*/ 225410 w 317448"/>
              <a:gd name="connsiteY3" fmla="*/ 149002 h 276592"/>
              <a:gd name="connsiteX4" fmla="*/ 148856 w 317448"/>
              <a:gd name="connsiteY4" fmla="*/ 276592 h 2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48" h="276592">
                <a:moveTo>
                  <a:pt x="0" y="119231"/>
                </a:moveTo>
                <a:cubicBezTo>
                  <a:pt x="31189" y="57916"/>
                  <a:pt x="62378" y="-3398"/>
                  <a:pt x="114832" y="146"/>
                </a:cubicBezTo>
                <a:cubicBezTo>
                  <a:pt x="167286" y="3690"/>
                  <a:pt x="296294" y="115687"/>
                  <a:pt x="314724" y="140496"/>
                </a:cubicBezTo>
                <a:cubicBezTo>
                  <a:pt x="333154" y="165305"/>
                  <a:pt x="253055" y="126319"/>
                  <a:pt x="225410" y="149002"/>
                </a:cubicBezTo>
                <a:cubicBezTo>
                  <a:pt x="197765" y="171685"/>
                  <a:pt x="173310" y="224138"/>
                  <a:pt x="148856" y="27659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886A1D3-E351-9D2A-DE36-64B83D9C3393}"/>
              </a:ext>
            </a:extLst>
          </p:cNvPr>
          <p:cNvSpPr/>
          <p:nvPr/>
        </p:nvSpPr>
        <p:spPr>
          <a:xfrm>
            <a:off x="4950519" y="5754340"/>
            <a:ext cx="267941" cy="76565"/>
          </a:xfrm>
          <a:custGeom>
            <a:avLst/>
            <a:gdLst>
              <a:gd name="connsiteX0" fmla="*/ 0 w 267941"/>
              <a:gd name="connsiteY0" fmla="*/ 0 h 76565"/>
              <a:gd name="connsiteX1" fmla="*/ 63795 w 267941"/>
              <a:gd name="connsiteY1" fmla="*/ 76555 h 76565"/>
              <a:gd name="connsiteX2" fmla="*/ 267941 w 267941"/>
              <a:gd name="connsiteY2" fmla="*/ 4253 h 7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941" h="76565">
                <a:moveTo>
                  <a:pt x="0" y="0"/>
                </a:moveTo>
                <a:cubicBezTo>
                  <a:pt x="9569" y="37923"/>
                  <a:pt x="19138" y="75846"/>
                  <a:pt x="63795" y="76555"/>
                </a:cubicBezTo>
                <a:cubicBezTo>
                  <a:pt x="108452" y="77264"/>
                  <a:pt x="188196" y="40758"/>
                  <a:pt x="267941" y="425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729B65A-C340-57E3-284C-730D5A69BFFC}"/>
              </a:ext>
            </a:extLst>
          </p:cNvPr>
          <p:cNvSpPr/>
          <p:nvPr/>
        </p:nvSpPr>
        <p:spPr>
          <a:xfrm>
            <a:off x="4563494" y="5282147"/>
            <a:ext cx="165868" cy="302073"/>
          </a:xfrm>
          <a:custGeom>
            <a:avLst/>
            <a:gdLst>
              <a:gd name="connsiteX0" fmla="*/ 0 w 165868"/>
              <a:gd name="connsiteY0" fmla="*/ 276554 h 302073"/>
              <a:gd name="connsiteX1" fmla="*/ 97819 w 165868"/>
              <a:gd name="connsiteY1" fmla="*/ 208506 h 302073"/>
              <a:gd name="connsiteX2" fmla="*/ 148856 w 165868"/>
              <a:gd name="connsiteY2" fmla="*/ 108 h 302073"/>
              <a:gd name="connsiteX3" fmla="*/ 119085 w 165868"/>
              <a:gd name="connsiteY3" fmla="*/ 238277 h 302073"/>
              <a:gd name="connsiteX4" fmla="*/ 165868 w 165868"/>
              <a:gd name="connsiteY4" fmla="*/ 302073 h 30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8" h="302073">
                <a:moveTo>
                  <a:pt x="0" y="276554"/>
                </a:moveTo>
                <a:cubicBezTo>
                  <a:pt x="36505" y="265567"/>
                  <a:pt x="73010" y="254580"/>
                  <a:pt x="97819" y="208506"/>
                </a:cubicBezTo>
                <a:cubicBezTo>
                  <a:pt x="122628" y="162432"/>
                  <a:pt x="145312" y="-4854"/>
                  <a:pt x="148856" y="108"/>
                </a:cubicBezTo>
                <a:cubicBezTo>
                  <a:pt x="152400" y="5070"/>
                  <a:pt x="116250" y="187950"/>
                  <a:pt x="119085" y="238277"/>
                </a:cubicBezTo>
                <a:cubicBezTo>
                  <a:pt x="121920" y="288604"/>
                  <a:pt x="143894" y="295338"/>
                  <a:pt x="165868" y="30207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DA44DB7-261A-A7B4-7B01-7F4B33F348A1}"/>
              </a:ext>
            </a:extLst>
          </p:cNvPr>
          <p:cNvSpPr/>
          <p:nvPr/>
        </p:nvSpPr>
        <p:spPr>
          <a:xfrm>
            <a:off x="5294682" y="5282255"/>
            <a:ext cx="161947" cy="465862"/>
          </a:xfrm>
          <a:custGeom>
            <a:avLst/>
            <a:gdLst>
              <a:gd name="connsiteX0" fmla="*/ 161947 w 161947"/>
              <a:gd name="connsiteY0" fmla="*/ 0 h 465862"/>
              <a:gd name="connsiteX1" fmla="*/ 81139 w 161947"/>
              <a:gd name="connsiteY1" fmla="*/ 250928 h 465862"/>
              <a:gd name="connsiteX2" fmla="*/ 332 w 161947"/>
              <a:gd name="connsiteY2" fmla="*/ 463579 h 465862"/>
              <a:gd name="connsiteX3" fmla="*/ 55621 w 161947"/>
              <a:gd name="connsiteY3" fmla="*/ 361507 h 465862"/>
              <a:gd name="connsiteX4" fmla="*/ 132176 w 161947"/>
              <a:gd name="connsiteY4" fmla="*/ 331736 h 465862"/>
              <a:gd name="connsiteX5" fmla="*/ 119417 w 161947"/>
              <a:gd name="connsiteY5" fmla="*/ 293458 h 465862"/>
              <a:gd name="connsiteX6" fmla="*/ 157694 w 161947"/>
              <a:gd name="connsiteY6" fmla="*/ 331736 h 46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47" h="465862">
                <a:moveTo>
                  <a:pt x="161947" y="0"/>
                </a:moveTo>
                <a:cubicBezTo>
                  <a:pt x="135011" y="86832"/>
                  <a:pt x="108075" y="173665"/>
                  <a:pt x="81139" y="250928"/>
                </a:cubicBezTo>
                <a:cubicBezTo>
                  <a:pt x="54203" y="328191"/>
                  <a:pt x="4585" y="445149"/>
                  <a:pt x="332" y="463579"/>
                </a:cubicBezTo>
                <a:cubicBezTo>
                  <a:pt x="-3921" y="482009"/>
                  <a:pt x="33647" y="383481"/>
                  <a:pt x="55621" y="361507"/>
                </a:cubicBezTo>
                <a:cubicBezTo>
                  <a:pt x="77595" y="339533"/>
                  <a:pt x="121543" y="343078"/>
                  <a:pt x="132176" y="331736"/>
                </a:cubicBezTo>
                <a:cubicBezTo>
                  <a:pt x="142809" y="320395"/>
                  <a:pt x="115164" y="293458"/>
                  <a:pt x="119417" y="293458"/>
                </a:cubicBezTo>
                <a:cubicBezTo>
                  <a:pt x="123670" y="293458"/>
                  <a:pt x="140682" y="312597"/>
                  <a:pt x="157694" y="33173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F1CB4AB-38F3-1FE3-3596-B29FF2E09695}"/>
              </a:ext>
            </a:extLst>
          </p:cNvPr>
          <p:cNvSpPr/>
          <p:nvPr/>
        </p:nvSpPr>
        <p:spPr>
          <a:xfrm>
            <a:off x="4784629" y="5920208"/>
            <a:ext cx="178649" cy="382772"/>
          </a:xfrm>
          <a:custGeom>
            <a:avLst/>
            <a:gdLst>
              <a:gd name="connsiteX0" fmla="*/ 170143 w 178649"/>
              <a:gd name="connsiteY0" fmla="*/ 0 h 382772"/>
              <a:gd name="connsiteX1" fmla="*/ 97842 w 178649"/>
              <a:gd name="connsiteY1" fmla="*/ 225411 h 382772"/>
              <a:gd name="connsiteX2" fmla="*/ 165890 w 178649"/>
              <a:gd name="connsiteY2" fmla="*/ 331736 h 382772"/>
              <a:gd name="connsiteX3" fmla="*/ 22 w 178649"/>
              <a:gd name="connsiteY3" fmla="*/ 250929 h 382772"/>
              <a:gd name="connsiteX4" fmla="*/ 178649 w 178649"/>
              <a:gd name="connsiteY4" fmla="*/ 382772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9" h="382772">
                <a:moveTo>
                  <a:pt x="170143" y="0"/>
                </a:moveTo>
                <a:cubicBezTo>
                  <a:pt x="134347" y="85061"/>
                  <a:pt x="98551" y="170122"/>
                  <a:pt x="97842" y="225411"/>
                </a:cubicBezTo>
                <a:cubicBezTo>
                  <a:pt x="97133" y="280700"/>
                  <a:pt x="182193" y="327483"/>
                  <a:pt x="165890" y="331736"/>
                </a:cubicBezTo>
                <a:cubicBezTo>
                  <a:pt x="149587" y="335989"/>
                  <a:pt x="-2104" y="242423"/>
                  <a:pt x="22" y="250929"/>
                </a:cubicBezTo>
                <a:cubicBezTo>
                  <a:pt x="2148" y="259435"/>
                  <a:pt x="90398" y="321103"/>
                  <a:pt x="178649" y="38277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94B8203-E3F0-9F4C-57D3-1CCB61E09F05}"/>
              </a:ext>
            </a:extLst>
          </p:cNvPr>
          <p:cNvSpPr/>
          <p:nvPr/>
        </p:nvSpPr>
        <p:spPr>
          <a:xfrm>
            <a:off x="5044005" y="5920208"/>
            <a:ext cx="472166" cy="408291"/>
          </a:xfrm>
          <a:custGeom>
            <a:avLst/>
            <a:gdLst>
              <a:gd name="connsiteX0" fmla="*/ 68129 w 472166"/>
              <a:gd name="connsiteY0" fmla="*/ 0 h 408291"/>
              <a:gd name="connsiteX1" fmla="*/ 80888 w 472166"/>
              <a:gd name="connsiteY1" fmla="*/ 263688 h 408291"/>
              <a:gd name="connsiteX2" fmla="*/ 81 w 472166"/>
              <a:gd name="connsiteY2" fmla="*/ 382772 h 408291"/>
              <a:gd name="connsiteX3" fmla="*/ 97900 w 472166"/>
              <a:gd name="connsiteY3" fmla="*/ 310471 h 408291"/>
              <a:gd name="connsiteX4" fmla="*/ 187214 w 472166"/>
              <a:gd name="connsiteY4" fmla="*/ 289206 h 408291"/>
              <a:gd name="connsiteX5" fmla="*/ 472166 w 472166"/>
              <a:gd name="connsiteY5" fmla="*/ 408291 h 4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166" h="408291">
                <a:moveTo>
                  <a:pt x="68129" y="0"/>
                </a:moveTo>
                <a:cubicBezTo>
                  <a:pt x="80179" y="99946"/>
                  <a:pt x="92229" y="199893"/>
                  <a:pt x="80888" y="263688"/>
                </a:cubicBezTo>
                <a:cubicBezTo>
                  <a:pt x="69547" y="327483"/>
                  <a:pt x="-2754" y="374975"/>
                  <a:pt x="81" y="382772"/>
                </a:cubicBezTo>
                <a:cubicBezTo>
                  <a:pt x="2916" y="390569"/>
                  <a:pt x="66711" y="326065"/>
                  <a:pt x="97900" y="310471"/>
                </a:cubicBezTo>
                <a:cubicBezTo>
                  <a:pt x="129089" y="294877"/>
                  <a:pt x="124836" y="272903"/>
                  <a:pt x="187214" y="289206"/>
                </a:cubicBezTo>
                <a:cubicBezTo>
                  <a:pt x="249592" y="305509"/>
                  <a:pt x="360879" y="356900"/>
                  <a:pt x="472166" y="40829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BC0FAE4-AC91-0096-8052-D9C47128446E}"/>
              </a:ext>
            </a:extLst>
          </p:cNvPr>
          <p:cNvSpPr/>
          <p:nvPr/>
        </p:nvSpPr>
        <p:spPr>
          <a:xfrm>
            <a:off x="4257276" y="6332604"/>
            <a:ext cx="828977" cy="157509"/>
          </a:xfrm>
          <a:custGeom>
            <a:avLst/>
            <a:gdLst>
              <a:gd name="connsiteX0" fmla="*/ 0 w 828977"/>
              <a:gd name="connsiteY0" fmla="*/ 157509 h 157509"/>
              <a:gd name="connsiteX1" fmla="*/ 472086 w 828977"/>
              <a:gd name="connsiteY1" fmla="*/ 29919 h 157509"/>
              <a:gd name="connsiteX2" fmla="*/ 637954 w 828977"/>
              <a:gd name="connsiteY2" fmla="*/ 89461 h 157509"/>
              <a:gd name="connsiteX3" fmla="*/ 569905 w 828977"/>
              <a:gd name="connsiteY3" fmla="*/ 148 h 157509"/>
              <a:gd name="connsiteX4" fmla="*/ 816581 w 828977"/>
              <a:gd name="connsiteY4" fmla="*/ 114979 h 157509"/>
              <a:gd name="connsiteX5" fmla="*/ 769797 w 828977"/>
              <a:gd name="connsiteY5" fmla="*/ 140497 h 15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977" h="157509">
                <a:moveTo>
                  <a:pt x="0" y="157509"/>
                </a:moveTo>
                <a:cubicBezTo>
                  <a:pt x="182880" y="99384"/>
                  <a:pt x="365760" y="41260"/>
                  <a:pt x="472086" y="29919"/>
                </a:cubicBezTo>
                <a:cubicBezTo>
                  <a:pt x="578412" y="18578"/>
                  <a:pt x="621651" y="94423"/>
                  <a:pt x="637954" y="89461"/>
                </a:cubicBezTo>
                <a:cubicBezTo>
                  <a:pt x="654257" y="84499"/>
                  <a:pt x="540134" y="-4105"/>
                  <a:pt x="569905" y="148"/>
                </a:cubicBezTo>
                <a:cubicBezTo>
                  <a:pt x="599676" y="4401"/>
                  <a:pt x="783266" y="91588"/>
                  <a:pt x="816581" y="114979"/>
                </a:cubicBezTo>
                <a:cubicBezTo>
                  <a:pt x="849896" y="138370"/>
                  <a:pt x="809846" y="139433"/>
                  <a:pt x="769797" y="14049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7A8132D-637D-F8FE-289A-1D0D300AFC74}"/>
              </a:ext>
            </a:extLst>
          </p:cNvPr>
          <p:cNvSpPr/>
          <p:nvPr/>
        </p:nvSpPr>
        <p:spPr>
          <a:xfrm>
            <a:off x="4900047" y="6349764"/>
            <a:ext cx="875559" cy="353001"/>
          </a:xfrm>
          <a:custGeom>
            <a:avLst/>
            <a:gdLst>
              <a:gd name="connsiteX0" fmla="*/ 93002 w 875559"/>
              <a:gd name="connsiteY0" fmla="*/ 0 h 353001"/>
              <a:gd name="connsiteX1" fmla="*/ 3689 w 875559"/>
              <a:gd name="connsiteY1" fmla="*/ 85060 h 353001"/>
              <a:gd name="connsiteX2" fmla="*/ 203581 w 875559"/>
              <a:gd name="connsiteY2" fmla="*/ 46783 h 353001"/>
              <a:gd name="connsiteX3" fmla="*/ 161051 w 875559"/>
              <a:gd name="connsiteY3" fmla="*/ 89313 h 353001"/>
              <a:gd name="connsiteX4" fmla="*/ 292894 w 875559"/>
              <a:gd name="connsiteY4" fmla="*/ 38277 h 353001"/>
              <a:gd name="connsiteX5" fmla="*/ 428991 w 875559"/>
              <a:gd name="connsiteY5" fmla="*/ 85060 h 353001"/>
              <a:gd name="connsiteX6" fmla="*/ 411979 w 875559"/>
              <a:gd name="connsiteY6" fmla="*/ 25518 h 353001"/>
              <a:gd name="connsiteX7" fmla="*/ 692679 w 875559"/>
              <a:gd name="connsiteY7" fmla="*/ 157362 h 353001"/>
              <a:gd name="connsiteX8" fmla="*/ 641642 w 875559"/>
              <a:gd name="connsiteY8" fmla="*/ 123337 h 353001"/>
              <a:gd name="connsiteX9" fmla="*/ 764980 w 875559"/>
              <a:gd name="connsiteY9" fmla="*/ 229663 h 353001"/>
              <a:gd name="connsiteX10" fmla="*/ 739462 w 875559"/>
              <a:gd name="connsiteY10" fmla="*/ 119084 h 353001"/>
              <a:gd name="connsiteX11" fmla="*/ 875559 w 875559"/>
              <a:gd name="connsiteY11" fmla="*/ 353001 h 3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559" h="353001">
                <a:moveTo>
                  <a:pt x="93002" y="0"/>
                </a:moveTo>
                <a:cubicBezTo>
                  <a:pt x="39130" y="38631"/>
                  <a:pt x="-14741" y="77263"/>
                  <a:pt x="3689" y="85060"/>
                </a:cubicBezTo>
                <a:cubicBezTo>
                  <a:pt x="22119" y="92857"/>
                  <a:pt x="177354" y="46074"/>
                  <a:pt x="203581" y="46783"/>
                </a:cubicBezTo>
                <a:cubicBezTo>
                  <a:pt x="229808" y="47492"/>
                  <a:pt x="146166" y="90731"/>
                  <a:pt x="161051" y="89313"/>
                </a:cubicBezTo>
                <a:cubicBezTo>
                  <a:pt x="175936" y="87895"/>
                  <a:pt x="248237" y="38986"/>
                  <a:pt x="292894" y="38277"/>
                </a:cubicBezTo>
                <a:cubicBezTo>
                  <a:pt x="337551" y="37568"/>
                  <a:pt x="409144" y="87186"/>
                  <a:pt x="428991" y="85060"/>
                </a:cubicBezTo>
                <a:cubicBezTo>
                  <a:pt x="448838" y="82934"/>
                  <a:pt x="368031" y="13468"/>
                  <a:pt x="411979" y="25518"/>
                </a:cubicBezTo>
                <a:cubicBezTo>
                  <a:pt x="455927" y="37568"/>
                  <a:pt x="654402" y="141059"/>
                  <a:pt x="692679" y="157362"/>
                </a:cubicBezTo>
                <a:cubicBezTo>
                  <a:pt x="730956" y="173665"/>
                  <a:pt x="629592" y="111287"/>
                  <a:pt x="641642" y="123337"/>
                </a:cubicBezTo>
                <a:cubicBezTo>
                  <a:pt x="653692" y="135387"/>
                  <a:pt x="748677" y="230372"/>
                  <a:pt x="764980" y="229663"/>
                </a:cubicBezTo>
                <a:cubicBezTo>
                  <a:pt x="781283" y="228954"/>
                  <a:pt x="721032" y="98528"/>
                  <a:pt x="739462" y="119084"/>
                </a:cubicBezTo>
                <a:cubicBezTo>
                  <a:pt x="757892" y="139640"/>
                  <a:pt x="816725" y="246320"/>
                  <a:pt x="875559" y="35300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2B79639-3839-2992-5FBD-AFB66DD82EF9}"/>
              </a:ext>
            </a:extLst>
          </p:cNvPr>
          <p:cNvSpPr/>
          <p:nvPr/>
        </p:nvSpPr>
        <p:spPr>
          <a:xfrm>
            <a:off x="4469927" y="6420508"/>
            <a:ext cx="1097280" cy="124895"/>
          </a:xfrm>
          <a:custGeom>
            <a:avLst/>
            <a:gdLst>
              <a:gd name="connsiteX0" fmla="*/ 0 w 1097280"/>
              <a:gd name="connsiteY0" fmla="*/ 14316 h 124895"/>
              <a:gd name="connsiteX1" fmla="*/ 463580 w 1097280"/>
              <a:gd name="connsiteY1" fmla="*/ 90871 h 124895"/>
              <a:gd name="connsiteX2" fmla="*/ 421050 w 1097280"/>
              <a:gd name="connsiteY2" fmla="*/ 35581 h 124895"/>
              <a:gd name="connsiteX3" fmla="*/ 565653 w 1097280"/>
              <a:gd name="connsiteY3" fmla="*/ 86618 h 124895"/>
              <a:gd name="connsiteX4" fmla="*/ 540134 w 1097280"/>
              <a:gd name="connsiteY4" fmla="*/ 78112 h 124895"/>
              <a:gd name="connsiteX5" fmla="*/ 829340 w 1097280"/>
              <a:gd name="connsiteY5" fmla="*/ 56846 h 124895"/>
              <a:gd name="connsiteX6" fmla="*/ 795316 w 1097280"/>
              <a:gd name="connsiteY6" fmla="*/ 1557 h 124895"/>
              <a:gd name="connsiteX7" fmla="*/ 1097280 w 1097280"/>
              <a:gd name="connsiteY7" fmla="*/ 124895 h 1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280" h="124895">
                <a:moveTo>
                  <a:pt x="0" y="14316"/>
                </a:moveTo>
                <a:cubicBezTo>
                  <a:pt x="196702" y="50821"/>
                  <a:pt x="393405" y="87327"/>
                  <a:pt x="463580" y="90871"/>
                </a:cubicBezTo>
                <a:cubicBezTo>
                  <a:pt x="533755" y="94415"/>
                  <a:pt x="404038" y="36290"/>
                  <a:pt x="421050" y="35581"/>
                </a:cubicBezTo>
                <a:cubicBezTo>
                  <a:pt x="438062" y="34872"/>
                  <a:pt x="545806" y="79530"/>
                  <a:pt x="565653" y="86618"/>
                </a:cubicBezTo>
                <a:cubicBezTo>
                  <a:pt x="585500" y="93706"/>
                  <a:pt x="496186" y="83074"/>
                  <a:pt x="540134" y="78112"/>
                </a:cubicBezTo>
                <a:cubicBezTo>
                  <a:pt x="584082" y="73150"/>
                  <a:pt x="786810" y="69605"/>
                  <a:pt x="829340" y="56846"/>
                </a:cubicBezTo>
                <a:cubicBezTo>
                  <a:pt x="871870" y="44087"/>
                  <a:pt x="750659" y="-9784"/>
                  <a:pt x="795316" y="1557"/>
                </a:cubicBezTo>
                <a:cubicBezTo>
                  <a:pt x="839973" y="12898"/>
                  <a:pt x="968626" y="68896"/>
                  <a:pt x="1097280" y="12489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9189742-60F6-BA8A-B6A3-924B97A09C15}"/>
              </a:ext>
            </a:extLst>
          </p:cNvPr>
          <p:cNvSpPr/>
          <p:nvPr/>
        </p:nvSpPr>
        <p:spPr>
          <a:xfrm>
            <a:off x="4210493" y="6481488"/>
            <a:ext cx="854858" cy="110913"/>
          </a:xfrm>
          <a:custGeom>
            <a:avLst/>
            <a:gdLst>
              <a:gd name="connsiteX0" fmla="*/ 0 w 854858"/>
              <a:gd name="connsiteY0" fmla="*/ 93686 h 110913"/>
              <a:gd name="connsiteX1" fmla="*/ 331736 w 854858"/>
              <a:gd name="connsiteY1" fmla="*/ 119 h 110913"/>
              <a:gd name="connsiteX2" fmla="*/ 646460 w 854858"/>
              <a:gd name="connsiteY2" fmla="*/ 110698 h 110913"/>
              <a:gd name="connsiteX3" fmla="*/ 616688 w 854858"/>
              <a:gd name="connsiteY3" fmla="*/ 29891 h 110913"/>
              <a:gd name="connsiteX4" fmla="*/ 854858 w 854858"/>
              <a:gd name="connsiteY4" fmla="*/ 89433 h 1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58" h="110913">
                <a:moveTo>
                  <a:pt x="0" y="93686"/>
                </a:moveTo>
                <a:cubicBezTo>
                  <a:pt x="111996" y="45485"/>
                  <a:pt x="223993" y="-2716"/>
                  <a:pt x="331736" y="119"/>
                </a:cubicBezTo>
                <a:cubicBezTo>
                  <a:pt x="439479" y="2954"/>
                  <a:pt x="598968" y="105736"/>
                  <a:pt x="646460" y="110698"/>
                </a:cubicBezTo>
                <a:cubicBezTo>
                  <a:pt x="693952" y="115660"/>
                  <a:pt x="581955" y="33435"/>
                  <a:pt x="616688" y="29891"/>
                </a:cubicBezTo>
                <a:cubicBezTo>
                  <a:pt x="651421" y="26347"/>
                  <a:pt x="753139" y="57890"/>
                  <a:pt x="854858" y="8943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49E408D-AB2B-6E60-B13D-76FEDC0576D3}"/>
              </a:ext>
            </a:extLst>
          </p:cNvPr>
          <p:cNvSpPr/>
          <p:nvPr/>
        </p:nvSpPr>
        <p:spPr>
          <a:xfrm>
            <a:off x="4899483" y="6502859"/>
            <a:ext cx="744279" cy="59556"/>
          </a:xfrm>
          <a:custGeom>
            <a:avLst/>
            <a:gdLst>
              <a:gd name="connsiteX0" fmla="*/ 0 w 744279"/>
              <a:gd name="connsiteY0" fmla="*/ 59556 h 59556"/>
              <a:gd name="connsiteX1" fmla="*/ 391278 w 744279"/>
              <a:gd name="connsiteY1" fmla="*/ 25532 h 59556"/>
              <a:gd name="connsiteX2" fmla="*/ 335989 w 744279"/>
              <a:gd name="connsiteY2" fmla="*/ 55303 h 59556"/>
              <a:gd name="connsiteX3" fmla="*/ 463579 w 744279"/>
              <a:gd name="connsiteY3" fmla="*/ 14 h 59556"/>
              <a:gd name="connsiteX4" fmla="*/ 744279 w 744279"/>
              <a:gd name="connsiteY4" fmla="*/ 51050 h 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" h="59556">
                <a:moveTo>
                  <a:pt x="0" y="59556"/>
                </a:moveTo>
                <a:cubicBezTo>
                  <a:pt x="167640" y="42898"/>
                  <a:pt x="335280" y="26241"/>
                  <a:pt x="391278" y="25532"/>
                </a:cubicBezTo>
                <a:cubicBezTo>
                  <a:pt x="447276" y="24823"/>
                  <a:pt x="323939" y="59556"/>
                  <a:pt x="335989" y="55303"/>
                </a:cubicBezTo>
                <a:cubicBezTo>
                  <a:pt x="348039" y="51050"/>
                  <a:pt x="395531" y="723"/>
                  <a:pt x="463579" y="14"/>
                </a:cubicBezTo>
                <a:cubicBezTo>
                  <a:pt x="531627" y="-695"/>
                  <a:pt x="637953" y="25177"/>
                  <a:pt x="744279" y="510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D4C5A6C-971A-6FF0-C143-AD72602956B2}"/>
              </a:ext>
            </a:extLst>
          </p:cNvPr>
          <p:cNvSpPr/>
          <p:nvPr/>
        </p:nvSpPr>
        <p:spPr>
          <a:xfrm>
            <a:off x="4384867" y="6530281"/>
            <a:ext cx="675289" cy="202255"/>
          </a:xfrm>
          <a:custGeom>
            <a:avLst/>
            <a:gdLst>
              <a:gd name="connsiteX0" fmla="*/ 0 w 675289"/>
              <a:gd name="connsiteY0" fmla="*/ 15122 h 202255"/>
              <a:gd name="connsiteX1" fmla="*/ 127591 w 675289"/>
              <a:gd name="connsiteY1" fmla="*/ 6616 h 202255"/>
              <a:gd name="connsiteX2" fmla="*/ 280700 w 675289"/>
              <a:gd name="connsiteY2" fmla="*/ 100182 h 202255"/>
              <a:gd name="connsiteX3" fmla="*/ 289206 w 675289"/>
              <a:gd name="connsiteY3" fmla="*/ 44893 h 202255"/>
              <a:gd name="connsiteX4" fmla="*/ 544387 w 675289"/>
              <a:gd name="connsiteY4" fmla="*/ 100182 h 202255"/>
              <a:gd name="connsiteX5" fmla="*/ 493351 w 675289"/>
              <a:gd name="connsiteY5" fmla="*/ 100182 h 202255"/>
              <a:gd name="connsiteX6" fmla="*/ 659219 w 675289"/>
              <a:gd name="connsiteY6" fmla="*/ 74664 h 202255"/>
              <a:gd name="connsiteX7" fmla="*/ 659219 w 675289"/>
              <a:gd name="connsiteY7" fmla="*/ 112941 h 202255"/>
              <a:gd name="connsiteX8" fmla="*/ 574158 w 675289"/>
              <a:gd name="connsiteY8" fmla="*/ 202255 h 20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289" h="202255">
                <a:moveTo>
                  <a:pt x="0" y="15122"/>
                </a:moveTo>
                <a:cubicBezTo>
                  <a:pt x="40404" y="3780"/>
                  <a:pt x="80808" y="-7561"/>
                  <a:pt x="127591" y="6616"/>
                </a:cubicBezTo>
                <a:cubicBezTo>
                  <a:pt x="174374" y="20793"/>
                  <a:pt x="253764" y="93803"/>
                  <a:pt x="280700" y="100182"/>
                </a:cubicBezTo>
                <a:cubicBezTo>
                  <a:pt x="307636" y="106561"/>
                  <a:pt x="245258" y="44893"/>
                  <a:pt x="289206" y="44893"/>
                </a:cubicBezTo>
                <a:cubicBezTo>
                  <a:pt x="333154" y="44893"/>
                  <a:pt x="510363" y="90967"/>
                  <a:pt x="544387" y="100182"/>
                </a:cubicBezTo>
                <a:cubicBezTo>
                  <a:pt x="578411" y="109397"/>
                  <a:pt x="474212" y="104435"/>
                  <a:pt x="493351" y="100182"/>
                </a:cubicBezTo>
                <a:cubicBezTo>
                  <a:pt x="512490" y="95929"/>
                  <a:pt x="631574" y="72538"/>
                  <a:pt x="659219" y="74664"/>
                </a:cubicBezTo>
                <a:cubicBezTo>
                  <a:pt x="686864" y="76790"/>
                  <a:pt x="673396" y="91676"/>
                  <a:pt x="659219" y="112941"/>
                </a:cubicBezTo>
                <a:cubicBezTo>
                  <a:pt x="645042" y="134206"/>
                  <a:pt x="609600" y="168230"/>
                  <a:pt x="574158" y="20225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9D5AC35-905A-71EA-A578-E22F75E6A674}"/>
              </a:ext>
            </a:extLst>
          </p:cNvPr>
          <p:cNvSpPr/>
          <p:nvPr/>
        </p:nvSpPr>
        <p:spPr>
          <a:xfrm>
            <a:off x="4899483" y="6532644"/>
            <a:ext cx="808074" cy="157362"/>
          </a:xfrm>
          <a:custGeom>
            <a:avLst/>
            <a:gdLst>
              <a:gd name="connsiteX0" fmla="*/ 0 w 808074"/>
              <a:gd name="connsiteY0" fmla="*/ 157362 h 157362"/>
              <a:gd name="connsiteX1" fmla="*/ 140350 w 808074"/>
              <a:gd name="connsiteY1" fmla="*/ 63795 h 157362"/>
              <a:gd name="connsiteX2" fmla="*/ 408290 w 808074"/>
              <a:gd name="connsiteY2" fmla="*/ 127590 h 157362"/>
              <a:gd name="connsiteX3" fmla="*/ 378519 w 808074"/>
              <a:gd name="connsiteY3" fmla="*/ 76554 h 157362"/>
              <a:gd name="connsiteX4" fmla="*/ 472085 w 808074"/>
              <a:gd name="connsiteY4" fmla="*/ 72301 h 157362"/>
              <a:gd name="connsiteX5" fmla="*/ 480591 w 808074"/>
              <a:gd name="connsiteY5" fmla="*/ 0 h 157362"/>
              <a:gd name="connsiteX6" fmla="*/ 489097 w 808074"/>
              <a:gd name="connsiteY6" fmla="*/ 72301 h 157362"/>
              <a:gd name="connsiteX7" fmla="*/ 701749 w 808074"/>
              <a:gd name="connsiteY7" fmla="*/ 85060 h 157362"/>
              <a:gd name="connsiteX8" fmla="*/ 582664 w 808074"/>
              <a:gd name="connsiteY8" fmla="*/ 106325 h 157362"/>
              <a:gd name="connsiteX9" fmla="*/ 808074 w 808074"/>
              <a:gd name="connsiteY9" fmla="*/ 34024 h 1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8074" h="157362">
                <a:moveTo>
                  <a:pt x="0" y="157362"/>
                </a:moveTo>
                <a:cubicBezTo>
                  <a:pt x="36151" y="113059"/>
                  <a:pt x="72302" y="68757"/>
                  <a:pt x="140350" y="63795"/>
                </a:cubicBezTo>
                <a:cubicBezTo>
                  <a:pt x="208398" y="58833"/>
                  <a:pt x="368595" y="125463"/>
                  <a:pt x="408290" y="127590"/>
                </a:cubicBezTo>
                <a:cubicBezTo>
                  <a:pt x="447985" y="129716"/>
                  <a:pt x="367887" y="85769"/>
                  <a:pt x="378519" y="76554"/>
                </a:cubicBezTo>
                <a:cubicBezTo>
                  <a:pt x="389151" y="67339"/>
                  <a:pt x="455073" y="85060"/>
                  <a:pt x="472085" y="72301"/>
                </a:cubicBezTo>
                <a:cubicBezTo>
                  <a:pt x="489097" y="59542"/>
                  <a:pt x="477756" y="0"/>
                  <a:pt x="480591" y="0"/>
                </a:cubicBezTo>
                <a:cubicBezTo>
                  <a:pt x="483426" y="0"/>
                  <a:pt x="452237" y="58124"/>
                  <a:pt x="489097" y="72301"/>
                </a:cubicBezTo>
                <a:cubicBezTo>
                  <a:pt x="525957" y="86478"/>
                  <a:pt x="686155" y="79389"/>
                  <a:pt x="701749" y="85060"/>
                </a:cubicBezTo>
                <a:cubicBezTo>
                  <a:pt x="717343" y="90731"/>
                  <a:pt x="564943" y="114831"/>
                  <a:pt x="582664" y="106325"/>
                </a:cubicBezTo>
                <a:cubicBezTo>
                  <a:pt x="600385" y="97819"/>
                  <a:pt x="704229" y="65921"/>
                  <a:pt x="808074" y="3402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470AE2A-9F83-49E9-1A10-2B106F5E8A7E}"/>
              </a:ext>
            </a:extLst>
          </p:cNvPr>
          <p:cNvSpPr/>
          <p:nvPr/>
        </p:nvSpPr>
        <p:spPr>
          <a:xfrm>
            <a:off x="3418137" y="4790209"/>
            <a:ext cx="119968" cy="555914"/>
          </a:xfrm>
          <a:custGeom>
            <a:avLst/>
            <a:gdLst>
              <a:gd name="connsiteX0" fmla="*/ 73208 w 119968"/>
              <a:gd name="connsiteY0" fmla="*/ 0 h 555914"/>
              <a:gd name="connsiteX1" fmla="*/ 26449 w 119968"/>
              <a:gd name="connsiteY1" fmla="*/ 67541 h 555914"/>
              <a:gd name="connsiteX2" fmla="*/ 5668 w 119968"/>
              <a:gd name="connsiteY2" fmla="*/ 207818 h 555914"/>
              <a:gd name="connsiteX3" fmla="*/ 10863 w 119968"/>
              <a:gd name="connsiteY3" fmla="*/ 171450 h 555914"/>
              <a:gd name="connsiteX4" fmla="*/ 119968 w 119968"/>
              <a:gd name="connsiteY4" fmla="*/ 555914 h 55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68" h="555914">
                <a:moveTo>
                  <a:pt x="73208" y="0"/>
                </a:moveTo>
                <a:cubicBezTo>
                  <a:pt x="55457" y="16452"/>
                  <a:pt x="37706" y="32905"/>
                  <a:pt x="26449" y="67541"/>
                </a:cubicBezTo>
                <a:cubicBezTo>
                  <a:pt x="15192" y="102177"/>
                  <a:pt x="8266" y="190500"/>
                  <a:pt x="5668" y="207818"/>
                </a:cubicBezTo>
                <a:cubicBezTo>
                  <a:pt x="3070" y="225136"/>
                  <a:pt x="-8187" y="113434"/>
                  <a:pt x="10863" y="171450"/>
                </a:cubicBezTo>
                <a:cubicBezTo>
                  <a:pt x="29913" y="229466"/>
                  <a:pt x="74940" y="392690"/>
                  <a:pt x="119968" y="55591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9D2E094-23A5-4D3A-8133-D42BD34C3499}"/>
              </a:ext>
            </a:extLst>
          </p:cNvPr>
          <p:cNvSpPr/>
          <p:nvPr/>
        </p:nvSpPr>
        <p:spPr>
          <a:xfrm>
            <a:off x="4040216" y="5200650"/>
            <a:ext cx="303184" cy="495430"/>
          </a:xfrm>
          <a:custGeom>
            <a:avLst/>
            <a:gdLst>
              <a:gd name="connsiteX0" fmla="*/ 303184 w 303184"/>
              <a:gd name="connsiteY0" fmla="*/ 0 h 495430"/>
              <a:gd name="connsiteX1" fmla="*/ 1848 w 303184"/>
              <a:gd name="connsiteY1" fmla="*/ 488373 h 495430"/>
              <a:gd name="connsiteX2" fmla="*/ 199275 w 303184"/>
              <a:gd name="connsiteY2" fmla="*/ 244186 h 49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184" h="495430">
                <a:moveTo>
                  <a:pt x="303184" y="0"/>
                </a:moveTo>
                <a:cubicBezTo>
                  <a:pt x="161175" y="223837"/>
                  <a:pt x="19166" y="447675"/>
                  <a:pt x="1848" y="488373"/>
                </a:cubicBezTo>
                <a:cubicBezTo>
                  <a:pt x="-15470" y="529071"/>
                  <a:pt x="91902" y="386628"/>
                  <a:pt x="199275" y="24418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A093D25-7E24-DEB2-8750-BCC56A5A7C05}"/>
              </a:ext>
            </a:extLst>
          </p:cNvPr>
          <p:cNvSpPr/>
          <p:nvPr/>
        </p:nvSpPr>
        <p:spPr>
          <a:xfrm>
            <a:off x="6333259" y="4800600"/>
            <a:ext cx="113907" cy="472786"/>
          </a:xfrm>
          <a:custGeom>
            <a:avLst/>
            <a:gdLst>
              <a:gd name="connsiteX0" fmla="*/ 103909 w 113907"/>
              <a:gd name="connsiteY0" fmla="*/ 0 h 472786"/>
              <a:gd name="connsiteX1" fmla="*/ 103909 w 113907"/>
              <a:gd name="connsiteY1" fmla="*/ 223405 h 472786"/>
              <a:gd name="connsiteX2" fmla="*/ 0 w 113907"/>
              <a:gd name="connsiteY2" fmla="*/ 472786 h 47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07" h="472786">
                <a:moveTo>
                  <a:pt x="103909" y="0"/>
                </a:moveTo>
                <a:cubicBezTo>
                  <a:pt x="112568" y="72303"/>
                  <a:pt x="121227" y="144607"/>
                  <a:pt x="103909" y="223405"/>
                </a:cubicBezTo>
                <a:cubicBezTo>
                  <a:pt x="86591" y="302203"/>
                  <a:pt x="43295" y="387494"/>
                  <a:pt x="0" y="47278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469567E-8686-30D4-FCF2-7409C928A3E1}"/>
              </a:ext>
            </a:extLst>
          </p:cNvPr>
          <p:cNvSpPr/>
          <p:nvPr/>
        </p:nvSpPr>
        <p:spPr>
          <a:xfrm>
            <a:off x="3673186" y="5637068"/>
            <a:ext cx="67541" cy="228600"/>
          </a:xfrm>
          <a:custGeom>
            <a:avLst/>
            <a:gdLst>
              <a:gd name="connsiteX0" fmla="*/ 0 w 67541"/>
              <a:gd name="connsiteY0" fmla="*/ 0 h 228600"/>
              <a:gd name="connsiteX1" fmla="*/ 31173 w 67541"/>
              <a:gd name="connsiteY1" fmla="*/ 150668 h 228600"/>
              <a:gd name="connsiteX2" fmla="*/ 67541 w 67541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41" h="228600">
                <a:moveTo>
                  <a:pt x="0" y="0"/>
                </a:moveTo>
                <a:cubicBezTo>
                  <a:pt x="9958" y="56284"/>
                  <a:pt x="19916" y="112568"/>
                  <a:pt x="31173" y="150668"/>
                </a:cubicBezTo>
                <a:cubicBezTo>
                  <a:pt x="42430" y="188768"/>
                  <a:pt x="54985" y="208684"/>
                  <a:pt x="67541" y="2286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3425293-7D91-4240-8E54-BF7D33EF36CB}"/>
              </a:ext>
            </a:extLst>
          </p:cNvPr>
          <p:cNvSpPr/>
          <p:nvPr/>
        </p:nvSpPr>
        <p:spPr>
          <a:xfrm>
            <a:off x="6374823" y="4842164"/>
            <a:ext cx="226800" cy="768927"/>
          </a:xfrm>
          <a:custGeom>
            <a:avLst/>
            <a:gdLst>
              <a:gd name="connsiteX0" fmla="*/ 213013 w 226800"/>
              <a:gd name="connsiteY0" fmla="*/ 0 h 768927"/>
              <a:gd name="connsiteX1" fmla="*/ 223404 w 226800"/>
              <a:gd name="connsiteY1" fmla="*/ 311727 h 768927"/>
              <a:gd name="connsiteX2" fmla="*/ 161059 w 226800"/>
              <a:gd name="connsiteY2" fmla="*/ 607868 h 768927"/>
              <a:gd name="connsiteX3" fmla="*/ 166254 w 226800"/>
              <a:gd name="connsiteY3" fmla="*/ 457200 h 768927"/>
              <a:gd name="connsiteX4" fmla="*/ 0 w 226800"/>
              <a:gd name="connsiteY4" fmla="*/ 768927 h 7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" h="768927">
                <a:moveTo>
                  <a:pt x="213013" y="0"/>
                </a:moveTo>
                <a:cubicBezTo>
                  <a:pt x="222538" y="105208"/>
                  <a:pt x="232063" y="210416"/>
                  <a:pt x="223404" y="311727"/>
                </a:cubicBezTo>
                <a:cubicBezTo>
                  <a:pt x="214745" y="413038"/>
                  <a:pt x="170584" y="583623"/>
                  <a:pt x="161059" y="607868"/>
                </a:cubicBezTo>
                <a:cubicBezTo>
                  <a:pt x="151534" y="632114"/>
                  <a:pt x="193097" y="430357"/>
                  <a:pt x="166254" y="457200"/>
                </a:cubicBezTo>
                <a:cubicBezTo>
                  <a:pt x="139411" y="484043"/>
                  <a:pt x="69705" y="626485"/>
                  <a:pt x="0" y="76892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4533A15-F32B-E01C-CDEC-EED714F4C45E}"/>
              </a:ext>
            </a:extLst>
          </p:cNvPr>
          <p:cNvSpPr/>
          <p:nvPr/>
        </p:nvSpPr>
        <p:spPr>
          <a:xfrm>
            <a:off x="3313859" y="4862945"/>
            <a:ext cx="104750" cy="639041"/>
          </a:xfrm>
          <a:custGeom>
            <a:avLst/>
            <a:gdLst>
              <a:gd name="connsiteX0" fmla="*/ 6036 w 104750"/>
              <a:gd name="connsiteY0" fmla="*/ 0 h 639041"/>
              <a:gd name="connsiteX1" fmla="*/ 841 w 104750"/>
              <a:gd name="connsiteY1" fmla="*/ 290946 h 639041"/>
              <a:gd name="connsiteX2" fmla="*/ 21623 w 104750"/>
              <a:gd name="connsiteY2" fmla="*/ 368878 h 639041"/>
              <a:gd name="connsiteX3" fmla="*/ 21623 w 104750"/>
              <a:gd name="connsiteY3" fmla="*/ 311728 h 639041"/>
              <a:gd name="connsiteX4" fmla="*/ 104750 w 104750"/>
              <a:gd name="connsiteY4" fmla="*/ 639041 h 63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0" h="639041">
                <a:moveTo>
                  <a:pt x="6036" y="0"/>
                </a:moveTo>
                <a:cubicBezTo>
                  <a:pt x="2139" y="114733"/>
                  <a:pt x="-1757" y="229466"/>
                  <a:pt x="841" y="290946"/>
                </a:cubicBezTo>
                <a:cubicBezTo>
                  <a:pt x="3439" y="352426"/>
                  <a:pt x="18159" y="365414"/>
                  <a:pt x="21623" y="368878"/>
                </a:cubicBezTo>
                <a:cubicBezTo>
                  <a:pt x="25087" y="372342"/>
                  <a:pt x="7769" y="266701"/>
                  <a:pt x="21623" y="311728"/>
                </a:cubicBezTo>
                <a:cubicBezTo>
                  <a:pt x="35478" y="356755"/>
                  <a:pt x="70114" y="497898"/>
                  <a:pt x="104750" y="63904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E2F82CD-D84E-F6A1-2612-E1989F40709A}"/>
              </a:ext>
            </a:extLst>
          </p:cNvPr>
          <p:cNvSpPr/>
          <p:nvPr/>
        </p:nvSpPr>
        <p:spPr>
          <a:xfrm>
            <a:off x="3666837" y="6213764"/>
            <a:ext cx="84281" cy="327313"/>
          </a:xfrm>
          <a:custGeom>
            <a:avLst/>
            <a:gdLst>
              <a:gd name="connsiteX0" fmla="*/ 1154 w 84281"/>
              <a:gd name="connsiteY0" fmla="*/ 0 h 327313"/>
              <a:gd name="connsiteX1" fmla="*/ 11545 w 84281"/>
              <a:gd name="connsiteY1" fmla="*/ 129886 h 327313"/>
              <a:gd name="connsiteX2" fmla="*/ 84281 w 84281"/>
              <a:gd name="connsiteY2" fmla="*/ 327313 h 32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81" h="327313">
                <a:moveTo>
                  <a:pt x="1154" y="0"/>
                </a:moveTo>
                <a:cubicBezTo>
                  <a:pt x="-578" y="37667"/>
                  <a:pt x="-2310" y="75334"/>
                  <a:pt x="11545" y="129886"/>
                </a:cubicBezTo>
                <a:cubicBezTo>
                  <a:pt x="25400" y="184438"/>
                  <a:pt x="54840" y="255875"/>
                  <a:pt x="84281" y="32731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5EBF0F1-DCE0-CD19-26E4-7615A50A26E3}"/>
              </a:ext>
            </a:extLst>
          </p:cNvPr>
          <p:cNvSpPr/>
          <p:nvPr/>
        </p:nvSpPr>
        <p:spPr>
          <a:xfrm>
            <a:off x="5709805" y="6229350"/>
            <a:ext cx="597477" cy="852055"/>
          </a:xfrm>
          <a:custGeom>
            <a:avLst/>
            <a:gdLst>
              <a:gd name="connsiteX0" fmla="*/ 597477 w 597477"/>
              <a:gd name="connsiteY0" fmla="*/ 0 h 852055"/>
              <a:gd name="connsiteX1" fmla="*/ 384463 w 597477"/>
              <a:gd name="connsiteY1" fmla="*/ 410441 h 852055"/>
              <a:gd name="connsiteX2" fmla="*/ 446809 w 597477"/>
              <a:gd name="connsiteY2" fmla="*/ 348095 h 852055"/>
              <a:gd name="connsiteX3" fmla="*/ 228600 w 597477"/>
              <a:gd name="connsiteY3" fmla="*/ 675409 h 852055"/>
              <a:gd name="connsiteX4" fmla="*/ 270163 w 597477"/>
              <a:gd name="connsiteY4" fmla="*/ 633845 h 852055"/>
              <a:gd name="connsiteX5" fmla="*/ 0 w 597477"/>
              <a:gd name="connsiteY5" fmla="*/ 852055 h 85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77" h="852055">
                <a:moveTo>
                  <a:pt x="597477" y="0"/>
                </a:moveTo>
                <a:cubicBezTo>
                  <a:pt x="503525" y="176212"/>
                  <a:pt x="409574" y="352425"/>
                  <a:pt x="384463" y="410441"/>
                </a:cubicBezTo>
                <a:cubicBezTo>
                  <a:pt x="359352" y="468457"/>
                  <a:pt x="472786" y="303934"/>
                  <a:pt x="446809" y="348095"/>
                </a:cubicBezTo>
                <a:cubicBezTo>
                  <a:pt x="420832" y="392256"/>
                  <a:pt x="258041" y="627784"/>
                  <a:pt x="228600" y="675409"/>
                </a:cubicBezTo>
                <a:cubicBezTo>
                  <a:pt x="199159" y="723034"/>
                  <a:pt x="308263" y="604404"/>
                  <a:pt x="270163" y="633845"/>
                </a:cubicBezTo>
                <a:cubicBezTo>
                  <a:pt x="232063" y="663286"/>
                  <a:pt x="116031" y="757670"/>
                  <a:pt x="0" y="85205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D3AC08E-8BE4-9E2A-C61E-338068665264}"/>
              </a:ext>
            </a:extLst>
          </p:cNvPr>
          <p:cNvSpPr/>
          <p:nvPr/>
        </p:nvSpPr>
        <p:spPr>
          <a:xfrm>
            <a:off x="3439391" y="5787736"/>
            <a:ext cx="161059" cy="446809"/>
          </a:xfrm>
          <a:custGeom>
            <a:avLst/>
            <a:gdLst>
              <a:gd name="connsiteX0" fmla="*/ 0 w 161059"/>
              <a:gd name="connsiteY0" fmla="*/ 0 h 446809"/>
              <a:gd name="connsiteX1" fmla="*/ 124691 w 161059"/>
              <a:gd name="connsiteY1" fmla="*/ 275359 h 446809"/>
              <a:gd name="connsiteX2" fmla="*/ 161059 w 161059"/>
              <a:gd name="connsiteY2" fmla="*/ 446809 h 4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059" h="446809">
                <a:moveTo>
                  <a:pt x="0" y="0"/>
                </a:moveTo>
                <a:cubicBezTo>
                  <a:pt x="48924" y="100445"/>
                  <a:pt x="97848" y="200891"/>
                  <a:pt x="124691" y="275359"/>
                </a:cubicBezTo>
                <a:cubicBezTo>
                  <a:pt x="151534" y="349827"/>
                  <a:pt x="156296" y="398318"/>
                  <a:pt x="161059" y="44680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080C1E7-F283-2C8E-A33F-E8405C926BFE}"/>
              </a:ext>
            </a:extLst>
          </p:cNvPr>
          <p:cNvSpPr/>
          <p:nvPr/>
        </p:nvSpPr>
        <p:spPr>
          <a:xfrm>
            <a:off x="3292619" y="3730336"/>
            <a:ext cx="157163" cy="1044287"/>
          </a:xfrm>
          <a:custGeom>
            <a:avLst/>
            <a:gdLst>
              <a:gd name="connsiteX0" fmla="*/ 157163 w 157163"/>
              <a:gd name="connsiteY0" fmla="*/ 0 h 1044287"/>
              <a:gd name="connsiteX1" fmla="*/ 74036 w 157163"/>
              <a:gd name="connsiteY1" fmla="*/ 311728 h 1044287"/>
              <a:gd name="connsiteX2" fmla="*/ 6495 w 157163"/>
              <a:gd name="connsiteY2" fmla="*/ 581891 h 1044287"/>
              <a:gd name="connsiteX3" fmla="*/ 11690 w 157163"/>
              <a:gd name="connsiteY3" fmla="*/ 462396 h 1044287"/>
              <a:gd name="connsiteX4" fmla="*/ 1299 w 157163"/>
              <a:gd name="connsiteY4" fmla="*/ 872837 h 1044287"/>
              <a:gd name="connsiteX5" fmla="*/ 1299 w 157163"/>
              <a:gd name="connsiteY5" fmla="*/ 748146 h 1044287"/>
              <a:gd name="connsiteX6" fmla="*/ 11690 w 157163"/>
              <a:gd name="connsiteY6" fmla="*/ 1044287 h 104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63" h="1044287">
                <a:moveTo>
                  <a:pt x="157163" y="0"/>
                </a:moveTo>
                <a:cubicBezTo>
                  <a:pt x="128155" y="107373"/>
                  <a:pt x="99147" y="214746"/>
                  <a:pt x="74036" y="311728"/>
                </a:cubicBezTo>
                <a:cubicBezTo>
                  <a:pt x="48925" y="408710"/>
                  <a:pt x="16886" y="556780"/>
                  <a:pt x="6495" y="581891"/>
                </a:cubicBezTo>
                <a:cubicBezTo>
                  <a:pt x="-3896" y="607002"/>
                  <a:pt x="12556" y="413905"/>
                  <a:pt x="11690" y="462396"/>
                </a:cubicBezTo>
                <a:cubicBezTo>
                  <a:pt x="10824" y="510887"/>
                  <a:pt x="3031" y="825212"/>
                  <a:pt x="1299" y="872837"/>
                </a:cubicBezTo>
                <a:cubicBezTo>
                  <a:pt x="-433" y="920462"/>
                  <a:pt x="-433" y="719571"/>
                  <a:pt x="1299" y="748146"/>
                </a:cubicBezTo>
                <a:cubicBezTo>
                  <a:pt x="3031" y="776721"/>
                  <a:pt x="7360" y="910504"/>
                  <a:pt x="11690" y="104428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0F9F995-A1B0-DC07-611D-84C67121183B}"/>
              </a:ext>
            </a:extLst>
          </p:cNvPr>
          <p:cNvSpPr/>
          <p:nvPr/>
        </p:nvSpPr>
        <p:spPr>
          <a:xfrm>
            <a:off x="6172200" y="3361459"/>
            <a:ext cx="176645" cy="415636"/>
          </a:xfrm>
          <a:custGeom>
            <a:avLst/>
            <a:gdLst>
              <a:gd name="connsiteX0" fmla="*/ 0 w 176645"/>
              <a:gd name="connsiteY0" fmla="*/ 0 h 415636"/>
              <a:gd name="connsiteX1" fmla="*/ 93518 w 176645"/>
              <a:gd name="connsiteY1" fmla="*/ 213014 h 415636"/>
              <a:gd name="connsiteX2" fmla="*/ 88323 w 176645"/>
              <a:gd name="connsiteY2" fmla="*/ 114300 h 415636"/>
              <a:gd name="connsiteX3" fmla="*/ 176645 w 176645"/>
              <a:gd name="connsiteY3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45" h="415636">
                <a:moveTo>
                  <a:pt x="0" y="0"/>
                </a:moveTo>
                <a:cubicBezTo>
                  <a:pt x="39399" y="96982"/>
                  <a:pt x="78798" y="193964"/>
                  <a:pt x="93518" y="213014"/>
                </a:cubicBezTo>
                <a:cubicBezTo>
                  <a:pt x="108238" y="232064"/>
                  <a:pt x="74469" y="80530"/>
                  <a:pt x="88323" y="114300"/>
                </a:cubicBezTo>
                <a:cubicBezTo>
                  <a:pt x="102177" y="148070"/>
                  <a:pt x="139411" y="281853"/>
                  <a:pt x="176645" y="41563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44E2E18-A695-6195-25C8-3B6842DFB0B6}"/>
              </a:ext>
            </a:extLst>
          </p:cNvPr>
          <p:cNvSpPr/>
          <p:nvPr/>
        </p:nvSpPr>
        <p:spPr>
          <a:xfrm>
            <a:off x="3610841" y="3563744"/>
            <a:ext cx="800100" cy="260111"/>
          </a:xfrm>
          <a:custGeom>
            <a:avLst/>
            <a:gdLst>
              <a:gd name="connsiteX0" fmla="*/ 0 w 800100"/>
              <a:gd name="connsiteY0" fmla="*/ 260111 h 260111"/>
              <a:gd name="connsiteX1" fmla="*/ 228600 w 800100"/>
              <a:gd name="connsiteY1" fmla="*/ 73074 h 260111"/>
              <a:gd name="connsiteX2" fmla="*/ 124691 w 800100"/>
              <a:gd name="connsiteY2" fmla="*/ 182179 h 260111"/>
              <a:gd name="connsiteX3" fmla="*/ 348095 w 800100"/>
              <a:gd name="connsiteY3" fmla="*/ 338 h 260111"/>
              <a:gd name="connsiteX4" fmla="*/ 264968 w 800100"/>
              <a:gd name="connsiteY4" fmla="*/ 135420 h 260111"/>
              <a:gd name="connsiteX5" fmla="*/ 524741 w 800100"/>
              <a:gd name="connsiteY5" fmla="*/ 83465 h 260111"/>
              <a:gd name="connsiteX6" fmla="*/ 431223 w 800100"/>
              <a:gd name="connsiteY6" fmla="*/ 156201 h 260111"/>
              <a:gd name="connsiteX7" fmla="*/ 649432 w 800100"/>
              <a:gd name="connsiteY7" fmla="*/ 83465 h 260111"/>
              <a:gd name="connsiteX8" fmla="*/ 696191 w 800100"/>
              <a:gd name="connsiteY8" fmla="*/ 130224 h 260111"/>
              <a:gd name="connsiteX9" fmla="*/ 800100 w 800100"/>
              <a:gd name="connsiteY9" fmla="*/ 140615 h 26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0100" h="260111">
                <a:moveTo>
                  <a:pt x="0" y="260111"/>
                </a:moveTo>
                <a:cubicBezTo>
                  <a:pt x="103909" y="173087"/>
                  <a:pt x="207818" y="86063"/>
                  <a:pt x="228600" y="73074"/>
                </a:cubicBezTo>
                <a:cubicBezTo>
                  <a:pt x="249382" y="60085"/>
                  <a:pt x="104775" y="194302"/>
                  <a:pt x="124691" y="182179"/>
                </a:cubicBezTo>
                <a:cubicBezTo>
                  <a:pt x="144607" y="170056"/>
                  <a:pt x="324716" y="8131"/>
                  <a:pt x="348095" y="338"/>
                </a:cubicBezTo>
                <a:cubicBezTo>
                  <a:pt x="371474" y="-7455"/>
                  <a:pt x="235527" y="121566"/>
                  <a:pt x="264968" y="135420"/>
                </a:cubicBezTo>
                <a:cubicBezTo>
                  <a:pt x="294409" y="149274"/>
                  <a:pt x="497032" y="80002"/>
                  <a:pt x="524741" y="83465"/>
                </a:cubicBezTo>
                <a:cubicBezTo>
                  <a:pt x="552450" y="86928"/>
                  <a:pt x="410441" y="156201"/>
                  <a:pt x="431223" y="156201"/>
                </a:cubicBezTo>
                <a:cubicBezTo>
                  <a:pt x="452005" y="156201"/>
                  <a:pt x="605271" y="87794"/>
                  <a:pt x="649432" y="83465"/>
                </a:cubicBezTo>
                <a:cubicBezTo>
                  <a:pt x="693593" y="79136"/>
                  <a:pt x="671080" y="120699"/>
                  <a:pt x="696191" y="130224"/>
                </a:cubicBezTo>
                <a:cubicBezTo>
                  <a:pt x="721302" y="139749"/>
                  <a:pt x="760701" y="140182"/>
                  <a:pt x="800100" y="14061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C5B8431-4676-B515-2BF3-9A372C315D0C}"/>
              </a:ext>
            </a:extLst>
          </p:cNvPr>
          <p:cNvSpPr/>
          <p:nvPr/>
        </p:nvSpPr>
        <p:spPr>
          <a:xfrm>
            <a:off x="4704338" y="3558886"/>
            <a:ext cx="70285" cy="420832"/>
          </a:xfrm>
          <a:custGeom>
            <a:avLst/>
            <a:gdLst>
              <a:gd name="connsiteX0" fmla="*/ 70285 w 70285"/>
              <a:gd name="connsiteY0" fmla="*/ 0 h 420832"/>
              <a:gd name="connsiteX1" fmla="*/ 2744 w 70285"/>
              <a:gd name="connsiteY1" fmla="*/ 171450 h 420832"/>
              <a:gd name="connsiteX2" fmla="*/ 13135 w 70285"/>
              <a:gd name="connsiteY2" fmla="*/ 296141 h 420832"/>
              <a:gd name="connsiteX3" fmla="*/ 13135 w 70285"/>
              <a:gd name="connsiteY3" fmla="*/ 171450 h 420832"/>
              <a:gd name="connsiteX4" fmla="*/ 49503 w 70285"/>
              <a:gd name="connsiteY4" fmla="*/ 420832 h 4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85" h="420832">
                <a:moveTo>
                  <a:pt x="70285" y="0"/>
                </a:moveTo>
                <a:cubicBezTo>
                  <a:pt x="41277" y="61046"/>
                  <a:pt x="12269" y="122093"/>
                  <a:pt x="2744" y="171450"/>
                </a:cubicBezTo>
                <a:cubicBezTo>
                  <a:pt x="-6781" y="220807"/>
                  <a:pt x="11403" y="296141"/>
                  <a:pt x="13135" y="296141"/>
                </a:cubicBezTo>
                <a:cubicBezTo>
                  <a:pt x="14867" y="296141"/>
                  <a:pt x="7074" y="150668"/>
                  <a:pt x="13135" y="171450"/>
                </a:cubicBezTo>
                <a:cubicBezTo>
                  <a:pt x="19196" y="192232"/>
                  <a:pt x="34349" y="306532"/>
                  <a:pt x="49503" y="42083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C3E3520-6ECF-92FC-B5CB-8D3D13CE1FE0}"/>
              </a:ext>
            </a:extLst>
          </p:cNvPr>
          <p:cNvSpPr/>
          <p:nvPr/>
        </p:nvSpPr>
        <p:spPr>
          <a:xfrm>
            <a:off x="5324208" y="3792682"/>
            <a:ext cx="354424" cy="208043"/>
          </a:xfrm>
          <a:custGeom>
            <a:avLst/>
            <a:gdLst>
              <a:gd name="connsiteX0" fmla="*/ 47892 w 354424"/>
              <a:gd name="connsiteY0" fmla="*/ 0 h 208043"/>
              <a:gd name="connsiteX1" fmla="*/ 6328 w 354424"/>
              <a:gd name="connsiteY1" fmla="*/ 129886 h 208043"/>
              <a:gd name="connsiteX2" fmla="*/ 167387 w 354424"/>
              <a:gd name="connsiteY2" fmla="*/ 83127 h 208043"/>
              <a:gd name="connsiteX3" fmla="*/ 32306 w 354424"/>
              <a:gd name="connsiteY3" fmla="*/ 207818 h 208043"/>
              <a:gd name="connsiteX4" fmla="*/ 354424 w 354424"/>
              <a:gd name="connsiteY4" fmla="*/ 46759 h 208043"/>
              <a:gd name="connsiteX5" fmla="*/ 354424 w 354424"/>
              <a:gd name="connsiteY5" fmla="*/ 46759 h 20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424" h="208043">
                <a:moveTo>
                  <a:pt x="47892" y="0"/>
                </a:moveTo>
                <a:cubicBezTo>
                  <a:pt x="17152" y="58016"/>
                  <a:pt x="-13588" y="116032"/>
                  <a:pt x="6328" y="129886"/>
                </a:cubicBezTo>
                <a:cubicBezTo>
                  <a:pt x="26244" y="143740"/>
                  <a:pt x="163057" y="70138"/>
                  <a:pt x="167387" y="83127"/>
                </a:cubicBezTo>
                <a:cubicBezTo>
                  <a:pt x="171717" y="96116"/>
                  <a:pt x="1133" y="213879"/>
                  <a:pt x="32306" y="207818"/>
                </a:cubicBezTo>
                <a:cubicBezTo>
                  <a:pt x="63479" y="201757"/>
                  <a:pt x="354424" y="46759"/>
                  <a:pt x="354424" y="46759"/>
                </a:cubicBezTo>
                <a:lnTo>
                  <a:pt x="354424" y="46759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52CE51DE-28A1-3E86-46CF-8A91A1B49C1D}"/>
              </a:ext>
            </a:extLst>
          </p:cNvPr>
          <p:cNvSpPr/>
          <p:nvPr/>
        </p:nvSpPr>
        <p:spPr>
          <a:xfrm>
            <a:off x="3178311" y="5330536"/>
            <a:ext cx="240298" cy="919596"/>
          </a:xfrm>
          <a:custGeom>
            <a:avLst/>
            <a:gdLst>
              <a:gd name="connsiteX0" fmla="*/ 48066 w 240298"/>
              <a:gd name="connsiteY0" fmla="*/ 0 h 919596"/>
              <a:gd name="connsiteX1" fmla="*/ 63653 w 240298"/>
              <a:gd name="connsiteY1" fmla="*/ 441614 h 919596"/>
              <a:gd name="connsiteX2" fmla="*/ 6503 w 240298"/>
              <a:gd name="connsiteY2" fmla="*/ 238991 h 919596"/>
              <a:gd name="connsiteX3" fmla="*/ 240298 w 240298"/>
              <a:gd name="connsiteY3" fmla="*/ 919596 h 91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98" h="919596">
                <a:moveTo>
                  <a:pt x="48066" y="0"/>
                </a:moveTo>
                <a:cubicBezTo>
                  <a:pt x="59323" y="200891"/>
                  <a:pt x="70580" y="401782"/>
                  <a:pt x="63653" y="441614"/>
                </a:cubicBezTo>
                <a:cubicBezTo>
                  <a:pt x="56726" y="481446"/>
                  <a:pt x="-22938" y="159327"/>
                  <a:pt x="6503" y="238991"/>
                </a:cubicBezTo>
                <a:cubicBezTo>
                  <a:pt x="35944" y="318655"/>
                  <a:pt x="138121" y="619125"/>
                  <a:pt x="240298" y="91959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112148A-4774-A67B-9BE7-D7EF9B06357C}"/>
              </a:ext>
            </a:extLst>
          </p:cNvPr>
          <p:cNvSpPr/>
          <p:nvPr/>
        </p:nvSpPr>
        <p:spPr>
          <a:xfrm>
            <a:off x="4457700" y="3065318"/>
            <a:ext cx="190343" cy="835401"/>
          </a:xfrm>
          <a:custGeom>
            <a:avLst/>
            <a:gdLst>
              <a:gd name="connsiteX0" fmla="*/ 181841 w 190343"/>
              <a:gd name="connsiteY0" fmla="*/ 0 h 835401"/>
              <a:gd name="connsiteX1" fmla="*/ 135082 w 190343"/>
              <a:gd name="connsiteY1" fmla="*/ 316923 h 835401"/>
              <a:gd name="connsiteX2" fmla="*/ 181841 w 190343"/>
              <a:gd name="connsiteY2" fmla="*/ 457200 h 835401"/>
              <a:gd name="connsiteX3" fmla="*/ 93518 w 190343"/>
              <a:gd name="connsiteY3" fmla="*/ 374073 h 835401"/>
              <a:gd name="connsiteX4" fmla="*/ 181841 w 190343"/>
              <a:gd name="connsiteY4" fmla="*/ 810491 h 835401"/>
              <a:gd name="connsiteX5" fmla="*/ 166255 w 190343"/>
              <a:gd name="connsiteY5" fmla="*/ 763732 h 835401"/>
              <a:gd name="connsiteX6" fmla="*/ 0 w 190343"/>
              <a:gd name="connsiteY6" fmla="*/ 613064 h 8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3" h="835401">
                <a:moveTo>
                  <a:pt x="181841" y="0"/>
                </a:moveTo>
                <a:cubicBezTo>
                  <a:pt x="158461" y="120361"/>
                  <a:pt x="135082" y="240723"/>
                  <a:pt x="135082" y="316923"/>
                </a:cubicBezTo>
                <a:cubicBezTo>
                  <a:pt x="135082" y="393123"/>
                  <a:pt x="188768" y="447675"/>
                  <a:pt x="181841" y="457200"/>
                </a:cubicBezTo>
                <a:cubicBezTo>
                  <a:pt x="174914" y="466725"/>
                  <a:pt x="93518" y="315191"/>
                  <a:pt x="93518" y="374073"/>
                </a:cubicBezTo>
                <a:cubicBezTo>
                  <a:pt x="93518" y="432955"/>
                  <a:pt x="169718" y="745548"/>
                  <a:pt x="181841" y="810491"/>
                </a:cubicBezTo>
                <a:cubicBezTo>
                  <a:pt x="193964" y="875434"/>
                  <a:pt x="196562" y="796636"/>
                  <a:pt x="166255" y="763732"/>
                </a:cubicBezTo>
                <a:cubicBezTo>
                  <a:pt x="135948" y="730828"/>
                  <a:pt x="67974" y="671946"/>
                  <a:pt x="0" y="61306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FF6A1B1-0FE4-8E5A-21D0-81A873216692}"/>
              </a:ext>
            </a:extLst>
          </p:cNvPr>
          <p:cNvSpPr/>
          <p:nvPr/>
        </p:nvSpPr>
        <p:spPr>
          <a:xfrm>
            <a:off x="4608368" y="7185314"/>
            <a:ext cx="867641" cy="98713"/>
          </a:xfrm>
          <a:custGeom>
            <a:avLst/>
            <a:gdLst>
              <a:gd name="connsiteX0" fmla="*/ 0 w 867641"/>
              <a:gd name="connsiteY0" fmla="*/ 98713 h 98713"/>
              <a:gd name="connsiteX1" fmla="*/ 280555 w 867641"/>
              <a:gd name="connsiteY1" fmla="*/ 10391 h 98713"/>
              <a:gd name="connsiteX2" fmla="*/ 207818 w 867641"/>
              <a:gd name="connsiteY2" fmla="*/ 72736 h 98713"/>
              <a:gd name="connsiteX3" fmla="*/ 384464 w 867641"/>
              <a:gd name="connsiteY3" fmla="*/ 5195 h 98713"/>
              <a:gd name="connsiteX4" fmla="*/ 649432 w 867641"/>
              <a:gd name="connsiteY4" fmla="*/ 77931 h 98713"/>
              <a:gd name="connsiteX5" fmla="*/ 623455 w 867641"/>
              <a:gd name="connsiteY5" fmla="*/ 0 h 98713"/>
              <a:gd name="connsiteX6" fmla="*/ 867641 w 867641"/>
              <a:gd name="connsiteY6" fmla="*/ 77931 h 9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641" h="98713">
                <a:moveTo>
                  <a:pt x="0" y="98713"/>
                </a:moveTo>
                <a:cubicBezTo>
                  <a:pt x="122959" y="56716"/>
                  <a:pt x="245919" y="14720"/>
                  <a:pt x="280555" y="10391"/>
                </a:cubicBezTo>
                <a:cubicBezTo>
                  <a:pt x="315191" y="6061"/>
                  <a:pt x="190500" y="73602"/>
                  <a:pt x="207818" y="72736"/>
                </a:cubicBezTo>
                <a:cubicBezTo>
                  <a:pt x="225136" y="71870"/>
                  <a:pt x="310862" y="4329"/>
                  <a:pt x="384464" y="5195"/>
                </a:cubicBezTo>
                <a:cubicBezTo>
                  <a:pt x="458066" y="6061"/>
                  <a:pt x="609600" y="78797"/>
                  <a:pt x="649432" y="77931"/>
                </a:cubicBezTo>
                <a:cubicBezTo>
                  <a:pt x="689264" y="77065"/>
                  <a:pt x="587087" y="0"/>
                  <a:pt x="623455" y="0"/>
                </a:cubicBezTo>
                <a:cubicBezTo>
                  <a:pt x="659823" y="0"/>
                  <a:pt x="763732" y="38965"/>
                  <a:pt x="867641" y="7793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747603BE-BE4F-FD71-14EC-346FE5EA1E77}"/>
              </a:ext>
            </a:extLst>
          </p:cNvPr>
          <p:cNvSpPr/>
          <p:nvPr/>
        </p:nvSpPr>
        <p:spPr>
          <a:xfrm>
            <a:off x="3875809" y="6650182"/>
            <a:ext cx="587086" cy="789709"/>
          </a:xfrm>
          <a:custGeom>
            <a:avLst/>
            <a:gdLst>
              <a:gd name="connsiteX0" fmla="*/ 0 w 587086"/>
              <a:gd name="connsiteY0" fmla="*/ 0 h 789709"/>
              <a:gd name="connsiteX1" fmla="*/ 41564 w 587086"/>
              <a:gd name="connsiteY1" fmla="*/ 249382 h 789709"/>
              <a:gd name="connsiteX2" fmla="*/ 51955 w 587086"/>
              <a:gd name="connsiteY2" fmla="*/ 213013 h 789709"/>
              <a:gd name="connsiteX3" fmla="*/ 233796 w 587086"/>
              <a:gd name="connsiteY3" fmla="*/ 420832 h 789709"/>
              <a:gd name="connsiteX4" fmla="*/ 238991 w 587086"/>
              <a:gd name="connsiteY4" fmla="*/ 374073 h 789709"/>
              <a:gd name="connsiteX5" fmla="*/ 452005 w 587086"/>
              <a:gd name="connsiteY5" fmla="*/ 639041 h 789709"/>
              <a:gd name="connsiteX6" fmla="*/ 452005 w 587086"/>
              <a:gd name="connsiteY6" fmla="*/ 566304 h 789709"/>
              <a:gd name="connsiteX7" fmla="*/ 587086 w 587086"/>
              <a:gd name="connsiteY7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086" h="789709">
                <a:moveTo>
                  <a:pt x="0" y="0"/>
                </a:moveTo>
                <a:cubicBezTo>
                  <a:pt x="16452" y="106940"/>
                  <a:pt x="32905" y="213880"/>
                  <a:pt x="41564" y="249382"/>
                </a:cubicBezTo>
                <a:cubicBezTo>
                  <a:pt x="50223" y="284884"/>
                  <a:pt x="19916" y="184438"/>
                  <a:pt x="51955" y="213013"/>
                </a:cubicBezTo>
                <a:cubicBezTo>
                  <a:pt x="83994" y="241588"/>
                  <a:pt x="202623" y="393989"/>
                  <a:pt x="233796" y="420832"/>
                </a:cubicBezTo>
                <a:cubicBezTo>
                  <a:pt x="264969" y="447675"/>
                  <a:pt x="202623" y="337705"/>
                  <a:pt x="238991" y="374073"/>
                </a:cubicBezTo>
                <a:cubicBezTo>
                  <a:pt x="275359" y="410441"/>
                  <a:pt x="416503" y="607003"/>
                  <a:pt x="452005" y="639041"/>
                </a:cubicBezTo>
                <a:cubicBezTo>
                  <a:pt x="487507" y="671080"/>
                  <a:pt x="429492" y="541193"/>
                  <a:pt x="452005" y="566304"/>
                </a:cubicBezTo>
                <a:cubicBezTo>
                  <a:pt x="474519" y="591415"/>
                  <a:pt x="530802" y="690562"/>
                  <a:pt x="587086" y="78970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E77F895-7CE2-8159-BFC0-16C7A8DDCAAE}"/>
              </a:ext>
            </a:extLst>
          </p:cNvPr>
          <p:cNvSpPr/>
          <p:nvPr/>
        </p:nvSpPr>
        <p:spPr>
          <a:xfrm>
            <a:off x="5366905" y="7065818"/>
            <a:ext cx="166575" cy="280555"/>
          </a:xfrm>
          <a:custGeom>
            <a:avLst/>
            <a:gdLst>
              <a:gd name="connsiteX0" fmla="*/ 119495 w 166575"/>
              <a:gd name="connsiteY0" fmla="*/ 280555 h 280555"/>
              <a:gd name="connsiteX1" fmla="*/ 166254 w 166575"/>
              <a:gd name="connsiteY1" fmla="*/ 129887 h 280555"/>
              <a:gd name="connsiteX2" fmla="*/ 98713 w 166575"/>
              <a:gd name="connsiteY2" fmla="*/ 213014 h 280555"/>
              <a:gd name="connsiteX3" fmla="*/ 109104 w 166575"/>
              <a:gd name="connsiteY3" fmla="*/ 93518 h 280555"/>
              <a:gd name="connsiteX4" fmla="*/ 0 w 166575"/>
              <a:gd name="connsiteY4" fmla="*/ 0 h 28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75" h="280555">
                <a:moveTo>
                  <a:pt x="119495" y="280555"/>
                </a:moveTo>
                <a:cubicBezTo>
                  <a:pt x="144606" y="210849"/>
                  <a:pt x="169718" y="141144"/>
                  <a:pt x="166254" y="129887"/>
                </a:cubicBezTo>
                <a:cubicBezTo>
                  <a:pt x="162790" y="118630"/>
                  <a:pt x="108238" y="219075"/>
                  <a:pt x="98713" y="213014"/>
                </a:cubicBezTo>
                <a:cubicBezTo>
                  <a:pt x="89188" y="206953"/>
                  <a:pt x="125556" y="129020"/>
                  <a:pt x="109104" y="93518"/>
                </a:cubicBezTo>
                <a:cubicBezTo>
                  <a:pt x="92652" y="58016"/>
                  <a:pt x="46326" y="29008"/>
                  <a:pt x="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6DFAA9A-701F-420E-9250-980F87DED116}"/>
              </a:ext>
            </a:extLst>
          </p:cNvPr>
          <p:cNvSpPr/>
          <p:nvPr/>
        </p:nvSpPr>
        <p:spPr>
          <a:xfrm>
            <a:off x="5590309" y="6712527"/>
            <a:ext cx="540327" cy="571500"/>
          </a:xfrm>
          <a:custGeom>
            <a:avLst/>
            <a:gdLst>
              <a:gd name="connsiteX0" fmla="*/ 0 w 540327"/>
              <a:gd name="connsiteY0" fmla="*/ 571500 h 571500"/>
              <a:gd name="connsiteX1" fmla="*/ 171450 w 540327"/>
              <a:gd name="connsiteY1" fmla="*/ 379268 h 571500"/>
              <a:gd name="connsiteX2" fmla="*/ 109105 w 540327"/>
              <a:gd name="connsiteY2" fmla="*/ 446809 h 571500"/>
              <a:gd name="connsiteX3" fmla="*/ 379268 w 540327"/>
              <a:gd name="connsiteY3" fmla="*/ 270164 h 571500"/>
              <a:gd name="connsiteX4" fmla="*/ 400050 w 540327"/>
              <a:gd name="connsiteY4" fmla="*/ 254578 h 571500"/>
              <a:gd name="connsiteX5" fmla="*/ 540327 w 540327"/>
              <a:gd name="connsiteY5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27" h="571500">
                <a:moveTo>
                  <a:pt x="0" y="571500"/>
                </a:moveTo>
                <a:lnTo>
                  <a:pt x="171450" y="379268"/>
                </a:lnTo>
                <a:cubicBezTo>
                  <a:pt x="189634" y="358486"/>
                  <a:pt x="74469" y="464993"/>
                  <a:pt x="109105" y="446809"/>
                </a:cubicBezTo>
                <a:cubicBezTo>
                  <a:pt x="143741" y="428625"/>
                  <a:pt x="330777" y="302202"/>
                  <a:pt x="379268" y="270164"/>
                </a:cubicBezTo>
                <a:cubicBezTo>
                  <a:pt x="427759" y="238126"/>
                  <a:pt x="373207" y="299605"/>
                  <a:pt x="400050" y="254578"/>
                </a:cubicBezTo>
                <a:cubicBezTo>
                  <a:pt x="426893" y="209551"/>
                  <a:pt x="483610" y="104775"/>
                  <a:pt x="540327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D7810370-74A5-9412-2C19-73CC9FD67882}"/>
              </a:ext>
            </a:extLst>
          </p:cNvPr>
          <p:cNvSpPr/>
          <p:nvPr/>
        </p:nvSpPr>
        <p:spPr>
          <a:xfrm>
            <a:off x="3564082" y="6229350"/>
            <a:ext cx="420832" cy="862445"/>
          </a:xfrm>
          <a:custGeom>
            <a:avLst/>
            <a:gdLst>
              <a:gd name="connsiteX0" fmla="*/ 0 w 420832"/>
              <a:gd name="connsiteY0" fmla="*/ 0 h 862445"/>
              <a:gd name="connsiteX1" fmla="*/ 77932 w 420832"/>
              <a:gd name="connsiteY1" fmla="*/ 405245 h 862445"/>
              <a:gd name="connsiteX2" fmla="*/ 88323 w 420832"/>
              <a:gd name="connsiteY2" fmla="*/ 353291 h 862445"/>
              <a:gd name="connsiteX3" fmla="*/ 145473 w 420832"/>
              <a:gd name="connsiteY3" fmla="*/ 576695 h 862445"/>
              <a:gd name="connsiteX4" fmla="*/ 119495 w 420832"/>
              <a:gd name="connsiteY4" fmla="*/ 524741 h 862445"/>
              <a:gd name="connsiteX5" fmla="*/ 420832 w 420832"/>
              <a:gd name="connsiteY5" fmla="*/ 862445 h 8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832" h="862445">
                <a:moveTo>
                  <a:pt x="0" y="0"/>
                </a:moveTo>
                <a:cubicBezTo>
                  <a:pt x="31605" y="173181"/>
                  <a:pt x="63211" y="346363"/>
                  <a:pt x="77932" y="405245"/>
                </a:cubicBezTo>
                <a:cubicBezTo>
                  <a:pt x="92653" y="464127"/>
                  <a:pt x="77066" y="324716"/>
                  <a:pt x="88323" y="353291"/>
                </a:cubicBezTo>
                <a:cubicBezTo>
                  <a:pt x="99580" y="381866"/>
                  <a:pt x="140278" y="548120"/>
                  <a:pt x="145473" y="576695"/>
                </a:cubicBezTo>
                <a:cubicBezTo>
                  <a:pt x="150668" y="605270"/>
                  <a:pt x="73602" y="477116"/>
                  <a:pt x="119495" y="524741"/>
                </a:cubicBezTo>
                <a:cubicBezTo>
                  <a:pt x="165388" y="572366"/>
                  <a:pt x="293110" y="717405"/>
                  <a:pt x="420832" y="86244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E9D344A-1090-972B-7030-264CB95EF2E6}"/>
              </a:ext>
            </a:extLst>
          </p:cNvPr>
          <p:cNvSpPr/>
          <p:nvPr/>
        </p:nvSpPr>
        <p:spPr>
          <a:xfrm>
            <a:off x="5995555" y="5579918"/>
            <a:ext cx="84725" cy="306532"/>
          </a:xfrm>
          <a:custGeom>
            <a:avLst/>
            <a:gdLst>
              <a:gd name="connsiteX0" fmla="*/ 0 w 84725"/>
              <a:gd name="connsiteY0" fmla="*/ 0 h 306532"/>
              <a:gd name="connsiteX1" fmla="*/ 83127 w 84725"/>
              <a:gd name="connsiteY1" fmla="*/ 129887 h 306532"/>
              <a:gd name="connsiteX2" fmla="*/ 46759 w 84725"/>
              <a:gd name="connsiteY2" fmla="*/ 306532 h 3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725" h="306532">
                <a:moveTo>
                  <a:pt x="0" y="0"/>
                </a:moveTo>
                <a:cubicBezTo>
                  <a:pt x="37667" y="39399"/>
                  <a:pt x="75334" y="78798"/>
                  <a:pt x="83127" y="129887"/>
                </a:cubicBezTo>
                <a:cubicBezTo>
                  <a:pt x="90920" y="180976"/>
                  <a:pt x="68839" y="243754"/>
                  <a:pt x="46759" y="30653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A39759AC-1B85-D195-EE78-4A288F1B1EC6}"/>
              </a:ext>
            </a:extLst>
          </p:cNvPr>
          <p:cNvSpPr/>
          <p:nvPr/>
        </p:nvSpPr>
        <p:spPr>
          <a:xfrm>
            <a:off x="5753309" y="5288973"/>
            <a:ext cx="174705" cy="524741"/>
          </a:xfrm>
          <a:custGeom>
            <a:avLst/>
            <a:gdLst>
              <a:gd name="connsiteX0" fmla="*/ 8450 w 174705"/>
              <a:gd name="connsiteY0" fmla="*/ 0 h 524741"/>
              <a:gd name="connsiteX1" fmla="*/ 18841 w 174705"/>
              <a:gd name="connsiteY1" fmla="*/ 161059 h 524741"/>
              <a:gd name="connsiteX2" fmla="*/ 174705 w 174705"/>
              <a:gd name="connsiteY2" fmla="*/ 524741 h 52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705" h="524741">
                <a:moveTo>
                  <a:pt x="8450" y="0"/>
                </a:moveTo>
                <a:cubicBezTo>
                  <a:pt x="-209" y="36801"/>
                  <a:pt x="-8868" y="73602"/>
                  <a:pt x="18841" y="161059"/>
                </a:cubicBezTo>
                <a:cubicBezTo>
                  <a:pt x="46550" y="248516"/>
                  <a:pt x="110627" y="386628"/>
                  <a:pt x="174705" y="52474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6362F00-C773-1C4C-D6D5-3B6446E377F5}"/>
              </a:ext>
            </a:extLst>
          </p:cNvPr>
          <p:cNvSpPr/>
          <p:nvPr/>
        </p:nvSpPr>
        <p:spPr>
          <a:xfrm>
            <a:off x="3823855" y="5512377"/>
            <a:ext cx="358486" cy="556185"/>
          </a:xfrm>
          <a:custGeom>
            <a:avLst/>
            <a:gdLst>
              <a:gd name="connsiteX0" fmla="*/ 0 w 358486"/>
              <a:gd name="connsiteY0" fmla="*/ 0 h 556185"/>
              <a:gd name="connsiteX1" fmla="*/ 103909 w 358486"/>
              <a:gd name="connsiteY1" fmla="*/ 176646 h 556185"/>
              <a:gd name="connsiteX2" fmla="*/ 114300 w 358486"/>
              <a:gd name="connsiteY2" fmla="*/ 400050 h 556185"/>
              <a:gd name="connsiteX3" fmla="*/ 202622 w 358486"/>
              <a:gd name="connsiteY3" fmla="*/ 337705 h 556185"/>
              <a:gd name="connsiteX4" fmla="*/ 140277 w 358486"/>
              <a:gd name="connsiteY4" fmla="*/ 555914 h 556185"/>
              <a:gd name="connsiteX5" fmla="*/ 238990 w 358486"/>
              <a:gd name="connsiteY5" fmla="*/ 285750 h 556185"/>
              <a:gd name="connsiteX6" fmla="*/ 358486 w 358486"/>
              <a:gd name="connsiteY6" fmla="*/ 150668 h 5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486" h="556185">
                <a:moveTo>
                  <a:pt x="0" y="0"/>
                </a:moveTo>
                <a:cubicBezTo>
                  <a:pt x="42429" y="54985"/>
                  <a:pt x="84859" y="109971"/>
                  <a:pt x="103909" y="176646"/>
                </a:cubicBezTo>
                <a:cubicBezTo>
                  <a:pt x="122959" y="243321"/>
                  <a:pt x="97848" y="373207"/>
                  <a:pt x="114300" y="400050"/>
                </a:cubicBezTo>
                <a:cubicBezTo>
                  <a:pt x="130752" y="426893"/>
                  <a:pt x="198292" y="311728"/>
                  <a:pt x="202622" y="337705"/>
                </a:cubicBezTo>
                <a:cubicBezTo>
                  <a:pt x="206952" y="363682"/>
                  <a:pt x="134216" y="564573"/>
                  <a:pt x="140277" y="555914"/>
                </a:cubicBezTo>
                <a:cubicBezTo>
                  <a:pt x="146338" y="547255"/>
                  <a:pt x="202622" y="353291"/>
                  <a:pt x="238990" y="285750"/>
                </a:cubicBezTo>
                <a:cubicBezTo>
                  <a:pt x="275358" y="218209"/>
                  <a:pt x="316922" y="184438"/>
                  <a:pt x="358486" y="15066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A692B01E-490D-D07A-916F-E9CFE58B375A}"/>
              </a:ext>
            </a:extLst>
          </p:cNvPr>
          <p:cNvSpPr/>
          <p:nvPr/>
        </p:nvSpPr>
        <p:spPr>
          <a:xfrm>
            <a:off x="2440563" y="4163071"/>
            <a:ext cx="364982" cy="1297352"/>
          </a:xfrm>
          <a:custGeom>
            <a:avLst/>
            <a:gdLst>
              <a:gd name="connsiteX0" fmla="*/ 307832 w 364982"/>
              <a:gd name="connsiteY0" fmla="*/ 45247 h 1297352"/>
              <a:gd name="connsiteX1" fmla="*/ 94819 w 364982"/>
              <a:gd name="connsiteY1" fmla="*/ 3684 h 1297352"/>
              <a:gd name="connsiteX2" fmla="*/ 1301 w 364982"/>
              <a:gd name="connsiteY2" fmla="*/ 128374 h 1297352"/>
              <a:gd name="connsiteX3" fmla="*/ 37669 w 364982"/>
              <a:gd name="connsiteY3" fmla="*/ 81615 h 1297352"/>
              <a:gd name="connsiteX4" fmla="*/ 1301 w 364982"/>
              <a:gd name="connsiteY4" fmla="*/ 175134 h 1297352"/>
              <a:gd name="connsiteX5" fmla="*/ 37669 w 364982"/>
              <a:gd name="connsiteY5" fmla="*/ 434906 h 1297352"/>
              <a:gd name="connsiteX6" fmla="*/ 32473 w 364982"/>
              <a:gd name="connsiteY6" fmla="*/ 393343 h 1297352"/>
              <a:gd name="connsiteX7" fmla="*/ 136382 w 364982"/>
              <a:gd name="connsiteY7" fmla="*/ 699874 h 1297352"/>
              <a:gd name="connsiteX8" fmla="*/ 141578 w 364982"/>
              <a:gd name="connsiteY8" fmla="*/ 632334 h 1297352"/>
              <a:gd name="connsiteX9" fmla="*/ 281855 w 364982"/>
              <a:gd name="connsiteY9" fmla="*/ 907693 h 1297352"/>
              <a:gd name="connsiteX10" fmla="*/ 281855 w 364982"/>
              <a:gd name="connsiteY10" fmla="*/ 850543 h 1297352"/>
              <a:gd name="connsiteX11" fmla="*/ 364982 w 364982"/>
              <a:gd name="connsiteY11" fmla="*/ 1297352 h 129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982" h="1297352">
                <a:moveTo>
                  <a:pt x="307832" y="45247"/>
                </a:moveTo>
                <a:cubicBezTo>
                  <a:pt x="226869" y="17538"/>
                  <a:pt x="145907" y="-10170"/>
                  <a:pt x="94819" y="3684"/>
                </a:cubicBezTo>
                <a:cubicBezTo>
                  <a:pt x="43731" y="17538"/>
                  <a:pt x="10826" y="115386"/>
                  <a:pt x="1301" y="128374"/>
                </a:cubicBezTo>
                <a:cubicBezTo>
                  <a:pt x="-8224" y="141362"/>
                  <a:pt x="37669" y="73822"/>
                  <a:pt x="37669" y="81615"/>
                </a:cubicBezTo>
                <a:cubicBezTo>
                  <a:pt x="37669" y="89408"/>
                  <a:pt x="1301" y="116252"/>
                  <a:pt x="1301" y="175134"/>
                </a:cubicBezTo>
                <a:cubicBezTo>
                  <a:pt x="1301" y="234016"/>
                  <a:pt x="32474" y="398538"/>
                  <a:pt x="37669" y="434906"/>
                </a:cubicBezTo>
                <a:cubicBezTo>
                  <a:pt x="42864" y="471274"/>
                  <a:pt x="16021" y="349182"/>
                  <a:pt x="32473" y="393343"/>
                </a:cubicBezTo>
                <a:cubicBezTo>
                  <a:pt x="48925" y="437504"/>
                  <a:pt x="118198" y="660042"/>
                  <a:pt x="136382" y="699874"/>
                </a:cubicBezTo>
                <a:cubicBezTo>
                  <a:pt x="154566" y="739706"/>
                  <a:pt x="117333" y="597698"/>
                  <a:pt x="141578" y="632334"/>
                </a:cubicBezTo>
                <a:cubicBezTo>
                  <a:pt x="165823" y="666970"/>
                  <a:pt x="258475" y="871325"/>
                  <a:pt x="281855" y="907693"/>
                </a:cubicBezTo>
                <a:cubicBezTo>
                  <a:pt x="305234" y="944061"/>
                  <a:pt x="268001" y="785600"/>
                  <a:pt x="281855" y="850543"/>
                </a:cubicBezTo>
                <a:cubicBezTo>
                  <a:pt x="295709" y="915486"/>
                  <a:pt x="330345" y="1106419"/>
                  <a:pt x="364982" y="129735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45F8B58-83B0-C25F-E09A-3CD4487D69F1}"/>
              </a:ext>
            </a:extLst>
          </p:cNvPr>
          <p:cNvSpPr/>
          <p:nvPr/>
        </p:nvSpPr>
        <p:spPr>
          <a:xfrm>
            <a:off x="3007327" y="5237018"/>
            <a:ext cx="115141" cy="699266"/>
          </a:xfrm>
          <a:custGeom>
            <a:avLst/>
            <a:gdLst>
              <a:gd name="connsiteX0" fmla="*/ 115141 w 115141"/>
              <a:gd name="connsiteY0" fmla="*/ 0 h 699266"/>
              <a:gd name="connsiteX1" fmla="*/ 37209 w 115141"/>
              <a:gd name="connsiteY1" fmla="*/ 405246 h 699266"/>
              <a:gd name="connsiteX2" fmla="*/ 21623 w 115141"/>
              <a:gd name="connsiteY2" fmla="*/ 493568 h 699266"/>
              <a:gd name="connsiteX3" fmla="*/ 21623 w 115141"/>
              <a:gd name="connsiteY3" fmla="*/ 410441 h 699266"/>
              <a:gd name="connsiteX4" fmla="*/ 841 w 115141"/>
              <a:gd name="connsiteY4" fmla="*/ 675409 h 699266"/>
              <a:gd name="connsiteX5" fmla="*/ 6037 w 115141"/>
              <a:gd name="connsiteY5" fmla="*/ 670214 h 69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141" h="699266">
                <a:moveTo>
                  <a:pt x="115141" y="0"/>
                </a:moveTo>
                <a:cubicBezTo>
                  <a:pt x="83968" y="161492"/>
                  <a:pt x="52795" y="322985"/>
                  <a:pt x="37209" y="405246"/>
                </a:cubicBezTo>
                <a:cubicBezTo>
                  <a:pt x="21623" y="487507"/>
                  <a:pt x="24221" y="492702"/>
                  <a:pt x="21623" y="493568"/>
                </a:cubicBezTo>
                <a:cubicBezTo>
                  <a:pt x="19025" y="494434"/>
                  <a:pt x="25087" y="380134"/>
                  <a:pt x="21623" y="410441"/>
                </a:cubicBezTo>
                <a:cubicBezTo>
                  <a:pt x="18159" y="440748"/>
                  <a:pt x="3439" y="632114"/>
                  <a:pt x="841" y="675409"/>
                </a:cubicBezTo>
                <a:cubicBezTo>
                  <a:pt x="-1757" y="718704"/>
                  <a:pt x="2140" y="694459"/>
                  <a:pt x="6037" y="67021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1897CE0-4D94-A128-1190-1BECBC24E07F}"/>
              </a:ext>
            </a:extLst>
          </p:cNvPr>
          <p:cNvSpPr/>
          <p:nvPr/>
        </p:nvSpPr>
        <p:spPr>
          <a:xfrm>
            <a:off x="2824583" y="5517573"/>
            <a:ext cx="271908" cy="384633"/>
          </a:xfrm>
          <a:custGeom>
            <a:avLst/>
            <a:gdLst>
              <a:gd name="connsiteX0" fmla="*/ 43308 w 271908"/>
              <a:gd name="connsiteY0" fmla="*/ 0 h 384633"/>
              <a:gd name="connsiteX1" fmla="*/ 1744 w 271908"/>
              <a:gd name="connsiteY1" fmla="*/ 150668 h 384633"/>
              <a:gd name="connsiteX2" fmla="*/ 95262 w 271908"/>
              <a:gd name="connsiteY2" fmla="*/ 296141 h 384633"/>
              <a:gd name="connsiteX3" fmla="*/ 48503 w 271908"/>
              <a:gd name="connsiteY3" fmla="*/ 254577 h 384633"/>
              <a:gd name="connsiteX4" fmla="*/ 167999 w 271908"/>
              <a:gd name="connsiteY4" fmla="*/ 374072 h 384633"/>
              <a:gd name="connsiteX5" fmla="*/ 38112 w 271908"/>
              <a:gd name="connsiteY5" fmla="*/ 379268 h 384633"/>
              <a:gd name="connsiteX6" fmla="*/ 271908 w 271908"/>
              <a:gd name="connsiteY6" fmla="*/ 379268 h 3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908" h="384633">
                <a:moveTo>
                  <a:pt x="43308" y="0"/>
                </a:moveTo>
                <a:cubicBezTo>
                  <a:pt x="18196" y="50655"/>
                  <a:pt x="-6915" y="101311"/>
                  <a:pt x="1744" y="150668"/>
                </a:cubicBezTo>
                <a:cubicBezTo>
                  <a:pt x="10403" y="200025"/>
                  <a:pt x="87469" y="278823"/>
                  <a:pt x="95262" y="296141"/>
                </a:cubicBezTo>
                <a:cubicBezTo>
                  <a:pt x="103055" y="313459"/>
                  <a:pt x="36380" y="241589"/>
                  <a:pt x="48503" y="254577"/>
                </a:cubicBezTo>
                <a:cubicBezTo>
                  <a:pt x="60626" y="267566"/>
                  <a:pt x="169731" y="353290"/>
                  <a:pt x="167999" y="374072"/>
                </a:cubicBezTo>
                <a:cubicBezTo>
                  <a:pt x="166267" y="394854"/>
                  <a:pt x="20794" y="378402"/>
                  <a:pt x="38112" y="379268"/>
                </a:cubicBezTo>
                <a:cubicBezTo>
                  <a:pt x="55430" y="380134"/>
                  <a:pt x="163669" y="379701"/>
                  <a:pt x="271908" y="37926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DF567290-5519-F8AB-92F0-AF3FA52832E1}"/>
              </a:ext>
            </a:extLst>
          </p:cNvPr>
          <p:cNvSpPr/>
          <p:nvPr/>
        </p:nvSpPr>
        <p:spPr>
          <a:xfrm>
            <a:off x="2514600" y="4254575"/>
            <a:ext cx="150668" cy="130389"/>
          </a:xfrm>
          <a:custGeom>
            <a:avLst/>
            <a:gdLst>
              <a:gd name="connsiteX0" fmla="*/ 150668 w 150668"/>
              <a:gd name="connsiteY0" fmla="*/ 94020 h 130389"/>
              <a:gd name="connsiteX1" fmla="*/ 41564 w 150668"/>
              <a:gd name="connsiteY1" fmla="*/ 502 h 130389"/>
              <a:gd name="connsiteX2" fmla="*/ 0 w 150668"/>
              <a:gd name="connsiteY2" fmla="*/ 130389 h 1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668" h="130389">
                <a:moveTo>
                  <a:pt x="150668" y="94020"/>
                </a:moveTo>
                <a:cubicBezTo>
                  <a:pt x="108671" y="44230"/>
                  <a:pt x="66675" y="-5559"/>
                  <a:pt x="41564" y="502"/>
                </a:cubicBezTo>
                <a:cubicBezTo>
                  <a:pt x="16453" y="6563"/>
                  <a:pt x="8226" y="68476"/>
                  <a:pt x="0" y="13038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302367F-CEBA-9C73-7F97-E25EB2810778}"/>
              </a:ext>
            </a:extLst>
          </p:cNvPr>
          <p:cNvSpPr/>
          <p:nvPr/>
        </p:nvSpPr>
        <p:spPr>
          <a:xfrm>
            <a:off x="2685450" y="4436918"/>
            <a:ext cx="120095" cy="742950"/>
          </a:xfrm>
          <a:custGeom>
            <a:avLst/>
            <a:gdLst>
              <a:gd name="connsiteX0" fmla="*/ 21382 w 120095"/>
              <a:gd name="connsiteY0" fmla="*/ 0 h 742950"/>
              <a:gd name="connsiteX1" fmla="*/ 600 w 120095"/>
              <a:gd name="connsiteY1" fmla="*/ 218209 h 742950"/>
              <a:gd name="connsiteX2" fmla="*/ 42164 w 120095"/>
              <a:gd name="connsiteY2" fmla="*/ 446809 h 742950"/>
              <a:gd name="connsiteX3" fmla="*/ 42164 w 120095"/>
              <a:gd name="connsiteY3" fmla="*/ 374073 h 742950"/>
              <a:gd name="connsiteX4" fmla="*/ 42164 w 120095"/>
              <a:gd name="connsiteY4" fmla="*/ 540327 h 742950"/>
              <a:gd name="connsiteX5" fmla="*/ 120095 w 120095"/>
              <a:gd name="connsiteY5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95" h="742950">
                <a:moveTo>
                  <a:pt x="21382" y="0"/>
                </a:moveTo>
                <a:cubicBezTo>
                  <a:pt x="9259" y="71870"/>
                  <a:pt x="-2864" y="143741"/>
                  <a:pt x="600" y="218209"/>
                </a:cubicBezTo>
                <a:cubicBezTo>
                  <a:pt x="4064" y="292677"/>
                  <a:pt x="35237" y="420832"/>
                  <a:pt x="42164" y="446809"/>
                </a:cubicBezTo>
                <a:cubicBezTo>
                  <a:pt x="49091" y="472786"/>
                  <a:pt x="42164" y="374073"/>
                  <a:pt x="42164" y="374073"/>
                </a:cubicBezTo>
                <a:cubicBezTo>
                  <a:pt x="42164" y="389659"/>
                  <a:pt x="29175" y="478847"/>
                  <a:pt x="42164" y="540327"/>
                </a:cubicBezTo>
                <a:cubicBezTo>
                  <a:pt x="55153" y="601807"/>
                  <a:pt x="87624" y="672378"/>
                  <a:pt x="120095" y="7429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F2C5FD35-8D53-2DBC-EFDF-4E49DE77A100}"/>
              </a:ext>
            </a:extLst>
          </p:cNvPr>
          <p:cNvSpPr/>
          <p:nvPr/>
        </p:nvSpPr>
        <p:spPr>
          <a:xfrm>
            <a:off x="2722418" y="4535632"/>
            <a:ext cx="327314" cy="976745"/>
          </a:xfrm>
          <a:custGeom>
            <a:avLst/>
            <a:gdLst>
              <a:gd name="connsiteX0" fmla="*/ 0 w 327314"/>
              <a:gd name="connsiteY0" fmla="*/ 0 h 976745"/>
              <a:gd name="connsiteX1" fmla="*/ 114300 w 327314"/>
              <a:gd name="connsiteY1" fmla="*/ 213013 h 976745"/>
              <a:gd name="connsiteX2" fmla="*/ 83127 w 327314"/>
              <a:gd name="connsiteY2" fmla="*/ 296141 h 976745"/>
              <a:gd name="connsiteX3" fmla="*/ 145473 w 327314"/>
              <a:gd name="connsiteY3" fmla="*/ 524741 h 976745"/>
              <a:gd name="connsiteX4" fmla="*/ 119496 w 327314"/>
              <a:gd name="connsiteY4" fmla="*/ 488373 h 976745"/>
              <a:gd name="connsiteX5" fmla="*/ 223405 w 327314"/>
              <a:gd name="connsiteY5" fmla="*/ 670213 h 976745"/>
              <a:gd name="connsiteX6" fmla="*/ 187037 w 327314"/>
              <a:gd name="connsiteY6" fmla="*/ 685800 h 976745"/>
              <a:gd name="connsiteX7" fmla="*/ 181841 w 327314"/>
              <a:gd name="connsiteY7" fmla="*/ 820882 h 976745"/>
              <a:gd name="connsiteX8" fmla="*/ 270164 w 327314"/>
              <a:gd name="connsiteY8" fmla="*/ 909204 h 976745"/>
              <a:gd name="connsiteX9" fmla="*/ 207818 w 327314"/>
              <a:gd name="connsiteY9" fmla="*/ 867641 h 976745"/>
              <a:gd name="connsiteX10" fmla="*/ 327314 w 327314"/>
              <a:gd name="connsiteY10" fmla="*/ 976745 h 97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314" h="976745">
                <a:moveTo>
                  <a:pt x="0" y="0"/>
                </a:moveTo>
                <a:cubicBezTo>
                  <a:pt x="50223" y="81828"/>
                  <a:pt x="100446" y="163656"/>
                  <a:pt x="114300" y="213013"/>
                </a:cubicBezTo>
                <a:cubicBezTo>
                  <a:pt x="128154" y="262370"/>
                  <a:pt x="77931" y="244186"/>
                  <a:pt x="83127" y="296141"/>
                </a:cubicBezTo>
                <a:cubicBezTo>
                  <a:pt x="88323" y="348096"/>
                  <a:pt x="139412" y="492702"/>
                  <a:pt x="145473" y="524741"/>
                </a:cubicBezTo>
                <a:cubicBezTo>
                  <a:pt x="151535" y="556780"/>
                  <a:pt x="106507" y="464128"/>
                  <a:pt x="119496" y="488373"/>
                </a:cubicBezTo>
                <a:cubicBezTo>
                  <a:pt x="132485" y="512618"/>
                  <a:pt x="212148" y="637309"/>
                  <a:pt x="223405" y="670213"/>
                </a:cubicBezTo>
                <a:cubicBezTo>
                  <a:pt x="234662" y="703117"/>
                  <a:pt x="193964" y="660689"/>
                  <a:pt x="187037" y="685800"/>
                </a:cubicBezTo>
                <a:cubicBezTo>
                  <a:pt x="180110" y="710911"/>
                  <a:pt x="167987" y="783648"/>
                  <a:pt x="181841" y="820882"/>
                </a:cubicBezTo>
                <a:cubicBezTo>
                  <a:pt x="195695" y="858116"/>
                  <a:pt x="265835" y="901411"/>
                  <a:pt x="270164" y="909204"/>
                </a:cubicBezTo>
                <a:cubicBezTo>
                  <a:pt x="274494" y="916997"/>
                  <a:pt x="198293" y="856384"/>
                  <a:pt x="207818" y="867641"/>
                </a:cubicBezTo>
                <a:cubicBezTo>
                  <a:pt x="217343" y="878898"/>
                  <a:pt x="272328" y="927821"/>
                  <a:pt x="327314" y="97674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BE38E04-F3AF-6A39-6F71-8B9190F24C5A}"/>
              </a:ext>
            </a:extLst>
          </p:cNvPr>
          <p:cNvSpPr/>
          <p:nvPr/>
        </p:nvSpPr>
        <p:spPr>
          <a:xfrm>
            <a:off x="2938534" y="4748645"/>
            <a:ext cx="220302" cy="680605"/>
          </a:xfrm>
          <a:custGeom>
            <a:avLst/>
            <a:gdLst>
              <a:gd name="connsiteX0" fmla="*/ 69634 w 220302"/>
              <a:gd name="connsiteY0" fmla="*/ 0 h 680605"/>
              <a:gd name="connsiteX1" fmla="*/ 2093 w 220302"/>
              <a:gd name="connsiteY1" fmla="*/ 296141 h 680605"/>
              <a:gd name="connsiteX2" fmla="*/ 17680 w 220302"/>
              <a:gd name="connsiteY2" fmla="*/ 280555 h 680605"/>
              <a:gd name="connsiteX3" fmla="*/ 22875 w 220302"/>
              <a:gd name="connsiteY3" fmla="*/ 415637 h 680605"/>
              <a:gd name="connsiteX4" fmla="*/ 220302 w 220302"/>
              <a:gd name="connsiteY4" fmla="*/ 680605 h 6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02" h="680605">
                <a:moveTo>
                  <a:pt x="69634" y="0"/>
                </a:moveTo>
                <a:lnTo>
                  <a:pt x="2093" y="296141"/>
                </a:lnTo>
                <a:cubicBezTo>
                  <a:pt x="-6566" y="342900"/>
                  <a:pt x="14216" y="260639"/>
                  <a:pt x="17680" y="280555"/>
                </a:cubicBezTo>
                <a:cubicBezTo>
                  <a:pt x="21144" y="300471"/>
                  <a:pt x="-10895" y="348962"/>
                  <a:pt x="22875" y="415637"/>
                </a:cubicBezTo>
                <a:cubicBezTo>
                  <a:pt x="56645" y="482312"/>
                  <a:pt x="138473" y="581458"/>
                  <a:pt x="220302" y="68060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C2DB5AD8-9C17-BB52-69A7-D6002BD51F9D}"/>
              </a:ext>
            </a:extLst>
          </p:cNvPr>
          <p:cNvSpPr/>
          <p:nvPr/>
        </p:nvSpPr>
        <p:spPr>
          <a:xfrm>
            <a:off x="6567055" y="4161023"/>
            <a:ext cx="646996" cy="1850118"/>
          </a:xfrm>
          <a:custGeom>
            <a:avLst/>
            <a:gdLst>
              <a:gd name="connsiteX0" fmla="*/ 311727 w 646996"/>
              <a:gd name="connsiteY0" fmla="*/ 120032 h 1850118"/>
              <a:gd name="connsiteX1" fmla="*/ 415636 w 646996"/>
              <a:gd name="connsiteY1" fmla="*/ 536 h 1850118"/>
              <a:gd name="connsiteX2" fmla="*/ 524740 w 646996"/>
              <a:gd name="connsiteY2" fmla="*/ 73272 h 1850118"/>
              <a:gd name="connsiteX3" fmla="*/ 550718 w 646996"/>
              <a:gd name="connsiteY3" fmla="*/ 5732 h 1850118"/>
              <a:gd name="connsiteX4" fmla="*/ 633845 w 646996"/>
              <a:gd name="connsiteY4" fmla="*/ 166791 h 1850118"/>
              <a:gd name="connsiteX5" fmla="*/ 602672 w 646996"/>
              <a:gd name="connsiteY5" fmla="*/ 400586 h 1850118"/>
              <a:gd name="connsiteX6" fmla="*/ 644236 w 646996"/>
              <a:gd name="connsiteY6" fmla="*/ 333045 h 1850118"/>
              <a:gd name="connsiteX7" fmla="*/ 509154 w 646996"/>
              <a:gd name="connsiteY7" fmla="*/ 572036 h 1850118"/>
              <a:gd name="connsiteX8" fmla="*/ 431222 w 646996"/>
              <a:gd name="connsiteY8" fmla="*/ 717509 h 1850118"/>
              <a:gd name="connsiteX9" fmla="*/ 374072 w 646996"/>
              <a:gd name="connsiteY9" fmla="*/ 972086 h 1850118"/>
              <a:gd name="connsiteX10" fmla="*/ 374072 w 646996"/>
              <a:gd name="connsiteY10" fmla="*/ 862982 h 1850118"/>
              <a:gd name="connsiteX11" fmla="*/ 280554 w 646996"/>
              <a:gd name="connsiteY11" fmla="*/ 1242250 h 1850118"/>
              <a:gd name="connsiteX12" fmla="*/ 233795 w 646996"/>
              <a:gd name="connsiteY12" fmla="*/ 1330572 h 1850118"/>
              <a:gd name="connsiteX13" fmla="*/ 249381 w 646996"/>
              <a:gd name="connsiteY13" fmla="*/ 1548782 h 1850118"/>
              <a:gd name="connsiteX14" fmla="*/ 218209 w 646996"/>
              <a:gd name="connsiteY14" fmla="*/ 1657886 h 1850118"/>
              <a:gd name="connsiteX15" fmla="*/ 119495 w 646996"/>
              <a:gd name="connsiteY15" fmla="*/ 1741013 h 1850118"/>
              <a:gd name="connsiteX16" fmla="*/ 150668 w 646996"/>
              <a:gd name="connsiteY16" fmla="*/ 1704645 h 1850118"/>
              <a:gd name="connsiteX17" fmla="*/ 0 w 646996"/>
              <a:gd name="connsiteY17" fmla="*/ 1850118 h 185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6996" h="1850118">
                <a:moveTo>
                  <a:pt x="311727" y="120032"/>
                </a:moveTo>
                <a:cubicBezTo>
                  <a:pt x="345930" y="64180"/>
                  <a:pt x="380134" y="8329"/>
                  <a:pt x="415636" y="536"/>
                </a:cubicBezTo>
                <a:cubicBezTo>
                  <a:pt x="451138" y="-7257"/>
                  <a:pt x="502226" y="72406"/>
                  <a:pt x="524740" y="73272"/>
                </a:cubicBezTo>
                <a:cubicBezTo>
                  <a:pt x="547254" y="74138"/>
                  <a:pt x="532534" y="-9854"/>
                  <a:pt x="550718" y="5732"/>
                </a:cubicBezTo>
                <a:cubicBezTo>
                  <a:pt x="568902" y="21318"/>
                  <a:pt x="625186" y="100982"/>
                  <a:pt x="633845" y="166791"/>
                </a:cubicBezTo>
                <a:cubicBezTo>
                  <a:pt x="642504" y="232600"/>
                  <a:pt x="600940" y="372877"/>
                  <a:pt x="602672" y="400586"/>
                </a:cubicBezTo>
                <a:cubicBezTo>
                  <a:pt x="604404" y="428295"/>
                  <a:pt x="659822" y="304470"/>
                  <a:pt x="644236" y="333045"/>
                </a:cubicBezTo>
                <a:cubicBezTo>
                  <a:pt x="628650" y="361620"/>
                  <a:pt x="544656" y="507959"/>
                  <a:pt x="509154" y="572036"/>
                </a:cubicBezTo>
                <a:cubicBezTo>
                  <a:pt x="473652" y="636113"/>
                  <a:pt x="453736" y="650834"/>
                  <a:pt x="431222" y="717509"/>
                </a:cubicBezTo>
                <a:cubicBezTo>
                  <a:pt x="408708" y="784184"/>
                  <a:pt x="383597" y="947841"/>
                  <a:pt x="374072" y="972086"/>
                </a:cubicBezTo>
                <a:cubicBezTo>
                  <a:pt x="364547" y="996332"/>
                  <a:pt x="389658" y="817955"/>
                  <a:pt x="374072" y="862982"/>
                </a:cubicBezTo>
                <a:cubicBezTo>
                  <a:pt x="358486" y="908009"/>
                  <a:pt x="303933" y="1164318"/>
                  <a:pt x="280554" y="1242250"/>
                </a:cubicBezTo>
                <a:cubicBezTo>
                  <a:pt x="257175" y="1320182"/>
                  <a:pt x="238990" y="1279483"/>
                  <a:pt x="233795" y="1330572"/>
                </a:cubicBezTo>
                <a:cubicBezTo>
                  <a:pt x="228600" y="1381661"/>
                  <a:pt x="251979" y="1494230"/>
                  <a:pt x="249381" y="1548782"/>
                </a:cubicBezTo>
                <a:cubicBezTo>
                  <a:pt x="246783" y="1603334"/>
                  <a:pt x="239857" y="1625848"/>
                  <a:pt x="218209" y="1657886"/>
                </a:cubicBezTo>
                <a:cubicBezTo>
                  <a:pt x="196561" y="1689924"/>
                  <a:pt x="130752" y="1733220"/>
                  <a:pt x="119495" y="1741013"/>
                </a:cubicBezTo>
                <a:cubicBezTo>
                  <a:pt x="108238" y="1748806"/>
                  <a:pt x="170584" y="1686461"/>
                  <a:pt x="150668" y="1704645"/>
                </a:cubicBezTo>
                <a:cubicBezTo>
                  <a:pt x="130752" y="1722829"/>
                  <a:pt x="65376" y="1786473"/>
                  <a:pt x="0" y="185011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911115D-D75B-FFDA-404C-D1BAABFB2BE9}"/>
              </a:ext>
            </a:extLst>
          </p:cNvPr>
          <p:cNvSpPr/>
          <p:nvPr/>
        </p:nvSpPr>
        <p:spPr>
          <a:xfrm>
            <a:off x="6894368" y="4281032"/>
            <a:ext cx="241732" cy="389682"/>
          </a:xfrm>
          <a:custGeom>
            <a:avLst/>
            <a:gdLst>
              <a:gd name="connsiteX0" fmla="*/ 0 w 241732"/>
              <a:gd name="connsiteY0" fmla="*/ 109127 h 389682"/>
              <a:gd name="connsiteX1" fmla="*/ 150668 w 241732"/>
              <a:gd name="connsiteY1" fmla="*/ 23 h 389682"/>
              <a:gd name="connsiteX2" fmla="*/ 213014 w 241732"/>
              <a:gd name="connsiteY2" fmla="*/ 98736 h 389682"/>
              <a:gd name="connsiteX3" fmla="*/ 228600 w 241732"/>
              <a:gd name="connsiteY3" fmla="*/ 31195 h 389682"/>
              <a:gd name="connsiteX4" fmla="*/ 233796 w 241732"/>
              <a:gd name="connsiteY4" fmla="*/ 244209 h 389682"/>
              <a:gd name="connsiteX5" fmla="*/ 114300 w 241732"/>
              <a:gd name="connsiteY5" fmla="*/ 374095 h 389682"/>
              <a:gd name="connsiteX6" fmla="*/ 166255 w 241732"/>
              <a:gd name="connsiteY6" fmla="*/ 316945 h 389682"/>
              <a:gd name="connsiteX7" fmla="*/ 67541 w 241732"/>
              <a:gd name="connsiteY7" fmla="*/ 389682 h 38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32" h="389682">
                <a:moveTo>
                  <a:pt x="0" y="109127"/>
                </a:moveTo>
                <a:cubicBezTo>
                  <a:pt x="57583" y="55441"/>
                  <a:pt x="115166" y="1755"/>
                  <a:pt x="150668" y="23"/>
                </a:cubicBezTo>
                <a:cubicBezTo>
                  <a:pt x="186170" y="-1709"/>
                  <a:pt x="200025" y="93541"/>
                  <a:pt x="213014" y="98736"/>
                </a:cubicBezTo>
                <a:cubicBezTo>
                  <a:pt x="226003" y="103931"/>
                  <a:pt x="225136" y="6950"/>
                  <a:pt x="228600" y="31195"/>
                </a:cubicBezTo>
                <a:cubicBezTo>
                  <a:pt x="232064" y="55440"/>
                  <a:pt x="252846" y="187059"/>
                  <a:pt x="233796" y="244209"/>
                </a:cubicBezTo>
                <a:cubicBezTo>
                  <a:pt x="214746" y="301359"/>
                  <a:pt x="125557" y="361972"/>
                  <a:pt x="114300" y="374095"/>
                </a:cubicBezTo>
                <a:cubicBezTo>
                  <a:pt x="103043" y="386218"/>
                  <a:pt x="174048" y="314347"/>
                  <a:pt x="166255" y="316945"/>
                </a:cubicBezTo>
                <a:cubicBezTo>
                  <a:pt x="158462" y="319543"/>
                  <a:pt x="113001" y="354612"/>
                  <a:pt x="67541" y="38968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EF42D3CE-F535-B96F-9E61-EFD5C186DF89}"/>
              </a:ext>
            </a:extLst>
          </p:cNvPr>
          <p:cNvSpPr/>
          <p:nvPr/>
        </p:nvSpPr>
        <p:spPr>
          <a:xfrm>
            <a:off x="6676159" y="4390159"/>
            <a:ext cx="301336" cy="1153391"/>
          </a:xfrm>
          <a:custGeom>
            <a:avLst/>
            <a:gdLst>
              <a:gd name="connsiteX0" fmla="*/ 301336 w 301336"/>
              <a:gd name="connsiteY0" fmla="*/ 0 h 1153391"/>
              <a:gd name="connsiteX1" fmla="*/ 145473 w 301336"/>
              <a:gd name="connsiteY1" fmla="*/ 592282 h 1153391"/>
              <a:gd name="connsiteX2" fmla="*/ 213014 w 301336"/>
              <a:gd name="connsiteY2" fmla="*/ 477982 h 1153391"/>
              <a:gd name="connsiteX3" fmla="*/ 181841 w 301336"/>
              <a:gd name="connsiteY3" fmla="*/ 737755 h 1153391"/>
              <a:gd name="connsiteX4" fmla="*/ 67541 w 301336"/>
              <a:gd name="connsiteY4" fmla="*/ 909205 h 1153391"/>
              <a:gd name="connsiteX5" fmla="*/ 129886 w 301336"/>
              <a:gd name="connsiteY5" fmla="*/ 774123 h 1153391"/>
              <a:gd name="connsiteX6" fmla="*/ 31173 w 301336"/>
              <a:gd name="connsiteY6" fmla="*/ 1018309 h 1153391"/>
              <a:gd name="connsiteX7" fmla="*/ 0 w 301336"/>
              <a:gd name="connsiteY7" fmla="*/ 1153391 h 115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336" h="1153391">
                <a:moveTo>
                  <a:pt x="301336" y="0"/>
                </a:moveTo>
                <a:cubicBezTo>
                  <a:pt x="230764" y="256309"/>
                  <a:pt x="160193" y="512618"/>
                  <a:pt x="145473" y="592282"/>
                </a:cubicBezTo>
                <a:cubicBezTo>
                  <a:pt x="130753" y="671946"/>
                  <a:pt x="206953" y="453737"/>
                  <a:pt x="213014" y="477982"/>
                </a:cubicBezTo>
                <a:cubicBezTo>
                  <a:pt x="219075" y="502228"/>
                  <a:pt x="206086" y="665885"/>
                  <a:pt x="181841" y="737755"/>
                </a:cubicBezTo>
                <a:cubicBezTo>
                  <a:pt x="157596" y="809625"/>
                  <a:pt x="76200" y="903144"/>
                  <a:pt x="67541" y="909205"/>
                </a:cubicBezTo>
                <a:cubicBezTo>
                  <a:pt x="58882" y="915266"/>
                  <a:pt x="135947" y="755939"/>
                  <a:pt x="129886" y="774123"/>
                </a:cubicBezTo>
                <a:cubicBezTo>
                  <a:pt x="123825" y="792307"/>
                  <a:pt x="52821" y="955098"/>
                  <a:pt x="31173" y="1018309"/>
                </a:cubicBezTo>
                <a:cubicBezTo>
                  <a:pt x="9525" y="1081520"/>
                  <a:pt x="4762" y="1117455"/>
                  <a:pt x="0" y="115339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22D3901-8F9F-81D6-630C-D49C9C5B13EF}"/>
              </a:ext>
            </a:extLst>
          </p:cNvPr>
          <p:cNvSpPr/>
          <p:nvPr/>
        </p:nvSpPr>
        <p:spPr>
          <a:xfrm>
            <a:off x="6592907" y="5429250"/>
            <a:ext cx="140402" cy="545523"/>
          </a:xfrm>
          <a:custGeom>
            <a:avLst/>
            <a:gdLst>
              <a:gd name="connsiteX0" fmla="*/ 140402 w 140402"/>
              <a:gd name="connsiteY0" fmla="*/ 0 h 545523"/>
              <a:gd name="connsiteX1" fmla="*/ 31298 w 140402"/>
              <a:gd name="connsiteY1" fmla="*/ 233795 h 545523"/>
              <a:gd name="connsiteX2" fmla="*/ 62470 w 140402"/>
              <a:gd name="connsiteY2" fmla="*/ 83127 h 545523"/>
              <a:gd name="connsiteX3" fmla="*/ 41688 w 140402"/>
              <a:gd name="connsiteY3" fmla="*/ 332509 h 545523"/>
              <a:gd name="connsiteX4" fmla="*/ 125 w 140402"/>
              <a:gd name="connsiteY4" fmla="*/ 181841 h 545523"/>
              <a:gd name="connsiteX5" fmla="*/ 31298 w 140402"/>
              <a:gd name="connsiteY5" fmla="*/ 545523 h 54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02" h="545523">
                <a:moveTo>
                  <a:pt x="140402" y="0"/>
                </a:moveTo>
                <a:cubicBezTo>
                  <a:pt x="92344" y="109970"/>
                  <a:pt x="44287" y="219941"/>
                  <a:pt x="31298" y="233795"/>
                </a:cubicBezTo>
                <a:cubicBezTo>
                  <a:pt x="18309" y="247649"/>
                  <a:pt x="60738" y="66675"/>
                  <a:pt x="62470" y="83127"/>
                </a:cubicBezTo>
                <a:cubicBezTo>
                  <a:pt x="64202" y="99579"/>
                  <a:pt x="52079" y="316057"/>
                  <a:pt x="41688" y="332509"/>
                </a:cubicBezTo>
                <a:cubicBezTo>
                  <a:pt x="31297" y="348961"/>
                  <a:pt x="1857" y="146339"/>
                  <a:pt x="125" y="181841"/>
                </a:cubicBezTo>
                <a:cubicBezTo>
                  <a:pt x="-1607" y="217343"/>
                  <a:pt x="14845" y="381433"/>
                  <a:pt x="31298" y="54552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D1F7FB2-4203-C31C-353E-5A84A99DCDF1}"/>
              </a:ext>
            </a:extLst>
          </p:cNvPr>
          <p:cNvSpPr/>
          <p:nvPr/>
        </p:nvSpPr>
        <p:spPr>
          <a:xfrm>
            <a:off x="3345100" y="2418837"/>
            <a:ext cx="1857022" cy="942622"/>
          </a:xfrm>
          <a:custGeom>
            <a:avLst/>
            <a:gdLst>
              <a:gd name="connsiteX0" fmla="*/ 1857022 w 1857022"/>
              <a:gd name="connsiteY0" fmla="*/ 0 h 942622"/>
              <a:gd name="connsiteX1" fmla="*/ 846666 w 1857022"/>
              <a:gd name="connsiteY1" fmla="*/ 530577 h 942622"/>
              <a:gd name="connsiteX2" fmla="*/ 1083733 w 1857022"/>
              <a:gd name="connsiteY2" fmla="*/ 316088 h 942622"/>
              <a:gd name="connsiteX3" fmla="*/ 237066 w 1857022"/>
              <a:gd name="connsiteY3" fmla="*/ 801511 h 942622"/>
              <a:gd name="connsiteX4" fmla="*/ 547511 w 1857022"/>
              <a:gd name="connsiteY4" fmla="*/ 530577 h 942622"/>
              <a:gd name="connsiteX5" fmla="*/ 0 w 1857022"/>
              <a:gd name="connsiteY5" fmla="*/ 942622 h 9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022" h="942622">
                <a:moveTo>
                  <a:pt x="1857022" y="0"/>
                </a:moveTo>
                <a:cubicBezTo>
                  <a:pt x="1416284" y="238948"/>
                  <a:pt x="975547" y="477896"/>
                  <a:pt x="846666" y="530577"/>
                </a:cubicBezTo>
                <a:cubicBezTo>
                  <a:pt x="717784" y="583258"/>
                  <a:pt x="1185333" y="270932"/>
                  <a:pt x="1083733" y="316088"/>
                </a:cubicBezTo>
                <a:cubicBezTo>
                  <a:pt x="982133" y="361244"/>
                  <a:pt x="326436" y="765763"/>
                  <a:pt x="237066" y="801511"/>
                </a:cubicBezTo>
                <a:cubicBezTo>
                  <a:pt x="147696" y="837259"/>
                  <a:pt x="587022" y="507059"/>
                  <a:pt x="547511" y="530577"/>
                </a:cubicBezTo>
                <a:cubicBezTo>
                  <a:pt x="508000" y="554095"/>
                  <a:pt x="254000" y="748358"/>
                  <a:pt x="0" y="94262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8559399-D732-03CC-3614-FA3943A8B1C8}"/>
              </a:ext>
            </a:extLst>
          </p:cNvPr>
          <p:cNvSpPr/>
          <p:nvPr/>
        </p:nvSpPr>
        <p:spPr>
          <a:xfrm>
            <a:off x="2771422" y="1285944"/>
            <a:ext cx="2607734" cy="1293567"/>
          </a:xfrm>
          <a:custGeom>
            <a:avLst/>
            <a:gdLst>
              <a:gd name="connsiteX0" fmla="*/ 2607734 w 2607734"/>
              <a:gd name="connsiteY0" fmla="*/ 74367 h 1293567"/>
              <a:gd name="connsiteX1" fmla="*/ 1998134 w 2607734"/>
              <a:gd name="connsiteY1" fmla="*/ 12278 h 1293567"/>
              <a:gd name="connsiteX2" fmla="*/ 891822 w 2607734"/>
              <a:gd name="connsiteY2" fmla="*/ 288856 h 1293567"/>
              <a:gd name="connsiteX3" fmla="*/ 1185334 w 2607734"/>
              <a:gd name="connsiteY3" fmla="*/ 204189 h 1293567"/>
              <a:gd name="connsiteX4" fmla="*/ 197556 w 2607734"/>
              <a:gd name="connsiteY4" fmla="*/ 723478 h 1293567"/>
              <a:gd name="connsiteX5" fmla="*/ 389467 w 2607734"/>
              <a:gd name="connsiteY5" fmla="*/ 644456 h 1293567"/>
              <a:gd name="connsiteX6" fmla="*/ 0 w 2607734"/>
              <a:gd name="connsiteY6" fmla="*/ 1293567 h 12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7734" h="1293567">
                <a:moveTo>
                  <a:pt x="2607734" y="74367"/>
                </a:moveTo>
                <a:cubicBezTo>
                  <a:pt x="2445926" y="25448"/>
                  <a:pt x="2284119" y="-23470"/>
                  <a:pt x="1998134" y="12278"/>
                </a:cubicBezTo>
                <a:cubicBezTo>
                  <a:pt x="1712149" y="48026"/>
                  <a:pt x="1027289" y="256871"/>
                  <a:pt x="891822" y="288856"/>
                </a:cubicBezTo>
                <a:cubicBezTo>
                  <a:pt x="756355" y="320841"/>
                  <a:pt x="1301045" y="131752"/>
                  <a:pt x="1185334" y="204189"/>
                </a:cubicBezTo>
                <a:cubicBezTo>
                  <a:pt x="1069623" y="276626"/>
                  <a:pt x="330201" y="650100"/>
                  <a:pt x="197556" y="723478"/>
                </a:cubicBezTo>
                <a:cubicBezTo>
                  <a:pt x="64911" y="796856"/>
                  <a:pt x="422393" y="549441"/>
                  <a:pt x="389467" y="644456"/>
                </a:cubicBezTo>
                <a:cubicBezTo>
                  <a:pt x="356541" y="739471"/>
                  <a:pt x="178270" y="1016519"/>
                  <a:pt x="0" y="129356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1D9769D1-B6BA-F3EC-BB44-A2DA8175A824}"/>
              </a:ext>
            </a:extLst>
          </p:cNvPr>
          <p:cNvSpPr/>
          <p:nvPr/>
        </p:nvSpPr>
        <p:spPr>
          <a:xfrm>
            <a:off x="2579511" y="2602089"/>
            <a:ext cx="316089" cy="1569155"/>
          </a:xfrm>
          <a:custGeom>
            <a:avLst/>
            <a:gdLst>
              <a:gd name="connsiteX0" fmla="*/ 316089 w 316089"/>
              <a:gd name="connsiteY0" fmla="*/ 0 h 1569155"/>
              <a:gd name="connsiteX1" fmla="*/ 39511 w 316089"/>
              <a:gd name="connsiteY1" fmla="*/ 841022 h 1569155"/>
              <a:gd name="connsiteX2" fmla="*/ 101600 w 316089"/>
              <a:gd name="connsiteY2" fmla="*/ 756355 h 1569155"/>
              <a:gd name="connsiteX3" fmla="*/ 0 w 316089"/>
              <a:gd name="connsiteY3" fmla="*/ 1569155 h 15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89" h="1569155">
                <a:moveTo>
                  <a:pt x="316089" y="0"/>
                </a:moveTo>
                <a:cubicBezTo>
                  <a:pt x="195674" y="357481"/>
                  <a:pt x="75259" y="714963"/>
                  <a:pt x="39511" y="841022"/>
                </a:cubicBezTo>
                <a:cubicBezTo>
                  <a:pt x="3763" y="967081"/>
                  <a:pt x="108185" y="635000"/>
                  <a:pt x="101600" y="756355"/>
                </a:cubicBezTo>
                <a:cubicBezTo>
                  <a:pt x="95015" y="877711"/>
                  <a:pt x="47507" y="1223433"/>
                  <a:pt x="0" y="156915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9A0DFA97-3ADC-FB1F-2169-2B502FC4AABB}"/>
              </a:ext>
            </a:extLst>
          </p:cNvPr>
          <p:cNvSpPr/>
          <p:nvPr/>
        </p:nvSpPr>
        <p:spPr>
          <a:xfrm>
            <a:off x="2930161" y="3166533"/>
            <a:ext cx="281528" cy="1975556"/>
          </a:xfrm>
          <a:custGeom>
            <a:avLst/>
            <a:gdLst>
              <a:gd name="connsiteX0" fmla="*/ 281528 w 281528"/>
              <a:gd name="connsiteY0" fmla="*/ 0 h 1975556"/>
              <a:gd name="connsiteX1" fmla="*/ 4950 w 281528"/>
              <a:gd name="connsiteY1" fmla="*/ 1055511 h 1975556"/>
              <a:gd name="connsiteX2" fmla="*/ 100906 w 281528"/>
              <a:gd name="connsiteY2" fmla="*/ 920045 h 1975556"/>
              <a:gd name="connsiteX3" fmla="*/ 61395 w 281528"/>
              <a:gd name="connsiteY3" fmla="*/ 1416756 h 1975556"/>
              <a:gd name="connsiteX4" fmla="*/ 140417 w 281528"/>
              <a:gd name="connsiteY4" fmla="*/ 197555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28" h="1975556">
                <a:moveTo>
                  <a:pt x="281528" y="0"/>
                </a:moveTo>
                <a:cubicBezTo>
                  <a:pt x="158291" y="451085"/>
                  <a:pt x="35054" y="902170"/>
                  <a:pt x="4950" y="1055511"/>
                </a:cubicBezTo>
                <a:cubicBezTo>
                  <a:pt x="-25154" y="1208852"/>
                  <a:pt x="91499" y="859838"/>
                  <a:pt x="100906" y="920045"/>
                </a:cubicBezTo>
                <a:cubicBezTo>
                  <a:pt x="110313" y="980252"/>
                  <a:pt x="54810" y="1240838"/>
                  <a:pt x="61395" y="1416756"/>
                </a:cubicBezTo>
                <a:cubicBezTo>
                  <a:pt x="67980" y="1592675"/>
                  <a:pt x="104198" y="1784115"/>
                  <a:pt x="140417" y="197555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6453190-63B9-DB9A-E9E3-02D92E371EDE}"/>
              </a:ext>
            </a:extLst>
          </p:cNvPr>
          <p:cNvSpPr/>
          <p:nvPr/>
        </p:nvSpPr>
        <p:spPr>
          <a:xfrm>
            <a:off x="3081663" y="2906889"/>
            <a:ext cx="479981" cy="944240"/>
          </a:xfrm>
          <a:custGeom>
            <a:avLst/>
            <a:gdLst>
              <a:gd name="connsiteX0" fmla="*/ 479981 w 479981"/>
              <a:gd name="connsiteY0" fmla="*/ 0 h 944240"/>
              <a:gd name="connsiteX1" fmla="*/ 130026 w 479981"/>
              <a:gd name="connsiteY1" fmla="*/ 626533 h 944240"/>
              <a:gd name="connsiteX2" fmla="*/ 271137 w 479981"/>
              <a:gd name="connsiteY2" fmla="*/ 553155 h 944240"/>
              <a:gd name="connsiteX3" fmla="*/ 204 w 479981"/>
              <a:gd name="connsiteY3" fmla="*/ 936978 h 944240"/>
              <a:gd name="connsiteX4" fmla="*/ 321937 w 479981"/>
              <a:gd name="connsiteY4" fmla="*/ 767644 h 9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981" h="944240">
                <a:moveTo>
                  <a:pt x="479981" y="0"/>
                </a:moveTo>
                <a:cubicBezTo>
                  <a:pt x="322407" y="267170"/>
                  <a:pt x="164833" y="534340"/>
                  <a:pt x="130026" y="626533"/>
                </a:cubicBezTo>
                <a:cubicBezTo>
                  <a:pt x="95219" y="718726"/>
                  <a:pt x="292774" y="501414"/>
                  <a:pt x="271137" y="553155"/>
                </a:cubicBezTo>
                <a:cubicBezTo>
                  <a:pt x="249500" y="604896"/>
                  <a:pt x="-8263" y="901230"/>
                  <a:pt x="204" y="936978"/>
                </a:cubicBezTo>
                <a:cubicBezTo>
                  <a:pt x="8671" y="972726"/>
                  <a:pt x="165304" y="870185"/>
                  <a:pt x="321937" y="76764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2F62AABE-FD03-8E42-D864-EA960E96F16A}"/>
              </a:ext>
            </a:extLst>
          </p:cNvPr>
          <p:cNvSpPr/>
          <p:nvPr/>
        </p:nvSpPr>
        <p:spPr>
          <a:xfrm>
            <a:off x="4788909" y="2342444"/>
            <a:ext cx="511224" cy="829734"/>
          </a:xfrm>
          <a:custGeom>
            <a:avLst/>
            <a:gdLst>
              <a:gd name="connsiteX0" fmla="*/ 477358 w 511224"/>
              <a:gd name="connsiteY0" fmla="*/ 0 h 829734"/>
              <a:gd name="connsiteX1" fmla="*/ 3224 w 511224"/>
              <a:gd name="connsiteY1" fmla="*/ 491067 h 829734"/>
              <a:gd name="connsiteX2" fmla="*/ 262869 w 511224"/>
              <a:gd name="connsiteY2" fmla="*/ 372534 h 829734"/>
              <a:gd name="connsiteX3" fmla="*/ 138691 w 511224"/>
              <a:gd name="connsiteY3" fmla="*/ 711200 h 829734"/>
              <a:gd name="connsiteX4" fmla="*/ 364469 w 511224"/>
              <a:gd name="connsiteY4" fmla="*/ 451556 h 829734"/>
              <a:gd name="connsiteX5" fmla="*/ 511224 w 511224"/>
              <a:gd name="connsiteY5" fmla="*/ 829734 h 8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224" h="829734">
                <a:moveTo>
                  <a:pt x="477358" y="0"/>
                </a:moveTo>
                <a:cubicBezTo>
                  <a:pt x="258165" y="214489"/>
                  <a:pt x="38972" y="428978"/>
                  <a:pt x="3224" y="491067"/>
                </a:cubicBezTo>
                <a:cubicBezTo>
                  <a:pt x="-32524" y="553156"/>
                  <a:pt x="240291" y="335845"/>
                  <a:pt x="262869" y="372534"/>
                </a:cubicBezTo>
                <a:cubicBezTo>
                  <a:pt x="285447" y="409223"/>
                  <a:pt x="121758" y="698030"/>
                  <a:pt x="138691" y="711200"/>
                </a:cubicBezTo>
                <a:cubicBezTo>
                  <a:pt x="155624" y="724370"/>
                  <a:pt x="302380" y="431800"/>
                  <a:pt x="364469" y="451556"/>
                </a:cubicBezTo>
                <a:cubicBezTo>
                  <a:pt x="426558" y="471312"/>
                  <a:pt x="468891" y="650523"/>
                  <a:pt x="511224" y="82973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DB8FE1F-88E8-E482-8BC8-A210A8EFA2A8}"/>
              </a:ext>
            </a:extLst>
          </p:cNvPr>
          <p:cNvSpPr/>
          <p:nvPr/>
        </p:nvSpPr>
        <p:spPr>
          <a:xfrm>
            <a:off x="5465395" y="2466622"/>
            <a:ext cx="241138" cy="739422"/>
          </a:xfrm>
          <a:custGeom>
            <a:avLst/>
            <a:gdLst>
              <a:gd name="connsiteX0" fmla="*/ 190338 w 241138"/>
              <a:gd name="connsiteY0" fmla="*/ 0 h 739422"/>
              <a:gd name="connsiteX1" fmla="*/ 4072 w 241138"/>
              <a:gd name="connsiteY1" fmla="*/ 214489 h 739422"/>
              <a:gd name="connsiteX2" fmla="*/ 66161 w 241138"/>
              <a:gd name="connsiteY2" fmla="*/ 191911 h 739422"/>
              <a:gd name="connsiteX3" fmla="*/ 116961 w 241138"/>
              <a:gd name="connsiteY3" fmla="*/ 417689 h 739422"/>
              <a:gd name="connsiteX4" fmla="*/ 156472 w 241138"/>
              <a:gd name="connsiteY4" fmla="*/ 338667 h 739422"/>
              <a:gd name="connsiteX5" fmla="*/ 241138 w 241138"/>
              <a:gd name="connsiteY5" fmla="*/ 739422 h 73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138" h="739422">
                <a:moveTo>
                  <a:pt x="190338" y="0"/>
                </a:moveTo>
                <a:cubicBezTo>
                  <a:pt x="107553" y="91252"/>
                  <a:pt x="24768" y="182504"/>
                  <a:pt x="4072" y="214489"/>
                </a:cubicBezTo>
                <a:cubicBezTo>
                  <a:pt x="-16624" y="246474"/>
                  <a:pt x="47346" y="158044"/>
                  <a:pt x="66161" y="191911"/>
                </a:cubicBezTo>
                <a:cubicBezTo>
                  <a:pt x="84976" y="225778"/>
                  <a:pt x="101909" y="393230"/>
                  <a:pt x="116961" y="417689"/>
                </a:cubicBezTo>
                <a:cubicBezTo>
                  <a:pt x="132013" y="442148"/>
                  <a:pt x="135776" y="285045"/>
                  <a:pt x="156472" y="338667"/>
                </a:cubicBezTo>
                <a:cubicBezTo>
                  <a:pt x="177168" y="392289"/>
                  <a:pt x="209153" y="565855"/>
                  <a:pt x="241138" y="73942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85E6D7F8-5089-0AA0-36C6-BEDD52621EAA}"/>
              </a:ext>
            </a:extLst>
          </p:cNvPr>
          <p:cNvSpPr/>
          <p:nvPr/>
        </p:nvSpPr>
        <p:spPr>
          <a:xfrm>
            <a:off x="5909733" y="2573867"/>
            <a:ext cx="462845" cy="857955"/>
          </a:xfrm>
          <a:custGeom>
            <a:avLst/>
            <a:gdLst>
              <a:gd name="connsiteX0" fmla="*/ 0 w 462845"/>
              <a:gd name="connsiteY0" fmla="*/ 0 h 857955"/>
              <a:gd name="connsiteX1" fmla="*/ 90311 w 462845"/>
              <a:gd name="connsiteY1" fmla="*/ 372533 h 857955"/>
              <a:gd name="connsiteX2" fmla="*/ 141111 w 462845"/>
              <a:gd name="connsiteY2" fmla="*/ 265289 h 857955"/>
              <a:gd name="connsiteX3" fmla="*/ 304800 w 462845"/>
              <a:gd name="connsiteY3" fmla="*/ 592666 h 857955"/>
              <a:gd name="connsiteX4" fmla="*/ 327378 w 462845"/>
              <a:gd name="connsiteY4" fmla="*/ 406400 h 857955"/>
              <a:gd name="connsiteX5" fmla="*/ 462845 w 462845"/>
              <a:gd name="connsiteY5" fmla="*/ 857955 h 85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845" h="857955">
                <a:moveTo>
                  <a:pt x="0" y="0"/>
                </a:moveTo>
                <a:cubicBezTo>
                  <a:pt x="33396" y="164159"/>
                  <a:pt x="66793" y="328318"/>
                  <a:pt x="90311" y="372533"/>
                </a:cubicBezTo>
                <a:cubicBezTo>
                  <a:pt x="113830" y="416748"/>
                  <a:pt x="105363" y="228600"/>
                  <a:pt x="141111" y="265289"/>
                </a:cubicBezTo>
                <a:cubicBezTo>
                  <a:pt x="176859" y="301978"/>
                  <a:pt x="273756" y="569148"/>
                  <a:pt x="304800" y="592666"/>
                </a:cubicBezTo>
                <a:cubicBezTo>
                  <a:pt x="335844" y="616184"/>
                  <a:pt x="301037" y="362185"/>
                  <a:pt x="327378" y="406400"/>
                </a:cubicBezTo>
                <a:cubicBezTo>
                  <a:pt x="353719" y="450615"/>
                  <a:pt x="408282" y="654285"/>
                  <a:pt x="462845" y="85795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87C2FAEA-45D5-3714-4FE1-D9B676FF84D9}"/>
              </a:ext>
            </a:extLst>
          </p:cNvPr>
          <p:cNvSpPr/>
          <p:nvPr/>
        </p:nvSpPr>
        <p:spPr>
          <a:xfrm>
            <a:off x="6350000" y="2827867"/>
            <a:ext cx="316089" cy="1162755"/>
          </a:xfrm>
          <a:custGeom>
            <a:avLst/>
            <a:gdLst>
              <a:gd name="connsiteX0" fmla="*/ 0 w 316089"/>
              <a:gd name="connsiteY0" fmla="*/ 0 h 1162755"/>
              <a:gd name="connsiteX1" fmla="*/ 174978 w 316089"/>
              <a:gd name="connsiteY1" fmla="*/ 632177 h 1162755"/>
              <a:gd name="connsiteX2" fmla="*/ 203200 w 316089"/>
              <a:gd name="connsiteY2" fmla="*/ 524933 h 1162755"/>
              <a:gd name="connsiteX3" fmla="*/ 259644 w 316089"/>
              <a:gd name="connsiteY3" fmla="*/ 886177 h 1162755"/>
              <a:gd name="connsiteX4" fmla="*/ 304800 w 316089"/>
              <a:gd name="connsiteY4" fmla="*/ 688622 h 1162755"/>
              <a:gd name="connsiteX5" fmla="*/ 316089 w 316089"/>
              <a:gd name="connsiteY5" fmla="*/ 1162755 h 11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089" h="1162755">
                <a:moveTo>
                  <a:pt x="0" y="0"/>
                </a:moveTo>
                <a:cubicBezTo>
                  <a:pt x="70555" y="272344"/>
                  <a:pt x="141111" y="544688"/>
                  <a:pt x="174978" y="632177"/>
                </a:cubicBezTo>
                <a:cubicBezTo>
                  <a:pt x="208845" y="719666"/>
                  <a:pt x="189089" y="482600"/>
                  <a:pt x="203200" y="524933"/>
                </a:cubicBezTo>
                <a:cubicBezTo>
                  <a:pt x="217311" y="567266"/>
                  <a:pt x="242711" y="858896"/>
                  <a:pt x="259644" y="886177"/>
                </a:cubicBezTo>
                <a:cubicBezTo>
                  <a:pt x="276577" y="913458"/>
                  <a:pt x="295393" y="642526"/>
                  <a:pt x="304800" y="688622"/>
                </a:cubicBezTo>
                <a:cubicBezTo>
                  <a:pt x="314207" y="734718"/>
                  <a:pt x="315148" y="948736"/>
                  <a:pt x="316089" y="116275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B029B028-0285-6B02-3519-7C4CC50CF655}"/>
              </a:ext>
            </a:extLst>
          </p:cNvPr>
          <p:cNvSpPr/>
          <p:nvPr/>
        </p:nvSpPr>
        <p:spPr>
          <a:xfrm>
            <a:off x="6699061" y="3697111"/>
            <a:ext cx="51695" cy="1320800"/>
          </a:xfrm>
          <a:custGeom>
            <a:avLst/>
            <a:gdLst>
              <a:gd name="connsiteX0" fmla="*/ 51695 w 51695"/>
              <a:gd name="connsiteY0" fmla="*/ 0 h 1320800"/>
              <a:gd name="connsiteX1" fmla="*/ 40406 w 51695"/>
              <a:gd name="connsiteY1" fmla="*/ 705556 h 1320800"/>
              <a:gd name="connsiteX2" fmla="*/ 17828 w 51695"/>
              <a:gd name="connsiteY2" fmla="*/ 468489 h 1320800"/>
              <a:gd name="connsiteX3" fmla="*/ 895 w 51695"/>
              <a:gd name="connsiteY3" fmla="*/ 1123245 h 1320800"/>
              <a:gd name="connsiteX4" fmla="*/ 46050 w 51695"/>
              <a:gd name="connsiteY4" fmla="*/ 987778 h 1320800"/>
              <a:gd name="connsiteX5" fmla="*/ 34761 w 51695"/>
              <a:gd name="connsiteY5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95" h="1320800">
                <a:moveTo>
                  <a:pt x="51695" y="0"/>
                </a:moveTo>
                <a:cubicBezTo>
                  <a:pt x="48872" y="313737"/>
                  <a:pt x="46050" y="627475"/>
                  <a:pt x="40406" y="705556"/>
                </a:cubicBezTo>
                <a:cubicBezTo>
                  <a:pt x="34762" y="783637"/>
                  <a:pt x="24413" y="398874"/>
                  <a:pt x="17828" y="468489"/>
                </a:cubicBezTo>
                <a:cubicBezTo>
                  <a:pt x="11243" y="538104"/>
                  <a:pt x="-3809" y="1036697"/>
                  <a:pt x="895" y="1123245"/>
                </a:cubicBezTo>
                <a:cubicBezTo>
                  <a:pt x="5599" y="1209793"/>
                  <a:pt x="40406" y="954852"/>
                  <a:pt x="46050" y="987778"/>
                </a:cubicBezTo>
                <a:cubicBezTo>
                  <a:pt x="51694" y="1020704"/>
                  <a:pt x="43227" y="1170752"/>
                  <a:pt x="34761" y="13208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3CB2DC3-068C-52B2-F3B6-36D9306EDCB2}"/>
              </a:ext>
            </a:extLst>
          </p:cNvPr>
          <p:cNvSpPr/>
          <p:nvPr/>
        </p:nvSpPr>
        <p:spPr>
          <a:xfrm>
            <a:off x="5565422" y="1399822"/>
            <a:ext cx="1315156" cy="1416756"/>
          </a:xfrm>
          <a:custGeom>
            <a:avLst/>
            <a:gdLst>
              <a:gd name="connsiteX0" fmla="*/ 0 w 1315156"/>
              <a:gd name="connsiteY0" fmla="*/ 0 h 1416756"/>
              <a:gd name="connsiteX1" fmla="*/ 524934 w 1315156"/>
              <a:gd name="connsiteY1" fmla="*/ 406400 h 1416756"/>
              <a:gd name="connsiteX2" fmla="*/ 547511 w 1315156"/>
              <a:gd name="connsiteY2" fmla="*/ 310445 h 1416756"/>
              <a:gd name="connsiteX3" fmla="*/ 982134 w 1315156"/>
              <a:gd name="connsiteY3" fmla="*/ 801511 h 1416756"/>
              <a:gd name="connsiteX4" fmla="*/ 999067 w 1315156"/>
              <a:gd name="connsiteY4" fmla="*/ 756356 h 1416756"/>
              <a:gd name="connsiteX5" fmla="*/ 1315156 w 1315156"/>
              <a:gd name="connsiteY5" fmla="*/ 1416756 h 141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156" h="1416756">
                <a:moveTo>
                  <a:pt x="0" y="0"/>
                </a:moveTo>
                <a:cubicBezTo>
                  <a:pt x="216841" y="177329"/>
                  <a:pt x="433682" y="354659"/>
                  <a:pt x="524934" y="406400"/>
                </a:cubicBezTo>
                <a:cubicBezTo>
                  <a:pt x="616186" y="458141"/>
                  <a:pt x="471311" y="244593"/>
                  <a:pt x="547511" y="310445"/>
                </a:cubicBezTo>
                <a:cubicBezTo>
                  <a:pt x="623711" y="376297"/>
                  <a:pt x="906875" y="727193"/>
                  <a:pt x="982134" y="801511"/>
                </a:cubicBezTo>
                <a:cubicBezTo>
                  <a:pt x="1057393" y="875829"/>
                  <a:pt x="943563" y="653815"/>
                  <a:pt x="999067" y="756356"/>
                </a:cubicBezTo>
                <a:cubicBezTo>
                  <a:pt x="1054571" y="858897"/>
                  <a:pt x="1184863" y="1137826"/>
                  <a:pt x="1315156" y="141675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345A6326-C6A8-1EA5-0AA2-65E5982D3F15}"/>
              </a:ext>
            </a:extLst>
          </p:cNvPr>
          <p:cNvSpPr/>
          <p:nvPr/>
        </p:nvSpPr>
        <p:spPr>
          <a:xfrm>
            <a:off x="6891199" y="2940756"/>
            <a:ext cx="96207" cy="1219200"/>
          </a:xfrm>
          <a:custGeom>
            <a:avLst/>
            <a:gdLst>
              <a:gd name="connsiteX0" fmla="*/ 57112 w 96207"/>
              <a:gd name="connsiteY0" fmla="*/ 0 h 1219200"/>
              <a:gd name="connsiteX1" fmla="*/ 668 w 96207"/>
              <a:gd name="connsiteY1" fmla="*/ 592666 h 1219200"/>
              <a:gd name="connsiteX2" fmla="*/ 90979 w 96207"/>
              <a:gd name="connsiteY2" fmla="*/ 344311 h 1219200"/>
              <a:gd name="connsiteX3" fmla="*/ 85334 w 96207"/>
              <a:gd name="connsiteY3" fmla="*/ 920044 h 1219200"/>
              <a:gd name="connsiteX4" fmla="*/ 85334 w 96207"/>
              <a:gd name="connsiteY4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07" h="1219200">
                <a:moveTo>
                  <a:pt x="57112" y="0"/>
                </a:moveTo>
                <a:cubicBezTo>
                  <a:pt x="26068" y="267640"/>
                  <a:pt x="-4976" y="535281"/>
                  <a:pt x="668" y="592666"/>
                </a:cubicBezTo>
                <a:cubicBezTo>
                  <a:pt x="6312" y="650051"/>
                  <a:pt x="76868" y="289748"/>
                  <a:pt x="90979" y="344311"/>
                </a:cubicBezTo>
                <a:cubicBezTo>
                  <a:pt x="105090" y="398874"/>
                  <a:pt x="86275" y="774229"/>
                  <a:pt x="85334" y="920044"/>
                </a:cubicBezTo>
                <a:cubicBezTo>
                  <a:pt x="84393" y="1065859"/>
                  <a:pt x="84863" y="1142529"/>
                  <a:pt x="85334" y="12192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3C67655-EF32-EF7F-0075-3B04173A1EA5}"/>
              </a:ext>
            </a:extLst>
          </p:cNvPr>
          <p:cNvSpPr/>
          <p:nvPr/>
        </p:nvSpPr>
        <p:spPr>
          <a:xfrm>
            <a:off x="4984044" y="7241822"/>
            <a:ext cx="688623" cy="282222"/>
          </a:xfrm>
          <a:custGeom>
            <a:avLst/>
            <a:gdLst>
              <a:gd name="connsiteX0" fmla="*/ 0 w 688623"/>
              <a:gd name="connsiteY0" fmla="*/ 282222 h 282222"/>
              <a:gd name="connsiteX1" fmla="*/ 474134 w 688623"/>
              <a:gd name="connsiteY1" fmla="*/ 107245 h 282222"/>
              <a:gd name="connsiteX2" fmla="*/ 412045 w 688623"/>
              <a:gd name="connsiteY2" fmla="*/ 208845 h 282222"/>
              <a:gd name="connsiteX3" fmla="*/ 688623 w 688623"/>
              <a:gd name="connsiteY3" fmla="*/ 0 h 28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23" h="282222">
                <a:moveTo>
                  <a:pt x="0" y="282222"/>
                </a:moveTo>
                <a:cubicBezTo>
                  <a:pt x="202730" y="200848"/>
                  <a:pt x="405460" y="119474"/>
                  <a:pt x="474134" y="107245"/>
                </a:cubicBezTo>
                <a:cubicBezTo>
                  <a:pt x="542808" y="95016"/>
                  <a:pt x="376297" y="226719"/>
                  <a:pt x="412045" y="208845"/>
                </a:cubicBezTo>
                <a:cubicBezTo>
                  <a:pt x="447793" y="190971"/>
                  <a:pt x="568208" y="95485"/>
                  <a:pt x="688623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FD7F086-D68E-BFB8-2EE2-62D0F20E574E}"/>
              </a:ext>
            </a:extLst>
          </p:cNvPr>
          <p:cNvSpPr/>
          <p:nvPr/>
        </p:nvSpPr>
        <p:spPr>
          <a:xfrm>
            <a:off x="5689600" y="6790267"/>
            <a:ext cx="553156" cy="440266"/>
          </a:xfrm>
          <a:custGeom>
            <a:avLst/>
            <a:gdLst>
              <a:gd name="connsiteX0" fmla="*/ 553156 w 553156"/>
              <a:gd name="connsiteY0" fmla="*/ 0 h 440266"/>
              <a:gd name="connsiteX1" fmla="*/ 248356 w 553156"/>
              <a:gd name="connsiteY1" fmla="*/ 327377 h 440266"/>
              <a:gd name="connsiteX2" fmla="*/ 276578 w 553156"/>
              <a:gd name="connsiteY2" fmla="*/ 282222 h 440266"/>
              <a:gd name="connsiteX3" fmla="*/ 0 w 553156"/>
              <a:gd name="connsiteY3" fmla="*/ 440266 h 4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56" h="440266">
                <a:moveTo>
                  <a:pt x="553156" y="0"/>
                </a:moveTo>
                <a:lnTo>
                  <a:pt x="248356" y="327377"/>
                </a:lnTo>
                <a:cubicBezTo>
                  <a:pt x="202260" y="374414"/>
                  <a:pt x="317971" y="263407"/>
                  <a:pt x="276578" y="282222"/>
                </a:cubicBezTo>
                <a:cubicBezTo>
                  <a:pt x="235185" y="301037"/>
                  <a:pt x="117592" y="370651"/>
                  <a:pt x="0" y="44026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4C30A244-1A93-09DE-5FF3-22CB1A94880C}"/>
              </a:ext>
            </a:extLst>
          </p:cNvPr>
          <p:cNvSpPr/>
          <p:nvPr/>
        </p:nvSpPr>
        <p:spPr>
          <a:xfrm>
            <a:off x="6220178" y="5531556"/>
            <a:ext cx="372533" cy="1236133"/>
          </a:xfrm>
          <a:custGeom>
            <a:avLst/>
            <a:gdLst>
              <a:gd name="connsiteX0" fmla="*/ 372533 w 372533"/>
              <a:gd name="connsiteY0" fmla="*/ 0 h 1236133"/>
              <a:gd name="connsiteX1" fmla="*/ 186266 w 372533"/>
              <a:gd name="connsiteY1" fmla="*/ 716844 h 1236133"/>
              <a:gd name="connsiteX2" fmla="*/ 259644 w 372533"/>
              <a:gd name="connsiteY2" fmla="*/ 632177 h 1236133"/>
              <a:gd name="connsiteX3" fmla="*/ 0 w 372533"/>
              <a:gd name="connsiteY3" fmla="*/ 1236133 h 123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1236133">
                <a:moveTo>
                  <a:pt x="372533" y="0"/>
                </a:moveTo>
                <a:cubicBezTo>
                  <a:pt x="288807" y="305740"/>
                  <a:pt x="205081" y="611481"/>
                  <a:pt x="186266" y="716844"/>
                </a:cubicBezTo>
                <a:cubicBezTo>
                  <a:pt x="167451" y="822207"/>
                  <a:pt x="290688" y="545629"/>
                  <a:pt x="259644" y="632177"/>
                </a:cubicBezTo>
                <a:cubicBezTo>
                  <a:pt x="228600" y="718725"/>
                  <a:pt x="114300" y="977429"/>
                  <a:pt x="0" y="123613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4E94B6B-F7B6-C8C1-1006-CAEC02913DD3}"/>
              </a:ext>
            </a:extLst>
          </p:cNvPr>
          <p:cNvSpPr/>
          <p:nvPr/>
        </p:nvSpPr>
        <p:spPr>
          <a:xfrm>
            <a:off x="3211689" y="5819422"/>
            <a:ext cx="694267" cy="1292578"/>
          </a:xfrm>
          <a:custGeom>
            <a:avLst/>
            <a:gdLst>
              <a:gd name="connsiteX0" fmla="*/ 0 w 694267"/>
              <a:gd name="connsiteY0" fmla="*/ 0 h 1292578"/>
              <a:gd name="connsiteX1" fmla="*/ 146755 w 694267"/>
              <a:gd name="connsiteY1" fmla="*/ 626534 h 1292578"/>
              <a:gd name="connsiteX2" fmla="*/ 158044 w 694267"/>
              <a:gd name="connsiteY2" fmla="*/ 513645 h 1292578"/>
              <a:gd name="connsiteX3" fmla="*/ 428978 w 694267"/>
              <a:gd name="connsiteY3" fmla="*/ 1083734 h 1292578"/>
              <a:gd name="connsiteX4" fmla="*/ 428978 w 694267"/>
              <a:gd name="connsiteY4" fmla="*/ 1010356 h 1292578"/>
              <a:gd name="connsiteX5" fmla="*/ 694267 w 694267"/>
              <a:gd name="connsiteY5" fmla="*/ 1292578 h 12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267" h="1292578">
                <a:moveTo>
                  <a:pt x="0" y="0"/>
                </a:moveTo>
                <a:cubicBezTo>
                  <a:pt x="60207" y="270463"/>
                  <a:pt x="120414" y="540927"/>
                  <a:pt x="146755" y="626534"/>
                </a:cubicBezTo>
                <a:cubicBezTo>
                  <a:pt x="173096" y="712141"/>
                  <a:pt x="111007" y="437445"/>
                  <a:pt x="158044" y="513645"/>
                </a:cubicBezTo>
                <a:cubicBezTo>
                  <a:pt x="205081" y="589845"/>
                  <a:pt x="383822" y="1000949"/>
                  <a:pt x="428978" y="1083734"/>
                </a:cubicBezTo>
                <a:cubicBezTo>
                  <a:pt x="474134" y="1166519"/>
                  <a:pt x="384763" y="975549"/>
                  <a:pt x="428978" y="1010356"/>
                </a:cubicBezTo>
                <a:cubicBezTo>
                  <a:pt x="473193" y="1045163"/>
                  <a:pt x="583730" y="1168870"/>
                  <a:pt x="694267" y="129257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70779C9-6A75-BCC1-E749-B84750D9BA4A}"/>
              </a:ext>
            </a:extLst>
          </p:cNvPr>
          <p:cNvSpPr/>
          <p:nvPr/>
        </p:nvSpPr>
        <p:spPr>
          <a:xfrm>
            <a:off x="3781425" y="4361039"/>
            <a:ext cx="688975" cy="182386"/>
          </a:xfrm>
          <a:custGeom>
            <a:avLst/>
            <a:gdLst>
              <a:gd name="connsiteX0" fmla="*/ 0 w 688975"/>
              <a:gd name="connsiteY0" fmla="*/ 182386 h 182386"/>
              <a:gd name="connsiteX1" fmla="*/ 269875 w 688975"/>
              <a:gd name="connsiteY1" fmla="*/ 20461 h 182386"/>
              <a:gd name="connsiteX2" fmla="*/ 450850 w 688975"/>
              <a:gd name="connsiteY2" fmla="*/ 1411 h 182386"/>
              <a:gd name="connsiteX3" fmla="*/ 600075 w 688975"/>
              <a:gd name="connsiteY3" fmla="*/ 1411 h 182386"/>
              <a:gd name="connsiteX4" fmla="*/ 587375 w 688975"/>
              <a:gd name="connsiteY4" fmla="*/ 14111 h 182386"/>
              <a:gd name="connsiteX5" fmla="*/ 688975 w 688975"/>
              <a:gd name="connsiteY5" fmla="*/ 71261 h 1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975" h="182386">
                <a:moveTo>
                  <a:pt x="0" y="182386"/>
                </a:moveTo>
                <a:cubicBezTo>
                  <a:pt x="97366" y="116505"/>
                  <a:pt x="194733" y="50624"/>
                  <a:pt x="269875" y="20461"/>
                </a:cubicBezTo>
                <a:cubicBezTo>
                  <a:pt x="345017" y="-9702"/>
                  <a:pt x="395817" y="4586"/>
                  <a:pt x="450850" y="1411"/>
                </a:cubicBezTo>
                <a:cubicBezTo>
                  <a:pt x="505883" y="-1764"/>
                  <a:pt x="600075" y="1411"/>
                  <a:pt x="600075" y="1411"/>
                </a:cubicBezTo>
                <a:cubicBezTo>
                  <a:pt x="622829" y="3528"/>
                  <a:pt x="572559" y="2469"/>
                  <a:pt x="587375" y="14111"/>
                </a:cubicBezTo>
                <a:cubicBezTo>
                  <a:pt x="602191" y="25753"/>
                  <a:pt x="645583" y="48507"/>
                  <a:pt x="688975" y="7126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8721C77E-6E2C-4C95-4355-2EFAF2FB7630}"/>
              </a:ext>
            </a:extLst>
          </p:cNvPr>
          <p:cNvSpPr/>
          <p:nvPr/>
        </p:nvSpPr>
        <p:spPr>
          <a:xfrm>
            <a:off x="5645150" y="4387808"/>
            <a:ext cx="679367" cy="231817"/>
          </a:xfrm>
          <a:custGeom>
            <a:avLst/>
            <a:gdLst>
              <a:gd name="connsiteX0" fmla="*/ 0 w 679367"/>
              <a:gd name="connsiteY0" fmla="*/ 57192 h 231817"/>
              <a:gd name="connsiteX1" fmla="*/ 282575 w 679367"/>
              <a:gd name="connsiteY1" fmla="*/ 42 h 231817"/>
              <a:gd name="connsiteX2" fmla="*/ 406400 w 679367"/>
              <a:gd name="connsiteY2" fmla="*/ 47667 h 231817"/>
              <a:gd name="connsiteX3" fmla="*/ 425450 w 679367"/>
              <a:gd name="connsiteY3" fmla="*/ 34967 h 231817"/>
              <a:gd name="connsiteX4" fmla="*/ 539750 w 679367"/>
              <a:gd name="connsiteY4" fmla="*/ 107992 h 231817"/>
              <a:gd name="connsiteX5" fmla="*/ 520700 w 679367"/>
              <a:gd name="connsiteY5" fmla="*/ 76242 h 231817"/>
              <a:gd name="connsiteX6" fmla="*/ 676275 w 679367"/>
              <a:gd name="connsiteY6" fmla="*/ 184192 h 231817"/>
              <a:gd name="connsiteX7" fmla="*/ 625475 w 679367"/>
              <a:gd name="connsiteY7" fmla="*/ 149267 h 231817"/>
              <a:gd name="connsiteX8" fmla="*/ 638175 w 679367"/>
              <a:gd name="connsiteY8" fmla="*/ 231817 h 23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367" h="231817">
                <a:moveTo>
                  <a:pt x="0" y="57192"/>
                </a:moveTo>
                <a:cubicBezTo>
                  <a:pt x="107421" y="29410"/>
                  <a:pt x="214842" y="1629"/>
                  <a:pt x="282575" y="42"/>
                </a:cubicBezTo>
                <a:cubicBezTo>
                  <a:pt x="350308" y="-1545"/>
                  <a:pt x="382587" y="41846"/>
                  <a:pt x="406400" y="47667"/>
                </a:cubicBezTo>
                <a:cubicBezTo>
                  <a:pt x="430213" y="53488"/>
                  <a:pt x="403225" y="24913"/>
                  <a:pt x="425450" y="34967"/>
                </a:cubicBezTo>
                <a:cubicBezTo>
                  <a:pt x="447675" y="45021"/>
                  <a:pt x="523875" y="101113"/>
                  <a:pt x="539750" y="107992"/>
                </a:cubicBezTo>
                <a:cubicBezTo>
                  <a:pt x="555625" y="114871"/>
                  <a:pt x="497946" y="63542"/>
                  <a:pt x="520700" y="76242"/>
                </a:cubicBezTo>
                <a:cubicBezTo>
                  <a:pt x="543454" y="88942"/>
                  <a:pt x="676275" y="184192"/>
                  <a:pt x="676275" y="184192"/>
                </a:cubicBezTo>
                <a:cubicBezTo>
                  <a:pt x="693737" y="196363"/>
                  <a:pt x="631825" y="141330"/>
                  <a:pt x="625475" y="149267"/>
                </a:cubicBezTo>
                <a:cubicBezTo>
                  <a:pt x="619125" y="157204"/>
                  <a:pt x="628650" y="194510"/>
                  <a:pt x="638175" y="23181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887F0D57-4214-2308-479B-4508A713180D}"/>
              </a:ext>
            </a:extLst>
          </p:cNvPr>
          <p:cNvSpPr/>
          <p:nvPr/>
        </p:nvSpPr>
        <p:spPr>
          <a:xfrm>
            <a:off x="5835650" y="4736692"/>
            <a:ext cx="340228" cy="155983"/>
          </a:xfrm>
          <a:custGeom>
            <a:avLst/>
            <a:gdLst>
              <a:gd name="connsiteX0" fmla="*/ 0 w 340228"/>
              <a:gd name="connsiteY0" fmla="*/ 89308 h 155983"/>
              <a:gd name="connsiteX1" fmla="*/ 285750 w 340228"/>
              <a:gd name="connsiteY1" fmla="*/ 6758 h 155983"/>
              <a:gd name="connsiteX2" fmla="*/ 225425 w 340228"/>
              <a:gd name="connsiteY2" fmla="*/ 44858 h 155983"/>
              <a:gd name="connsiteX3" fmla="*/ 339725 w 340228"/>
              <a:gd name="connsiteY3" fmla="*/ 3583 h 155983"/>
              <a:gd name="connsiteX4" fmla="*/ 171450 w 340228"/>
              <a:gd name="connsiteY4" fmla="*/ 155983 h 1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28" h="155983">
                <a:moveTo>
                  <a:pt x="0" y="89308"/>
                </a:moveTo>
                <a:cubicBezTo>
                  <a:pt x="124089" y="51737"/>
                  <a:pt x="248179" y="14166"/>
                  <a:pt x="285750" y="6758"/>
                </a:cubicBezTo>
                <a:cubicBezTo>
                  <a:pt x="323321" y="-650"/>
                  <a:pt x="216429" y="45387"/>
                  <a:pt x="225425" y="44858"/>
                </a:cubicBezTo>
                <a:cubicBezTo>
                  <a:pt x="234421" y="44329"/>
                  <a:pt x="348721" y="-14938"/>
                  <a:pt x="339725" y="3583"/>
                </a:cubicBezTo>
                <a:cubicBezTo>
                  <a:pt x="330729" y="22104"/>
                  <a:pt x="251089" y="89043"/>
                  <a:pt x="171450" y="15598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BCBF469-1BEE-4482-4691-7A4F05CF767F}"/>
              </a:ext>
            </a:extLst>
          </p:cNvPr>
          <p:cNvSpPr/>
          <p:nvPr/>
        </p:nvSpPr>
        <p:spPr>
          <a:xfrm>
            <a:off x="3981450" y="4743450"/>
            <a:ext cx="536575" cy="209550"/>
          </a:xfrm>
          <a:custGeom>
            <a:avLst/>
            <a:gdLst>
              <a:gd name="connsiteX0" fmla="*/ 0 w 536575"/>
              <a:gd name="connsiteY0" fmla="*/ 209550 h 209550"/>
              <a:gd name="connsiteX1" fmla="*/ 339725 w 536575"/>
              <a:gd name="connsiteY1" fmla="*/ 57150 h 209550"/>
              <a:gd name="connsiteX2" fmla="*/ 158750 w 536575"/>
              <a:gd name="connsiteY2" fmla="*/ 200025 h 209550"/>
              <a:gd name="connsiteX3" fmla="*/ 536575 w 536575"/>
              <a:gd name="connsiteY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75" h="209550">
                <a:moveTo>
                  <a:pt x="0" y="209550"/>
                </a:moveTo>
                <a:cubicBezTo>
                  <a:pt x="156633" y="134143"/>
                  <a:pt x="313267" y="58737"/>
                  <a:pt x="339725" y="57150"/>
                </a:cubicBezTo>
                <a:cubicBezTo>
                  <a:pt x="366183" y="55562"/>
                  <a:pt x="125942" y="209550"/>
                  <a:pt x="158750" y="200025"/>
                </a:cubicBezTo>
                <a:cubicBezTo>
                  <a:pt x="191558" y="190500"/>
                  <a:pt x="364066" y="95250"/>
                  <a:pt x="53657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AB94C040-5F89-9729-F68F-6795A2C26200}"/>
              </a:ext>
            </a:extLst>
          </p:cNvPr>
          <p:cNvSpPr/>
          <p:nvPr/>
        </p:nvSpPr>
        <p:spPr>
          <a:xfrm>
            <a:off x="4375150" y="4660900"/>
            <a:ext cx="346075" cy="434975"/>
          </a:xfrm>
          <a:custGeom>
            <a:avLst/>
            <a:gdLst>
              <a:gd name="connsiteX0" fmla="*/ 0 w 346075"/>
              <a:gd name="connsiteY0" fmla="*/ 434975 h 434975"/>
              <a:gd name="connsiteX1" fmla="*/ 203200 w 346075"/>
              <a:gd name="connsiteY1" fmla="*/ 152400 h 434975"/>
              <a:gd name="connsiteX2" fmla="*/ 177800 w 346075"/>
              <a:gd name="connsiteY2" fmla="*/ 244475 h 434975"/>
              <a:gd name="connsiteX3" fmla="*/ 346075 w 346075"/>
              <a:gd name="connsiteY3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075" h="434975">
                <a:moveTo>
                  <a:pt x="0" y="434975"/>
                </a:moveTo>
                <a:cubicBezTo>
                  <a:pt x="86783" y="309562"/>
                  <a:pt x="173567" y="184150"/>
                  <a:pt x="203200" y="152400"/>
                </a:cubicBezTo>
                <a:cubicBezTo>
                  <a:pt x="232833" y="120650"/>
                  <a:pt x="153988" y="269875"/>
                  <a:pt x="177800" y="244475"/>
                </a:cubicBezTo>
                <a:cubicBezTo>
                  <a:pt x="201613" y="219075"/>
                  <a:pt x="273844" y="109537"/>
                  <a:pt x="34607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03DD20F-62AA-A03D-2619-188C152834F6}"/>
              </a:ext>
            </a:extLst>
          </p:cNvPr>
          <p:cNvSpPr/>
          <p:nvPr/>
        </p:nvSpPr>
        <p:spPr>
          <a:xfrm>
            <a:off x="4794250" y="4410075"/>
            <a:ext cx="9525" cy="606425"/>
          </a:xfrm>
          <a:custGeom>
            <a:avLst/>
            <a:gdLst>
              <a:gd name="connsiteX0" fmla="*/ 0 w 9525"/>
              <a:gd name="connsiteY0" fmla="*/ 0 h 606425"/>
              <a:gd name="connsiteX1" fmla="*/ 9525 w 9525"/>
              <a:gd name="connsiteY1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606425">
                <a:moveTo>
                  <a:pt x="0" y="0"/>
                </a:moveTo>
                <a:lnTo>
                  <a:pt x="9525" y="606425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140A34F-5270-6CB4-9F11-72F2EB824B3A}"/>
              </a:ext>
            </a:extLst>
          </p:cNvPr>
          <p:cNvSpPr/>
          <p:nvPr/>
        </p:nvSpPr>
        <p:spPr>
          <a:xfrm>
            <a:off x="4975193" y="4384675"/>
            <a:ext cx="127032" cy="1082801"/>
          </a:xfrm>
          <a:custGeom>
            <a:avLst/>
            <a:gdLst>
              <a:gd name="connsiteX0" fmla="*/ 127032 w 127032"/>
              <a:gd name="connsiteY0" fmla="*/ 0 h 1082801"/>
              <a:gd name="connsiteX1" fmla="*/ 88932 w 127032"/>
              <a:gd name="connsiteY1" fmla="*/ 669925 h 1082801"/>
              <a:gd name="connsiteX2" fmla="*/ 101632 w 127032"/>
              <a:gd name="connsiteY2" fmla="*/ 593725 h 1082801"/>
              <a:gd name="connsiteX3" fmla="*/ 73057 w 127032"/>
              <a:gd name="connsiteY3" fmla="*/ 1006475 h 1082801"/>
              <a:gd name="connsiteX4" fmla="*/ 32 w 127032"/>
              <a:gd name="connsiteY4" fmla="*/ 1082675 h 1082801"/>
              <a:gd name="connsiteX5" fmla="*/ 82582 w 127032"/>
              <a:gd name="connsiteY5" fmla="*/ 1025525 h 1082801"/>
              <a:gd name="connsiteX6" fmla="*/ 127032 w 127032"/>
              <a:gd name="connsiteY6" fmla="*/ 1066800 h 108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32" h="1082801">
                <a:moveTo>
                  <a:pt x="127032" y="0"/>
                </a:moveTo>
                <a:cubicBezTo>
                  <a:pt x="110098" y="285485"/>
                  <a:pt x="93165" y="570971"/>
                  <a:pt x="88932" y="669925"/>
                </a:cubicBezTo>
                <a:cubicBezTo>
                  <a:pt x="84699" y="768879"/>
                  <a:pt x="104278" y="537633"/>
                  <a:pt x="101632" y="593725"/>
                </a:cubicBezTo>
                <a:cubicBezTo>
                  <a:pt x="98986" y="649817"/>
                  <a:pt x="89990" y="924983"/>
                  <a:pt x="73057" y="1006475"/>
                </a:cubicBezTo>
                <a:cubicBezTo>
                  <a:pt x="56124" y="1087967"/>
                  <a:pt x="-1555" y="1079500"/>
                  <a:pt x="32" y="1082675"/>
                </a:cubicBezTo>
                <a:cubicBezTo>
                  <a:pt x="1619" y="1085850"/>
                  <a:pt x="61415" y="1028171"/>
                  <a:pt x="82582" y="1025525"/>
                </a:cubicBezTo>
                <a:cubicBezTo>
                  <a:pt x="103749" y="1022879"/>
                  <a:pt x="115390" y="1044839"/>
                  <a:pt x="127032" y="10668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96366AFF-352A-523B-21A7-15A3E65E95C3}"/>
              </a:ext>
            </a:extLst>
          </p:cNvPr>
          <p:cNvSpPr/>
          <p:nvPr/>
        </p:nvSpPr>
        <p:spPr>
          <a:xfrm>
            <a:off x="4724400" y="4044950"/>
            <a:ext cx="209550" cy="276302"/>
          </a:xfrm>
          <a:custGeom>
            <a:avLst/>
            <a:gdLst>
              <a:gd name="connsiteX0" fmla="*/ 209550 w 209550"/>
              <a:gd name="connsiteY0" fmla="*/ 98425 h 276302"/>
              <a:gd name="connsiteX1" fmla="*/ 107950 w 209550"/>
              <a:gd name="connsiteY1" fmla="*/ 254000 h 276302"/>
              <a:gd name="connsiteX2" fmla="*/ 63500 w 209550"/>
              <a:gd name="connsiteY2" fmla="*/ 209550 h 276302"/>
              <a:gd name="connsiteX3" fmla="*/ 53975 w 209550"/>
              <a:gd name="connsiteY3" fmla="*/ 276225 h 276302"/>
              <a:gd name="connsiteX4" fmla="*/ 76200 w 209550"/>
              <a:gd name="connsiteY4" fmla="*/ 193675 h 276302"/>
              <a:gd name="connsiteX5" fmla="*/ 22225 w 209550"/>
              <a:gd name="connsiteY5" fmla="*/ 25400 h 276302"/>
              <a:gd name="connsiteX6" fmla="*/ 79375 w 209550"/>
              <a:gd name="connsiteY6" fmla="*/ 76200 h 276302"/>
              <a:gd name="connsiteX7" fmla="*/ 0 w 209550"/>
              <a:gd name="connsiteY7" fmla="*/ 0 h 27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" h="276302">
                <a:moveTo>
                  <a:pt x="209550" y="98425"/>
                </a:moveTo>
                <a:cubicBezTo>
                  <a:pt x="170921" y="166952"/>
                  <a:pt x="132292" y="235479"/>
                  <a:pt x="107950" y="254000"/>
                </a:cubicBezTo>
                <a:cubicBezTo>
                  <a:pt x="83608" y="272521"/>
                  <a:pt x="72496" y="205846"/>
                  <a:pt x="63500" y="209550"/>
                </a:cubicBezTo>
                <a:cubicBezTo>
                  <a:pt x="54504" y="213254"/>
                  <a:pt x="51858" y="278871"/>
                  <a:pt x="53975" y="276225"/>
                </a:cubicBezTo>
                <a:cubicBezTo>
                  <a:pt x="56092" y="273579"/>
                  <a:pt x="81492" y="235479"/>
                  <a:pt x="76200" y="193675"/>
                </a:cubicBezTo>
                <a:cubicBezTo>
                  <a:pt x="70908" y="151871"/>
                  <a:pt x="21696" y="44979"/>
                  <a:pt x="22225" y="25400"/>
                </a:cubicBezTo>
                <a:cubicBezTo>
                  <a:pt x="22754" y="5821"/>
                  <a:pt x="83079" y="80433"/>
                  <a:pt x="79375" y="76200"/>
                </a:cubicBezTo>
                <a:cubicBezTo>
                  <a:pt x="75671" y="71967"/>
                  <a:pt x="37835" y="35983"/>
                  <a:pt x="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5687AF7-0F10-FDAB-D070-18AD5A3CA970}"/>
              </a:ext>
            </a:extLst>
          </p:cNvPr>
          <p:cNvSpPr/>
          <p:nvPr/>
        </p:nvSpPr>
        <p:spPr>
          <a:xfrm>
            <a:off x="5238468" y="3871030"/>
            <a:ext cx="800382" cy="475545"/>
          </a:xfrm>
          <a:custGeom>
            <a:avLst/>
            <a:gdLst>
              <a:gd name="connsiteX0" fmla="*/ 800382 w 800382"/>
              <a:gd name="connsiteY0" fmla="*/ 27870 h 475545"/>
              <a:gd name="connsiteX1" fmla="*/ 536857 w 800382"/>
              <a:gd name="connsiteY1" fmla="*/ 2470 h 475545"/>
              <a:gd name="connsiteX2" fmla="*/ 663857 w 800382"/>
              <a:gd name="connsiteY2" fmla="*/ 81845 h 475545"/>
              <a:gd name="connsiteX3" fmla="*/ 359057 w 800382"/>
              <a:gd name="connsiteY3" fmla="*/ 78670 h 475545"/>
              <a:gd name="connsiteX4" fmla="*/ 533682 w 800382"/>
              <a:gd name="connsiteY4" fmla="*/ 173920 h 475545"/>
              <a:gd name="connsiteX5" fmla="*/ 222532 w 800382"/>
              <a:gd name="connsiteY5" fmla="*/ 145345 h 475545"/>
              <a:gd name="connsiteX6" fmla="*/ 292382 w 800382"/>
              <a:gd name="connsiteY6" fmla="*/ 196145 h 475545"/>
              <a:gd name="connsiteX7" fmla="*/ 162207 w 800382"/>
              <a:gd name="connsiteY7" fmla="*/ 227895 h 475545"/>
              <a:gd name="connsiteX8" fmla="*/ 86007 w 800382"/>
              <a:gd name="connsiteY8" fmla="*/ 250120 h 475545"/>
              <a:gd name="connsiteX9" fmla="*/ 257457 w 800382"/>
              <a:gd name="connsiteY9" fmla="*/ 272345 h 475545"/>
              <a:gd name="connsiteX10" fmla="*/ 47907 w 800382"/>
              <a:gd name="connsiteY10" fmla="*/ 300920 h 475545"/>
              <a:gd name="connsiteX11" fmla="*/ 162207 w 800382"/>
              <a:gd name="connsiteY11" fmla="*/ 304095 h 475545"/>
              <a:gd name="connsiteX12" fmla="*/ 282 w 800382"/>
              <a:gd name="connsiteY12" fmla="*/ 348545 h 475545"/>
              <a:gd name="connsiteX13" fmla="*/ 209832 w 800382"/>
              <a:gd name="connsiteY13" fmla="*/ 342195 h 475545"/>
              <a:gd name="connsiteX14" fmla="*/ 101882 w 800382"/>
              <a:gd name="connsiteY14" fmla="*/ 399345 h 475545"/>
              <a:gd name="connsiteX15" fmla="*/ 9807 w 800382"/>
              <a:gd name="connsiteY15" fmla="*/ 402520 h 475545"/>
              <a:gd name="connsiteX16" fmla="*/ 35207 w 800382"/>
              <a:gd name="connsiteY16" fmla="*/ 351720 h 475545"/>
              <a:gd name="connsiteX17" fmla="*/ 66957 w 800382"/>
              <a:gd name="connsiteY17" fmla="*/ 475545 h 47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382" h="475545">
                <a:moveTo>
                  <a:pt x="800382" y="27870"/>
                </a:moveTo>
                <a:cubicBezTo>
                  <a:pt x="679996" y="10672"/>
                  <a:pt x="559611" y="-6526"/>
                  <a:pt x="536857" y="2470"/>
                </a:cubicBezTo>
                <a:cubicBezTo>
                  <a:pt x="514103" y="11466"/>
                  <a:pt x="693490" y="69145"/>
                  <a:pt x="663857" y="81845"/>
                </a:cubicBezTo>
                <a:cubicBezTo>
                  <a:pt x="634224" y="94545"/>
                  <a:pt x="380753" y="63324"/>
                  <a:pt x="359057" y="78670"/>
                </a:cubicBezTo>
                <a:cubicBezTo>
                  <a:pt x="337361" y="94016"/>
                  <a:pt x="556436" y="162808"/>
                  <a:pt x="533682" y="173920"/>
                </a:cubicBezTo>
                <a:cubicBezTo>
                  <a:pt x="510928" y="185032"/>
                  <a:pt x="262749" y="141641"/>
                  <a:pt x="222532" y="145345"/>
                </a:cubicBezTo>
                <a:cubicBezTo>
                  <a:pt x="182315" y="149049"/>
                  <a:pt x="302436" y="182387"/>
                  <a:pt x="292382" y="196145"/>
                </a:cubicBezTo>
                <a:cubicBezTo>
                  <a:pt x="282328" y="209903"/>
                  <a:pt x="196603" y="218899"/>
                  <a:pt x="162207" y="227895"/>
                </a:cubicBezTo>
                <a:cubicBezTo>
                  <a:pt x="127811" y="236891"/>
                  <a:pt x="70132" y="242712"/>
                  <a:pt x="86007" y="250120"/>
                </a:cubicBezTo>
                <a:cubicBezTo>
                  <a:pt x="101882" y="257528"/>
                  <a:pt x="263807" y="263878"/>
                  <a:pt x="257457" y="272345"/>
                </a:cubicBezTo>
                <a:cubicBezTo>
                  <a:pt x="251107" y="280812"/>
                  <a:pt x="63782" y="295628"/>
                  <a:pt x="47907" y="300920"/>
                </a:cubicBezTo>
                <a:cubicBezTo>
                  <a:pt x="32032" y="306212"/>
                  <a:pt x="170144" y="296158"/>
                  <a:pt x="162207" y="304095"/>
                </a:cubicBezTo>
                <a:cubicBezTo>
                  <a:pt x="154270" y="312032"/>
                  <a:pt x="-7655" y="342195"/>
                  <a:pt x="282" y="348545"/>
                </a:cubicBezTo>
                <a:cubicBezTo>
                  <a:pt x="8219" y="354895"/>
                  <a:pt x="192899" y="333728"/>
                  <a:pt x="209832" y="342195"/>
                </a:cubicBezTo>
                <a:cubicBezTo>
                  <a:pt x="226765" y="350662"/>
                  <a:pt x="135220" y="389291"/>
                  <a:pt x="101882" y="399345"/>
                </a:cubicBezTo>
                <a:cubicBezTo>
                  <a:pt x="68544" y="409399"/>
                  <a:pt x="20919" y="410458"/>
                  <a:pt x="9807" y="402520"/>
                </a:cubicBezTo>
                <a:cubicBezTo>
                  <a:pt x="-1306" y="394583"/>
                  <a:pt x="25682" y="339549"/>
                  <a:pt x="35207" y="351720"/>
                </a:cubicBezTo>
                <a:cubicBezTo>
                  <a:pt x="44732" y="363891"/>
                  <a:pt x="55844" y="419718"/>
                  <a:pt x="66957" y="47554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8FE8FB8E-BD15-E9EE-AE4E-93D06EA4AF5D}"/>
              </a:ext>
            </a:extLst>
          </p:cNvPr>
          <p:cNvSpPr/>
          <p:nvPr/>
        </p:nvSpPr>
        <p:spPr>
          <a:xfrm>
            <a:off x="4908550" y="4568825"/>
            <a:ext cx="9525" cy="336550"/>
          </a:xfrm>
          <a:custGeom>
            <a:avLst/>
            <a:gdLst>
              <a:gd name="connsiteX0" fmla="*/ 9525 w 9525"/>
              <a:gd name="connsiteY0" fmla="*/ 0 h 336550"/>
              <a:gd name="connsiteX1" fmla="*/ 0 w 9525"/>
              <a:gd name="connsiteY1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336550">
                <a:moveTo>
                  <a:pt x="9525" y="0"/>
                </a:moveTo>
                <a:lnTo>
                  <a:pt x="0" y="33655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AC15AEF-ABD4-6E38-8377-6B879ACA1743}"/>
              </a:ext>
            </a:extLst>
          </p:cNvPr>
          <p:cNvSpPr/>
          <p:nvPr/>
        </p:nvSpPr>
        <p:spPr>
          <a:xfrm>
            <a:off x="4784766" y="4918075"/>
            <a:ext cx="114259" cy="622300"/>
          </a:xfrm>
          <a:custGeom>
            <a:avLst/>
            <a:gdLst>
              <a:gd name="connsiteX0" fmla="*/ 114259 w 114259"/>
              <a:gd name="connsiteY0" fmla="*/ 0 h 622300"/>
              <a:gd name="connsiteX1" fmla="*/ 3134 w 114259"/>
              <a:gd name="connsiteY1" fmla="*/ 222250 h 622300"/>
              <a:gd name="connsiteX2" fmla="*/ 28534 w 114259"/>
              <a:gd name="connsiteY2" fmla="*/ 196850 h 622300"/>
              <a:gd name="connsiteX3" fmla="*/ 6309 w 114259"/>
              <a:gd name="connsiteY3" fmla="*/ 327025 h 622300"/>
              <a:gd name="connsiteX4" fmla="*/ 15834 w 114259"/>
              <a:gd name="connsiteY4" fmla="*/ 511175 h 622300"/>
              <a:gd name="connsiteX5" fmla="*/ 19009 w 114259"/>
              <a:gd name="connsiteY5" fmla="*/ 400050 h 622300"/>
              <a:gd name="connsiteX6" fmla="*/ 69809 w 114259"/>
              <a:gd name="connsiteY6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59" h="622300">
                <a:moveTo>
                  <a:pt x="114259" y="0"/>
                </a:moveTo>
                <a:cubicBezTo>
                  <a:pt x="65840" y="94721"/>
                  <a:pt x="17421" y="189442"/>
                  <a:pt x="3134" y="222250"/>
                </a:cubicBezTo>
                <a:cubicBezTo>
                  <a:pt x="-11154" y="255058"/>
                  <a:pt x="28005" y="179388"/>
                  <a:pt x="28534" y="196850"/>
                </a:cubicBezTo>
                <a:cubicBezTo>
                  <a:pt x="29063" y="214312"/>
                  <a:pt x="8426" y="274638"/>
                  <a:pt x="6309" y="327025"/>
                </a:cubicBezTo>
                <a:cubicBezTo>
                  <a:pt x="4192" y="379412"/>
                  <a:pt x="13717" y="499004"/>
                  <a:pt x="15834" y="511175"/>
                </a:cubicBezTo>
                <a:cubicBezTo>
                  <a:pt x="17951" y="523346"/>
                  <a:pt x="10013" y="381529"/>
                  <a:pt x="19009" y="400050"/>
                </a:cubicBezTo>
                <a:cubicBezTo>
                  <a:pt x="28005" y="418571"/>
                  <a:pt x="48907" y="520435"/>
                  <a:pt x="69809" y="6223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B6C9319-8ACE-F444-7E20-D56400161238}"/>
              </a:ext>
            </a:extLst>
          </p:cNvPr>
          <p:cNvSpPr/>
          <p:nvPr/>
        </p:nvSpPr>
        <p:spPr>
          <a:xfrm>
            <a:off x="4638675" y="5010013"/>
            <a:ext cx="165100" cy="333512"/>
          </a:xfrm>
          <a:custGeom>
            <a:avLst/>
            <a:gdLst>
              <a:gd name="connsiteX0" fmla="*/ 165100 w 165100"/>
              <a:gd name="connsiteY0" fmla="*/ 139837 h 333512"/>
              <a:gd name="connsiteX1" fmla="*/ 104775 w 165100"/>
              <a:gd name="connsiteY1" fmla="*/ 137 h 333512"/>
              <a:gd name="connsiteX2" fmla="*/ 85725 w 165100"/>
              <a:gd name="connsiteY2" fmla="*/ 162062 h 333512"/>
              <a:gd name="connsiteX3" fmla="*/ 0 w 165100"/>
              <a:gd name="connsiteY3" fmla="*/ 333512 h 33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00" h="333512">
                <a:moveTo>
                  <a:pt x="165100" y="139837"/>
                </a:moveTo>
                <a:cubicBezTo>
                  <a:pt x="141552" y="68135"/>
                  <a:pt x="118004" y="-3567"/>
                  <a:pt x="104775" y="137"/>
                </a:cubicBezTo>
                <a:cubicBezTo>
                  <a:pt x="91546" y="3841"/>
                  <a:pt x="103188" y="106499"/>
                  <a:pt x="85725" y="162062"/>
                </a:cubicBezTo>
                <a:cubicBezTo>
                  <a:pt x="68262" y="217625"/>
                  <a:pt x="34131" y="275568"/>
                  <a:pt x="0" y="33351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9BA52326-F69F-796E-57D3-A5AF620C6EF5}"/>
              </a:ext>
            </a:extLst>
          </p:cNvPr>
          <p:cNvSpPr/>
          <p:nvPr/>
        </p:nvSpPr>
        <p:spPr>
          <a:xfrm>
            <a:off x="5337175" y="4718050"/>
            <a:ext cx="50942" cy="898525"/>
          </a:xfrm>
          <a:custGeom>
            <a:avLst/>
            <a:gdLst>
              <a:gd name="connsiteX0" fmla="*/ 0 w 50942"/>
              <a:gd name="connsiteY0" fmla="*/ 0 h 898525"/>
              <a:gd name="connsiteX1" fmla="*/ 44450 w 50942"/>
              <a:gd name="connsiteY1" fmla="*/ 342900 h 898525"/>
              <a:gd name="connsiteX2" fmla="*/ 28575 w 50942"/>
              <a:gd name="connsiteY2" fmla="*/ 485775 h 898525"/>
              <a:gd name="connsiteX3" fmla="*/ 50800 w 50942"/>
              <a:gd name="connsiteY3" fmla="*/ 485775 h 898525"/>
              <a:gd name="connsiteX4" fmla="*/ 38100 w 50942"/>
              <a:gd name="connsiteY4" fmla="*/ 587375 h 898525"/>
              <a:gd name="connsiteX5" fmla="*/ 38100 w 50942"/>
              <a:gd name="connsiteY5" fmla="*/ 692150 h 898525"/>
              <a:gd name="connsiteX6" fmla="*/ 31750 w 50942"/>
              <a:gd name="connsiteY6" fmla="*/ 609600 h 898525"/>
              <a:gd name="connsiteX7" fmla="*/ 25400 w 50942"/>
              <a:gd name="connsiteY7" fmla="*/ 746125 h 898525"/>
              <a:gd name="connsiteX8" fmla="*/ 31750 w 50942"/>
              <a:gd name="connsiteY8" fmla="*/ 812800 h 898525"/>
              <a:gd name="connsiteX9" fmla="*/ 3175 w 50942"/>
              <a:gd name="connsiteY9" fmla="*/ 898525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42" h="898525">
                <a:moveTo>
                  <a:pt x="0" y="0"/>
                </a:moveTo>
                <a:cubicBezTo>
                  <a:pt x="19844" y="130969"/>
                  <a:pt x="39688" y="261938"/>
                  <a:pt x="44450" y="342900"/>
                </a:cubicBezTo>
                <a:cubicBezTo>
                  <a:pt x="49212" y="423862"/>
                  <a:pt x="27517" y="461963"/>
                  <a:pt x="28575" y="485775"/>
                </a:cubicBezTo>
                <a:cubicBezTo>
                  <a:pt x="29633" y="509587"/>
                  <a:pt x="49213" y="468842"/>
                  <a:pt x="50800" y="485775"/>
                </a:cubicBezTo>
                <a:cubicBezTo>
                  <a:pt x="52388" y="502708"/>
                  <a:pt x="40217" y="552979"/>
                  <a:pt x="38100" y="587375"/>
                </a:cubicBezTo>
                <a:cubicBezTo>
                  <a:pt x="35983" y="621771"/>
                  <a:pt x="39158" y="688446"/>
                  <a:pt x="38100" y="692150"/>
                </a:cubicBezTo>
                <a:cubicBezTo>
                  <a:pt x="37042" y="695854"/>
                  <a:pt x="33867" y="600604"/>
                  <a:pt x="31750" y="609600"/>
                </a:cubicBezTo>
                <a:cubicBezTo>
                  <a:pt x="29633" y="618596"/>
                  <a:pt x="25400" y="712258"/>
                  <a:pt x="25400" y="746125"/>
                </a:cubicBezTo>
                <a:cubicBezTo>
                  <a:pt x="25400" y="779992"/>
                  <a:pt x="35454" y="787400"/>
                  <a:pt x="31750" y="812800"/>
                </a:cubicBezTo>
                <a:cubicBezTo>
                  <a:pt x="28046" y="838200"/>
                  <a:pt x="15610" y="868362"/>
                  <a:pt x="3175" y="8985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313FAC14-DE11-D4E6-42E7-71C82E5D6999}"/>
              </a:ext>
            </a:extLst>
          </p:cNvPr>
          <p:cNvSpPr/>
          <p:nvPr/>
        </p:nvSpPr>
        <p:spPr>
          <a:xfrm>
            <a:off x="4625975" y="5567023"/>
            <a:ext cx="279400" cy="243227"/>
          </a:xfrm>
          <a:custGeom>
            <a:avLst/>
            <a:gdLst>
              <a:gd name="connsiteX0" fmla="*/ 0 w 279400"/>
              <a:gd name="connsiteY0" fmla="*/ 68602 h 243227"/>
              <a:gd name="connsiteX1" fmla="*/ 60325 w 279400"/>
              <a:gd name="connsiteY1" fmla="*/ 1927 h 243227"/>
              <a:gd name="connsiteX2" fmla="*/ 142875 w 279400"/>
              <a:gd name="connsiteY2" fmla="*/ 135277 h 243227"/>
              <a:gd name="connsiteX3" fmla="*/ 155575 w 279400"/>
              <a:gd name="connsiteY3" fmla="*/ 122577 h 243227"/>
              <a:gd name="connsiteX4" fmla="*/ 279400 w 279400"/>
              <a:gd name="connsiteY4" fmla="*/ 243227 h 2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43227">
                <a:moveTo>
                  <a:pt x="0" y="68602"/>
                </a:moveTo>
                <a:cubicBezTo>
                  <a:pt x="18256" y="29708"/>
                  <a:pt x="36513" y="-9186"/>
                  <a:pt x="60325" y="1927"/>
                </a:cubicBezTo>
                <a:cubicBezTo>
                  <a:pt x="84138" y="13039"/>
                  <a:pt x="127000" y="115169"/>
                  <a:pt x="142875" y="135277"/>
                </a:cubicBezTo>
                <a:cubicBezTo>
                  <a:pt x="158750" y="155385"/>
                  <a:pt x="132821" y="104585"/>
                  <a:pt x="155575" y="122577"/>
                </a:cubicBezTo>
                <a:cubicBezTo>
                  <a:pt x="178329" y="140569"/>
                  <a:pt x="228864" y="191898"/>
                  <a:pt x="279400" y="24322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4DD1892-A6F7-D099-EAA6-A9BBD402A4A3}"/>
              </a:ext>
            </a:extLst>
          </p:cNvPr>
          <p:cNvSpPr/>
          <p:nvPr/>
        </p:nvSpPr>
        <p:spPr>
          <a:xfrm>
            <a:off x="5267325" y="5584825"/>
            <a:ext cx="88900" cy="133350"/>
          </a:xfrm>
          <a:custGeom>
            <a:avLst/>
            <a:gdLst>
              <a:gd name="connsiteX0" fmla="*/ 88900 w 88900"/>
              <a:gd name="connsiteY0" fmla="*/ 0 h 133350"/>
              <a:gd name="connsiteX1" fmla="*/ 0 w 88900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 h="133350">
                <a:moveTo>
                  <a:pt x="88900" y="0"/>
                </a:moveTo>
                <a:lnTo>
                  <a:pt x="0" y="13335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24FF6CAF-8588-1AD3-36ED-8856A2504CF2}"/>
              </a:ext>
            </a:extLst>
          </p:cNvPr>
          <p:cNvSpPr/>
          <p:nvPr/>
        </p:nvSpPr>
        <p:spPr>
          <a:xfrm>
            <a:off x="5022850" y="5899150"/>
            <a:ext cx="85725" cy="393700"/>
          </a:xfrm>
          <a:custGeom>
            <a:avLst/>
            <a:gdLst>
              <a:gd name="connsiteX0" fmla="*/ 85725 w 85725"/>
              <a:gd name="connsiteY0" fmla="*/ 0 h 393700"/>
              <a:gd name="connsiteX1" fmla="*/ 34925 w 85725"/>
              <a:gd name="connsiteY1" fmla="*/ 158750 h 393700"/>
              <a:gd name="connsiteX2" fmla="*/ 53975 w 85725"/>
              <a:gd name="connsiteY2" fmla="*/ 146050 h 393700"/>
              <a:gd name="connsiteX3" fmla="*/ 69850 w 85725"/>
              <a:gd name="connsiteY3" fmla="*/ 257175 h 393700"/>
              <a:gd name="connsiteX4" fmla="*/ 19050 w 85725"/>
              <a:gd name="connsiteY4" fmla="*/ 330200 h 393700"/>
              <a:gd name="connsiteX5" fmla="*/ 0 w 85725"/>
              <a:gd name="connsiteY5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" h="393700">
                <a:moveTo>
                  <a:pt x="85725" y="0"/>
                </a:moveTo>
                <a:lnTo>
                  <a:pt x="34925" y="158750"/>
                </a:lnTo>
                <a:cubicBezTo>
                  <a:pt x="29633" y="183092"/>
                  <a:pt x="48154" y="129646"/>
                  <a:pt x="53975" y="146050"/>
                </a:cubicBezTo>
                <a:cubicBezTo>
                  <a:pt x="59796" y="162454"/>
                  <a:pt x="75671" y="226483"/>
                  <a:pt x="69850" y="257175"/>
                </a:cubicBezTo>
                <a:cubicBezTo>
                  <a:pt x="64029" y="287867"/>
                  <a:pt x="30692" y="307446"/>
                  <a:pt x="19050" y="330200"/>
                </a:cubicBezTo>
                <a:cubicBezTo>
                  <a:pt x="7408" y="352954"/>
                  <a:pt x="3704" y="373327"/>
                  <a:pt x="0" y="3937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07E9278-C642-20C1-ABDC-7FBDE0E62E92}"/>
              </a:ext>
            </a:extLst>
          </p:cNvPr>
          <p:cNvSpPr/>
          <p:nvPr/>
        </p:nvSpPr>
        <p:spPr>
          <a:xfrm>
            <a:off x="4321175" y="6288108"/>
            <a:ext cx="546100" cy="153967"/>
          </a:xfrm>
          <a:custGeom>
            <a:avLst/>
            <a:gdLst>
              <a:gd name="connsiteX0" fmla="*/ 0 w 546100"/>
              <a:gd name="connsiteY0" fmla="*/ 153967 h 153967"/>
              <a:gd name="connsiteX1" fmla="*/ 371475 w 546100"/>
              <a:gd name="connsiteY1" fmla="*/ 4742 h 153967"/>
              <a:gd name="connsiteX2" fmla="*/ 371475 w 546100"/>
              <a:gd name="connsiteY2" fmla="*/ 36492 h 153967"/>
              <a:gd name="connsiteX3" fmla="*/ 434975 w 546100"/>
              <a:gd name="connsiteY3" fmla="*/ 30142 h 153967"/>
              <a:gd name="connsiteX4" fmla="*/ 546100 w 546100"/>
              <a:gd name="connsiteY4" fmla="*/ 71417 h 15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00" h="153967">
                <a:moveTo>
                  <a:pt x="0" y="153967"/>
                </a:moveTo>
                <a:cubicBezTo>
                  <a:pt x="154781" y="89144"/>
                  <a:pt x="309563" y="24321"/>
                  <a:pt x="371475" y="4742"/>
                </a:cubicBezTo>
                <a:cubicBezTo>
                  <a:pt x="433387" y="-14837"/>
                  <a:pt x="360892" y="32259"/>
                  <a:pt x="371475" y="36492"/>
                </a:cubicBezTo>
                <a:cubicBezTo>
                  <a:pt x="382058" y="40725"/>
                  <a:pt x="405871" y="24321"/>
                  <a:pt x="434975" y="30142"/>
                </a:cubicBezTo>
                <a:cubicBezTo>
                  <a:pt x="464079" y="35963"/>
                  <a:pt x="505089" y="53690"/>
                  <a:pt x="546100" y="7141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F282B63-4C26-16BD-5355-3F6CD2CCE684}"/>
              </a:ext>
            </a:extLst>
          </p:cNvPr>
          <p:cNvSpPr/>
          <p:nvPr/>
        </p:nvSpPr>
        <p:spPr>
          <a:xfrm>
            <a:off x="5054600" y="6317590"/>
            <a:ext cx="257224" cy="70510"/>
          </a:xfrm>
          <a:custGeom>
            <a:avLst/>
            <a:gdLst>
              <a:gd name="connsiteX0" fmla="*/ 0 w 257224"/>
              <a:gd name="connsiteY0" fmla="*/ 70510 h 70510"/>
              <a:gd name="connsiteX1" fmla="*/ 184150 w 257224"/>
              <a:gd name="connsiteY1" fmla="*/ 660 h 70510"/>
              <a:gd name="connsiteX2" fmla="*/ 139700 w 257224"/>
              <a:gd name="connsiteY2" fmla="*/ 35585 h 70510"/>
              <a:gd name="connsiteX3" fmla="*/ 250825 w 257224"/>
              <a:gd name="connsiteY3" fmla="*/ 38760 h 70510"/>
              <a:gd name="connsiteX4" fmla="*/ 244475 w 257224"/>
              <a:gd name="connsiteY4" fmla="*/ 51460 h 70510"/>
              <a:gd name="connsiteX5" fmla="*/ 257175 w 257224"/>
              <a:gd name="connsiteY5" fmla="*/ 60985 h 7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24" h="70510">
                <a:moveTo>
                  <a:pt x="0" y="70510"/>
                </a:moveTo>
                <a:cubicBezTo>
                  <a:pt x="80433" y="38495"/>
                  <a:pt x="160867" y="6481"/>
                  <a:pt x="184150" y="660"/>
                </a:cubicBezTo>
                <a:cubicBezTo>
                  <a:pt x="207433" y="-5161"/>
                  <a:pt x="128588" y="29235"/>
                  <a:pt x="139700" y="35585"/>
                </a:cubicBezTo>
                <a:cubicBezTo>
                  <a:pt x="150812" y="41935"/>
                  <a:pt x="250825" y="38760"/>
                  <a:pt x="250825" y="38760"/>
                </a:cubicBezTo>
                <a:cubicBezTo>
                  <a:pt x="268288" y="41406"/>
                  <a:pt x="244475" y="51460"/>
                  <a:pt x="244475" y="51460"/>
                </a:cubicBezTo>
                <a:cubicBezTo>
                  <a:pt x="245533" y="55164"/>
                  <a:pt x="251354" y="58074"/>
                  <a:pt x="257175" y="6098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2020EB7-789C-51CD-7A7E-969FE5F55F0E}"/>
              </a:ext>
            </a:extLst>
          </p:cNvPr>
          <p:cNvSpPr/>
          <p:nvPr/>
        </p:nvSpPr>
        <p:spPr>
          <a:xfrm>
            <a:off x="4587875" y="6654800"/>
            <a:ext cx="311150" cy="130466"/>
          </a:xfrm>
          <a:custGeom>
            <a:avLst/>
            <a:gdLst>
              <a:gd name="connsiteX0" fmla="*/ 0 w 311150"/>
              <a:gd name="connsiteY0" fmla="*/ 0 h 130466"/>
              <a:gd name="connsiteX1" fmla="*/ 57150 w 311150"/>
              <a:gd name="connsiteY1" fmla="*/ 88900 h 130466"/>
              <a:gd name="connsiteX2" fmla="*/ 117475 w 311150"/>
              <a:gd name="connsiteY2" fmla="*/ 73025 h 130466"/>
              <a:gd name="connsiteX3" fmla="*/ 69850 w 311150"/>
              <a:gd name="connsiteY3" fmla="*/ 130175 h 130466"/>
              <a:gd name="connsiteX4" fmla="*/ 311150 w 311150"/>
              <a:gd name="connsiteY4" fmla="*/ 44450 h 13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130466">
                <a:moveTo>
                  <a:pt x="0" y="0"/>
                </a:moveTo>
                <a:cubicBezTo>
                  <a:pt x="18785" y="38364"/>
                  <a:pt x="37571" y="76729"/>
                  <a:pt x="57150" y="88900"/>
                </a:cubicBezTo>
                <a:cubicBezTo>
                  <a:pt x="76729" y="101071"/>
                  <a:pt x="115358" y="66146"/>
                  <a:pt x="117475" y="73025"/>
                </a:cubicBezTo>
                <a:cubicBezTo>
                  <a:pt x="119592" y="79904"/>
                  <a:pt x="37571" y="134938"/>
                  <a:pt x="69850" y="130175"/>
                </a:cubicBezTo>
                <a:cubicBezTo>
                  <a:pt x="102129" y="125413"/>
                  <a:pt x="206639" y="84931"/>
                  <a:pt x="311150" y="444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6CC983A-C597-F342-A653-DE387CAFEF53}"/>
              </a:ext>
            </a:extLst>
          </p:cNvPr>
          <p:cNvSpPr/>
          <p:nvPr/>
        </p:nvSpPr>
        <p:spPr>
          <a:xfrm>
            <a:off x="5067300" y="6670661"/>
            <a:ext cx="393700" cy="74423"/>
          </a:xfrm>
          <a:custGeom>
            <a:avLst/>
            <a:gdLst>
              <a:gd name="connsiteX0" fmla="*/ 0 w 393700"/>
              <a:gd name="connsiteY0" fmla="*/ 44464 h 74423"/>
              <a:gd name="connsiteX1" fmla="*/ 117475 w 393700"/>
              <a:gd name="connsiteY1" fmla="*/ 47639 h 74423"/>
              <a:gd name="connsiteX2" fmla="*/ 142875 w 393700"/>
              <a:gd name="connsiteY2" fmla="*/ 73039 h 74423"/>
              <a:gd name="connsiteX3" fmla="*/ 139700 w 393700"/>
              <a:gd name="connsiteY3" fmla="*/ 14 h 74423"/>
              <a:gd name="connsiteX4" fmla="*/ 209550 w 393700"/>
              <a:gd name="connsiteY4" fmla="*/ 66689 h 74423"/>
              <a:gd name="connsiteX5" fmla="*/ 314325 w 393700"/>
              <a:gd name="connsiteY5" fmla="*/ 57164 h 74423"/>
              <a:gd name="connsiteX6" fmla="*/ 355600 w 393700"/>
              <a:gd name="connsiteY6" fmla="*/ 3189 h 74423"/>
              <a:gd name="connsiteX7" fmla="*/ 368300 w 393700"/>
              <a:gd name="connsiteY7" fmla="*/ 31764 h 74423"/>
              <a:gd name="connsiteX8" fmla="*/ 393700 w 393700"/>
              <a:gd name="connsiteY8" fmla="*/ 34939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700" h="74423">
                <a:moveTo>
                  <a:pt x="0" y="44464"/>
                </a:moveTo>
                <a:cubicBezTo>
                  <a:pt x="46831" y="43670"/>
                  <a:pt x="93663" y="42877"/>
                  <a:pt x="117475" y="47639"/>
                </a:cubicBezTo>
                <a:cubicBezTo>
                  <a:pt x="141287" y="52401"/>
                  <a:pt x="139171" y="80976"/>
                  <a:pt x="142875" y="73039"/>
                </a:cubicBezTo>
                <a:cubicBezTo>
                  <a:pt x="146579" y="65102"/>
                  <a:pt x="128588" y="1072"/>
                  <a:pt x="139700" y="14"/>
                </a:cubicBezTo>
                <a:cubicBezTo>
                  <a:pt x="150812" y="-1044"/>
                  <a:pt x="180446" y="57164"/>
                  <a:pt x="209550" y="66689"/>
                </a:cubicBezTo>
                <a:cubicBezTo>
                  <a:pt x="238654" y="76214"/>
                  <a:pt x="289983" y="67747"/>
                  <a:pt x="314325" y="57164"/>
                </a:cubicBezTo>
                <a:cubicBezTo>
                  <a:pt x="338667" y="46581"/>
                  <a:pt x="346604" y="7422"/>
                  <a:pt x="355600" y="3189"/>
                </a:cubicBezTo>
                <a:cubicBezTo>
                  <a:pt x="364596" y="-1044"/>
                  <a:pt x="361950" y="26472"/>
                  <a:pt x="368300" y="31764"/>
                </a:cubicBezTo>
                <a:cubicBezTo>
                  <a:pt x="374650" y="37056"/>
                  <a:pt x="384175" y="35997"/>
                  <a:pt x="393700" y="3493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156520F-013C-C92B-AF9D-E586454976B3}"/>
              </a:ext>
            </a:extLst>
          </p:cNvPr>
          <p:cNvSpPr/>
          <p:nvPr/>
        </p:nvSpPr>
        <p:spPr>
          <a:xfrm>
            <a:off x="4287776" y="6734175"/>
            <a:ext cx="106424" cy="123825"/>
          </a:xfrm>
          <a:custGeom>
            <a:avLst/>
            <a:gdLst>
              <a:gd name="connsiteX0" fmla="*/ 1649 w 106424"/>
              <a:gd name="connsiteY0" fmla="*/ 0 h 123825"/>
              <a:gd name="connsiteX1" fmla="*/ 14349 w 106424"/>
              <a:gd name="connsiteY1" fmla="*/ 85725 h 123825"/>
              <a:gd name="connsiteX2" fmla="*/ 106424 w 106424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24" h="123825">
                <a:moveTo>
                  <a:pt x="1649" y="0"/>
                </a:moveTo>
                <a:cubicBezTo>
                  <a:pt x="-732" y="32544"/>
                  <a:pt x="-3113" y="65088"/>
                  <a:pt x="14349" y="85725"/>
                </a:cubicBezTo>
                <a:cubicBezTo>
                  <a:pt x="31811" y="106362"/>
                  <a:pt x="69117" y="115093"/>
                  <a:pt x="106424" y="1238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30C3DF3-98DD-4FB7-CC83-7C23E8AA5F25}"/>
              </a:ext>
            </a:extLst>
          </p:cNvPr>
          <p:cNvSpPr/>
          <p:nvPr/>
        </p:nvSpPr>
        <p:spPr>
          <a:xfrm>
            <a:off x="4497477" y="6943725"/>
            <a:ext cx="80298" cy="279400"/>
          </a:xfrm>
          <a:custGeom>
            <a:avLst/>
            <a:gdLst>
              <a:gd name="connsiteX0" fmla="*/ 4673 w 80298"/>
              <a:gd name="connsiteY0" fmla="*/ 0 h 279400"/>
              <a:gd name="connsiteX1" fmla="*/ 7848 w 80298"/>
              <a:gd name="connsiteY1" fmla="*/ 95250 h 279400"/>
              <a:gd name="connsiteX2" fmla="*/ 77698 w 80298"/>
              <a:gd name="connsiteY2" fmla="*/ 209550 h 279400"/>
              <a:gd name="connsiteX3" fmla="*/ 58648 w 80298"/>
              <a:gd name="connsiteY3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98" h="279400">
                <a:moveTo>
                  <a:pt x="4673" y="0"/>
                </a:moveTo>
                <a:cubicBezTo>
                  <a:pt x="175" y="30162"/>
                  <a:pt x="-4323" y="60325"/>
                  <a:pt x="7848" y="95250"/>
                </a:cubicBezTo>
                <a:cubicBezTo>
                  <a:pt x="20019" y="130175"/>
                  <a:pt x="69231" y="178858"/>
                  <a:pt x="77698" y="209550"/>
                </a:cubicBezTo>
                <a:cubicBezTo>
                  <a:pt x="86165" y="240242"/>
                  <a:pt x="72406" y="259821"/>
                  <a:pt x="58648" y="2794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0480AEE-56AC-3718-E436-5EBAFFBDE024}"/>
              </a:ext>
            </a:extLst>
          </p:cNvPr>
          <p:cNvSpPr/>
          <p:nvPr/>
        </p:nvSpPr>
        <p:spPr>
          <a:xfrm>
            <a:off x="5400675" y="6724650"/>
            <a:ext cx="263521" cy="238504"/>
          </a:xfrm>
          <a:custGeom>
            <a:avLst/>
            <a:gdLst>
              <a:gd name="connsiteX0" fmla="*/ 254000 w 263521"/>
              <a:gd name="connsiteY0" fmla="*/ 0 h 238504"/>
              <a:gd name="connsiteX1" fmla="*/ 250825 w 263521"/>
              <a:gd name="connsiteY1" fmla="*/ 92075 h 238504"/>
              <a:gd name="connsiteX2" fmla="*/ 130175 w 263521"/>
              <a:gd name="connsiteY2" fmla="*/ 174625 h 238504"/>
              <a:gd name="connsiteX3" fmla="*/ 177800 w 263521"/>
              <a:gd name="connsiteY3" fmla="*/ 171450 h 238504"/>
              <a:gd name="connsiteX4" fmla="*/ 73025 w 263521"/>
              <a:gd name="connsiteY4" fmla="*/ 238125 h 238504"/>
              <a:gd name="connsiteX5" fmla="*/ 0 w 263521"/>
              <a:gd name="connsiteY5" fmla="*/ 193675 h 23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21" h="238504">
                <a:moveTo>
                  <a:pt x="254000" y="0"/>
                </a:moveTo>
                <a:cubicBezTo>
                  <a:pt x="262731" y="31485"/>
                  <a:pt x="271463" y="62971"/>
                  <a:pt x="250825" y="92075"/>
                </a:cubicBezTo>
                <a:cubicBezTo>
                  <a:pt x="230187" y="121179"/>
                  <a:pt x="142346" y="161396"/>
                  <a:pt x="130175" y="174625"/>
                </a:cubicBezTo>
                <a:cubicBezTo>
                  <a:pt x="118004" y="187854"/>
                  <a:pt x="187325" y="160867"/>
                  <a:pt x="177800" y="171450"/>
                </a:cubicBezTo>
                <a:cubicBezTo>
                  <a:pt x="168275" y="182033"/>
                  <a:pt x="102658" y="234421"/>
                  <a:pt x="73025" y="238125"/>
                </a:cubicBezTo>
                <a:cubicBezTo>
                  <a:pt x="43392" y="241829"/>
                  <a:pt x="21696" y="217752"/>
                  <a:pt x="0" y="1936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FCFAD4FF-169A-BB4F-8DFD-5FEFBDD87487}"/>
              </a:ext>
            </a:extLst>
          </p:cNvPr>
          <p:cNvSpPr/>
          <p:nvPr/>
        </p:nvSpPr>
        <p:spPr>
          <a:xfrm>
            <a:off x="4869960" y="3597564"/>
            <a:ext cx="136149" cy="474196"/>
          </a:xfrm>
          <a:custGeom>
            <a:avLst/>
            <a:gdLst>
              <a:gd name="connsiteX0" fmla="*/ 136149 w 136149"/>
              <a:gd name="connsiteY0" fmla="*/ 0 h 474196"/>
              <a:gd name="connsiteX1" fmla="*/ 39167 w 136149"/>
              <a:gd name="connsiteY1" fmla="*/ 207818 h 474196"/>
              <a:gd name="connsiteX2" fmla="*/ 29931 w 136149"/>
              <a:gd name="connsiteY2" fmla="*/ 332509 h 474196"/>
              <a:gd name="connsiteX3" fmla="*/ 103822 w 136149"/>
              <a:gd name="connsiteY3" fmla="*/ 230909 h 474196"/>
              <a:gd name="connsiteX4" fmla="*/ 25313 w 136149"/>
              <a:gd name="connsiteY4" fmla="*/ 406400 h 474196"/>
              <a:gd name="connsiteX5" fmla="*/ 2222 w 136149"/>
              <a:gd name="connsiteY5" fmla="*/ 461818 h 474196"/>
              <a:gd name="connsiteX6" fmla="*/ 2222 w 136149"/>
              <a:gd name="connsiteY6" fmla="*/ 184727 h 4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149" h="474196">
                <a:moveTo>
                  <a:pt x="136149" y="0"/>
                </a:moveTo>
                <a:cubicBezTo>
                  <a:pt x="96509" y="76200"/>
                  <a:pt x="56870" y="152400"/>
                  <a:pt x="39167" y="207818"/>
                </a:cubicBezTo>
                <a:cubicBezTo>
                  <a:pt x="21464" y="263236"/>
                  <a:pt x="19155" y="328661"/>
                  <a:pt x="29931" y="332509"/>
                </a:cubicBezTo>
                <a:cubicBezTo>
                  <a:pt x="40707" y="336358"/>
                  <a:pt x="104592" y="218594"/>
                  <a:pt x="103822" y="230909"/>
                </a:cubicBezTo>
                <a:cubicBezTo>
                  <a:pt x="103052" y="243224"/>
                  <a:pt x="42246" y="367915"/>
                  <a:pt x="25313" y="406400"/>
                </a:cubicBezTo>
                <a:cubicBezTo>
                  <a:pt x="8380" y="444885"/>
                  <a:pt x="6070" y="498764"/>
                  <a:pt x="2222" y="461818"/>
                </a:cubicBezTo>
                <a:cubicBezTo>
                  <a:pt x="-1627" y="424873"/>
                  <a:pt x="297" y="304800"/>
                  <a:pt x="2222" y="18472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18735CB4-14B7-8625-EA79-1A0B5FB07F1C}"/>
              </a:ext>
            </a:extLst>
          </p:cNvPr>
          <p:cNvSpPr/>
          <p:nvPr/>
        </p:nvSpPr>
        <p:spPr>
          <a:xfrm>
            <a:off x="5243931" y="3699164"/>
            <a:ext cx="173332" cy="420848"/>
          </a:xfrm>
          <a:custGeom>
            <a:avLst/>
            <a:gdLst>
              <a:gd name="connsiteX0" fmla="*/ 122396 w 173332"/>
              <a:gd name="connsiteY0" fmla="*/ 0 h 420848"/>
              <a:gd name="connsiteX1" fmla="*/ 39269 w 173332"/>
              <a:gd name="connsiteY1" fmla="*/ 235527 h 420848"/>
              <a:gd name="connsiteX2" fmla="*/ 76214 w 173332"/>
              <a:gd name="connsiteY2" fmla="*/ 341745 h 420848"/>
              <a:gd name="connsiteX3" fmla="*/ 173196 w 173332"/>
              <a:gd name="connsiteY3" fmla="*/ 318654 h 420848"/>
              <a:gd name="connsiteX4" fmla="*/ 53124 w 173332"/>
              <a:gd name="connsiteY4" fmla="*/ 420254 h 420848"/>
              <a:gd name="connsiteX5" fmla="*/ 39269 w 173332"/>
              <a:gd name="connsiteY5" fmla="*/ 355600 h 420848"/>
              <a:gd name="connsiteX6" fmla="*/ 2324 w 173332"/>
              <a:gd name="connsiteY6" fmla="*/ 254000 h 420848"/>
              <a:gd name="connsiteX7" fmla="*/ 6942 w 173332"/>
              <a:gd name="connsiteY7" fmla="*/ 180109 h 42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332" h="420848">
                <a:moveTo>
                  <a:pt x="122396" y="0"/>
                </a:moveTo>
                <a:cubicBezTo>
                  <a:pt x="84681" y="89284"/>
                  <a:pt x="46966" y="178569"/>
                  <a:pt x="39269" y="235527"/>
                </a:cubicBezTo>
                <a:cubicBezTo>
                  <a:pt x="31572" y="292485"/>
                  <a:pt x="53893" y="327891"/>
                  <a:pt x="76214" y="341745"/>
                </a:cubicBezTo>
                <a:cubicBezTo>
                  <a:pt x="98535" y="355599"/>
                  <a:pt x="177044" y="305569"/>
                  <a:pt x="173196" y="318654"/>
                </a:cubicBezTo>
                <a:cubicBezTo>
                  <a:pt x="169348" y="331739"/>
                  <a:pt x="75445" y="414096"/>
                  <a:pt x="53124" y="420254"/>
                </a:cubicBezTo>
                <a:cubicBezTo>
                  <a:pt x="30803" y="426412"/>
                  <a:pt x="47736" y="383309"/>
                  <a:pt x="39269" y="355600"/>
                </a:cubicBezTo>
                <a:cubicBezTo>
                  <a:pt x="30802" y="327891"/>
                  <a:pt x="7712" y="283249"/>
                  <a:pt x="2324" y="254000"/>
                </a:cubicBezTo>
                <a:cubicBezTo>
                  <a:pt x="-3064" y="224752"/>
                  <a:pt x="1939" y="202430"/>
                  <a:pt x="6942" y="18010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96184B9A-A26A-4AAF-478F-AE134609B268}"/>
              </a:ext>
            </a:extLst>
          </p:cNvPr>
          <p:cNvSpPr/>
          <p:nvPr/>
        </p:nvSpPr>
        <p:spPr>
          <a:xfrm>
            <a:off x="4835236" y="4197927"/>
            <a:ext cx="110837" cy="161637"/>
          </a:xfrm>
          <a:custGeom>
            <a:avLst/>
            <a:gdLst>
              <a:gd name="connsiteX0" fmla="*/ 110837 w 110837"/>
              <a:gd name="connsiteY0" fmla="*/ 0 h 161637"/>
              <a:gd name="connsiteX1" fmla="*/ 0 w 110837"/>
              <a:gd name="connsiteY1" fmla="*/ 161637 h 16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837" h="161637">
                <a:moveTo>
                  <a:pt x="110837" y="0"/>
                </a:moveTo>
                <a:lnTo>
                  <a:pt x="0" y="161637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96BD095-6B9A-B1F4-9420-7C746AC52659}"/>
              </a:ext>
            </a:extLst>
          </p:cNvPr>
          <p:cNvSpPr/>
          <p:nvPr/>
        </p:nvSpPr>
        <p:spPr>
          <a:xfrm>
            <a:off x="5620327" y="4784436"/>
            <a:ext cx="503382" cy="196084"/>
          </a:xfrm>
          <a:custGeom>
            <a:avLst/>
            <a:gdLst>
              <a:gd name="connsiteX0" fmla="*/ 0 w 503382"/>
              <a:gd name="connsiteY0" fmla="*/ 0 h 196084"/>
              <a:gd name="connsiteX1" fmla="*/ 272473 w 503382"/>
              <a:gd name="connsiteY1" fmla="*/ 184728 h 196084"/>
              <a:gd name="connsiteX2" fmla="*/ 318655 w 503382"/>
              <a:gd name="connsiteY2" fmla="*/ 147782 h 196084"/>
              <a:gd name="connsiteX3" fmla="*/ 290946 w 503382"/>
              <a:gd name="connsiteY3" fmla="*/ 193964 h 196084"/>
              <a:gd name="connsiteX4" fmla="*/ 503382 w 503382"/>
              <a:gd name="connsiteY4" fmla="*/ 64655 h 19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82" h="196084">
                <a:moveTo>
                  <a:pt x="0" y="0"/>
                </a:moveTo>
                <a:cubicBezTo>
                  <a:pt x="109682" y="80049"/>
                  <a:pt x="219364" y="160098"/>
                  <a:pt x="272473" y="184728"/>
                </a:cubicBezTo>
                <a:cubicBezTo>
                  <a:pt x="325582" y="209358"/>
                  <a:pt x="315576" y="146243"/>
                  <a:pt x="318655" y="147782"/>
                </a:cubicBezTo>
                <a:cubicBezTo>
                  <a:pt x="321734" y="149321"/>
                  <a:pt x="260158" y="207818"/>
                  <a:pt x="290946" y="193964"/>
                </a:cubicBezTo>
                <a:cubicBezTo>
                  <a:pt x="321734" y="180110"/>
                  <a:pt x="412558" y="122382"/>
                  <a:pt x="503382" y="6465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46FBF08-61D4-A222-15BF-858849217458}"/>
              </a:ext>
            </a:extLst>
          </p:cNvPr>
          <p:cNvSpPr/>
          <p:nvPr/>
        </p:nvSpPr>
        <p:spPr>
          <a:xfrm>
            <a:off x="3925455" y="4761345"/>
            <a:ext cx="346363" cy="83234"/>
          </a:xfrm>
          <a:custGeom>
            <a:avLst/>
            <a:gdLst>
              <a:gd name="connsiteX0" fmla="*/ 0 w 346363"/>
              <a:gd name="connsiteY0" fmla="*/ 0 h 83234"/>
              <a:gd name="connsiteX1" fmla="*/ 133927 w 346363"/>
              <a:gd name="connsiteY1" fmla="*/ 83128 h 83234"/>
              <a:gd name="connsiteX2" fmla="*/ 346363 w 346363"/>
              <a:gd name="connsiteY2" fmla="*/ 13855 h 8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63" h="83234">
                <a:moveTo>
                  <a:pt x="0" y="0"/>
                </a:moveTo>
                <a:cubicBezTo>
                  <a:pt x="38100" y="40409"/>
                  <a:pt x="76200" y="80819"/>
                  <a:pt x="133927" y="83128"/>
                </a:cubicBezTo>
                <a:cubicBezTo>
                  <a:pt x="191654" y="85437"/>
                  <a:pt x="269008" y="49646"/>
                  <a:pt x="346363" y="1385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3771389-1B3C-AA1B-032D-0CAD883F2307}"/>
              </a:ext>
            </a:extLst>
          </p:cNvPr>
          <p:cNvSpPr/>
          <p:nvPr/>
        </p:nvSpPr>
        <p:spPr>
          <a:xfrm>
            <a:off x="3632697" y="5283200"/>
            <a:ext cx="200394" cy="424873"/>
          </a:xfrm>
          <a:custGeom>
            <a:avLst/>
            <a:gdLst>
              <a:gd name="connsiteX0" fmla="*/ 38758 w 200394"/>
              <a:gd name="connsiteY0" fmla="*/ 0 h 424873"/>
              <a:gd name="connsiteX1" fmla="*/ 1812 w 200394"/>
              <a:gd name="connsiteY1" fmla="*/ 106218 h 424873"/>
              <a:gd name="connsiteX2" fmla="*/ 89558 w 200394"/>
              <a:gd name="connsiteY2" fmla="*/ 258618 h 424873"/>
              <a:gd name="connsiteX3" fmla="*/ 140358 w 200394"/>
              <a:gd name="connsiteY3" fmla="*/ 249382 h 424873"/>
              <a:gd name="connsiteX4" fmla="*/ 200394 w 200394"/>
              <a:gd name="connsiteY4" fmla="*/ 424873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94" h="424873">
                <a:moveTo>
                  <a:pt x="38758" y="0"/>
                </a:moveTo>
                <a:cubicBezTo>
                  <a:pt x="16051" y="31557"/>
                  <a:pt x="-6655" y="63115"/>
                  <a:pt x="1812" y="106218"/>
                </a:cubicBezTo>
                <a:cubicBezTo>
                  <a:pt x="10279" y="149321"/>
                  <a:pt x="66467" y="234757"/>
                  <a:pt x="89558" y="258618"/>
                </a:cubicBezTo>
                <a:cubicBezTo>
                  <a:pt x="112649" y="282479"/>
                  <a:pt x="121885" y="221673"/>
                  <a:pt x="140358" y="249382"/>
                </a:cubicBezTo>
                <a:cubicBezTo>
                  <a:pt x="158831" y="277091"/>
                  <a:pt x="179612" y="350982"/>
                  <a:pt x="200394" y="42487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7651230-632D-5B50-ED30-BBC515644793}"/>
              </a:ext>
            </a:extLst>
          </p:cNvPr>
          <p:cNvSpPr/>
          <p:nvPr/>
        </p:nvSpPr>
        <p:spPr>
          <a:xfrm>
            <a:off x="3619576" y="4886036"/>
            <a:ext cx="310497" cy="452582"/>
          </a:xfrm>
          <a:custGeom>
            <a:avLst/>
            <a:gdLst>
              <a:gd name="connsiteX0" fmla="*/ 10315 w 310497"/>
              <a:gd name="connsiteY0" fmla="*/ 0 h 452582"/>
              <a:gd name="connsiteX1" fmla="*/ 14933 w 310497"/>
              <a:gd name="connsiteY1" fmla="*/ 161637 h 452582"/>
              <a:gd name="connsiteX2" fmla="*/ 153479 w 310497"/>
              <a:gd name="connsiteY2" fmla="*/ 323273 h 452582"/>
              <a:gd name="connsiteX3" fmla="*/ 135006 w 310497"/>
              <a:gd name="connsiteY3" fmla="*/ 267855 h 452582"/>
              <a:gd name="connsiteX4" fmla="*/ 310497 w 310497"/>
              <a:gd name="connsiteY4" fmla="*/ 452582 h 45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97" h="452582">
                <a:moveTo>
                  <a:pt x="10315" y="0"/>
                </a:moveTo>
                <a:cubicBezTo>
                  <a:pt x="693" y="53879"/>
                  <a:pt x="-8928" y="107758"/>
                  <a:pt x="14933" y="161637"/>
                </a:cubicBezTo>
                <a:cubicBezTo>
                  <a:pt x="38794" y="215516"/>
                  <a:pt x="133467" y="305570"/>
                  <a:pt x="153479" y="323273"/>
                </a:cubicBezTo>
                <a:cubicBezTo>
                  <a:pt x="173491" y="340976"/>
                  <a:pt x="108836" y="246304"/>
                  <a:pt x="135006" y="267855"/>
                </a:cubicBezTo>
                <a:cubicBezTo>
                  <a:pt x="161176" y="289406"/>
                  <a:pt x="235836" y="370994"/>
                  <a:pt x="310497" y="45258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5E704AB-ACBD-E980-CA77-D71520BD79BB}"/>
              </a:ext>
            </a:extLst>
          </p:cNvPr>
          <p:cNvSpPr/>
          <p:nvPr/>
        </p:nvSpPr>
        <p:spPr>
          <a:xfrm>
            <a:off x="5444836" y="4775200"/>
            <a:ext cx="415637" cy="1140691"/>
          </a:xfrm>
          <a:custGeom>
            <a:avLst/>
            <a:gdLst>
              <a:gd name="connsiteX0" fmla="*/ 0 w 415637"/>
              <a:gd name="connsiteY0" fmla="*/ 0 h 1140691"/>
              <a:gd name="connsiteX1" fmla="*/ 96982 w 415637"/>
              <a:gd name="connsiteY1" fmla="*/ 364836 h 1140691"/>
              <a:gd name="connsiteX2" fmla="*/ 124691 w 415637"/>
              <a:gd name="connsiteY2" fmla="*/ 277091 h 1140691"/>
              <a:gd name="connsiteX3" fmla="*/ 198582 w 415637"/>
              <a:gd name="connsiteY3" fmla="*/ 503382 h 1140691"/>
              <a:gd name="connsiteX4" fmla="*/ 300182 w 415637"/>
              <a:gd name="connsiteY4" fmla="*/ 794327 h 1140691"/>
              <a:gd name="connsiteX5" fmla="*/ 249382 w 415637"/>
              <a:gd name="connsiteY5" fmla="*/ 674255 h 1140691"/>
              <a:gd name="connsiteX6" fmla="*/ 415637 w 415637"/>
              <a:gd name="connsiteY6" fmla="*/ 1140691 h 114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637" h="1140691">
                <a:moveTo>
                  <a:pt x="0" y="0"/>
                </a:moveTo>
                <a:cubicBezTo>
                  <a:pt x="38100" y="159327"/>
                  <a:pt x="76200" y="318654"/>
                  <a:pt x="96982" y="364836"/>
                </a:cubicBezTo>
                <a:cubicBezTo>
                  <a:pt x="117764" y="411018"/>
                  <a:pt x="107758" y="254000"/>
                  <a:pt x="124691" y="277091"/>
                </a:cubicBezTo>
                <a:cubicBezTo>
                  <a:pt x="141624" y="300182"/>
                  <a:pt x="169334" y="417176"/>
                  <a:pt x="198582" y="503382"/>
                </a:cubicBezTo>
                <a:cubicBezTo>
                  <a:pt x="227830" y="589588"/>
                  <a:pt x="291715" y="765848"/>
                  <a:pt x="300182" y="794327"/>
                </a:cubicBezTo>
                <a:cubicBezTo>
                  <a:pt x="308649" y="822806"/>
                  <a:pt x="230139" y="616528"/>
                  <a:pt x="249382" y="674255"/>
                </a:cubicBezTo>
                <a:cubicBezTo>
                  <a:pt x="268625" y="731982"/>
                  <a:pt x="342131" y="936336"/>
                  <a:pt x="415637" y="114069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F95996F-2D04-9FB2-16C7-52BAFE7BC6C5}"/>
              </a:ext>
            </a:extLst>
          </p:cNvPr>
          <p:cNvSpPr/>
          <p:nvPr/>
        </p:nvSpPr>
        <p:spPr>
          <a:xfrm>
            <a:off x="4156364" y="5010727"/>
            <a:ext cx="408716" cy="822037"/>
          </a:xfrm>
          <a:custGeom>
            <a:avLst/>
            <a:gdLst>
              <a:gd name="connsiteX0" fmla="*/ 397163 w 408716"/>
              <a:gd name="connsiteY0" fmla="*/ 0 h 822037"/>
              <a:gd name="connsiteX1" fmla="*/ 397163 w 408716"/>
              <a:gd name="connsiteY1" fmla="*/ 138546 h 822037"/>
              <a:gd name="connsiteX2" fmla="*/ 277091 w 408716"/>
              <a:gd name="connsiteY2" fmla="*/ 314037 h 822037"/>
              <a:gd name="connsiteX3" fmla="*/ 300181 w 408716"/>
              <a:gd name="connsiteY3" fmla="*/ 263237 h 822037"/>
              <a:gd name="connsiteX4" fmla="*/ 138545 w 408716"/>
              <a:gd name="connsiteY4" fmla="*/ 595746 h 822037"/>
              <a:gd name="connsiteX5" fmla="*/ 184727 w 408716"/>
              <a:gd name="connsiteY5" fmla="*/ 475673 h 822037"/>
              <a:gd name="connsiteX6" fmla="*/ 0 w 408716"/>
              <a:gd name="connsiteY6" fmla="*/ 822037 h 8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16" h="822037">
                <a:moveTo>
                  <a:pt x="397163" y="0"/>
                </a:moveTo>
                <a:cubicBezTo>
                  <a:pt x="407169" y="43103"/>
                  <a:pt x="417175" y="86207"/>
                  <a:pt x="397163" y="138546"/>
                </a:cubicBezTo>
                <a:cubicBezTo>
                  <a:pt x="377151" y="190885"/>
                  <a:pt x="293255" y="293255"/>
                  <a:pt x="277091" y="314037"/>
                </a:cubicBezTo>
                <a:cubicBezTo>
                  <a:pt x="260927" y="334819"/>
                  <a:pt x="323272" y="216286"/>
                  <a:pt x="300181" y="263237"/>
                </a:cubicBezTo>
                <a:cubicBezTo>
                  <a:pt x="277090" y="310188"/>
                  <a:pt x="157787" y="560340"/>
                  <a:pt x="138545" y="595746"/>
                </a:cubicBezTo>
                <a:cubicBezTo>
                  <a:pt x="119303" y="631152"/>
                  <a:pt x="207818" y="437958"/>
                  <a:pt x="184727" y="475673"/>
                </a:cubicBezTo>
                <a:cubicBezTo>
                  <a:pt x="161636" y="513388"/>
                  <a:pt x="80818" y="667712"/>
                  <a:pt x="0" y="82203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CE6C6D0D-774E-922B-A64D-56F55DF02B40}"/>
              </a:ext>
            </a:extLst>
          </p:cNvPr>
          <p:cNvSpPr/>
          <p:nvPr/>
        </p:nvSpPr>
        <p:spPr>
          <a:xfrm>
            <a:off x="3874655" y="5989782"/>
            <a:ext cx="93916" cy="540327"/>
          </a:xfrm>
          <a:custGeom>
            <a:avLst/>
            <a:gdLst>
              <a:gd name="connsiteX0" fmla="*/ 0 w 93916"/>
              <a:gd name="connsiteY0" fmla="*/ 0 h 540327"/>
              <a:gd name="connsiteX1" fmla="*/ 92363 w 93916"/>
              <a:gd name="connsiteY1" fmla="*/ 240145 h 540327"/>
              <a:gd name="connsiteX2" fmla="*/ 60036 w 93916"/>
              <a:gd name="connsiteY2" fmla="*/ 350982 h 540327"/>
              <a:gd name="connsiteX3" fmla="*/ 87745 w 93916"/>
              <a:gd name="connsiteY3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16" h="540327">
                <a:moveTo>
                  <a:pt x="0" y="0"/>
                </a:moveTo>
                <a:cubicBezTo>
                  <a:pt x="41178" y="90824"/>
                  <a:pt x="82357" y="181648"/>
                  <a:pt x="92363" y="240145"/>
                </a:cubicBezTo>
                <a:cubicBezTo>
                  <a:pt x="102369" y="298642"/>
                  <a:pt x="60806" y="300952"/>
                  <a:pt x="60036" y="350982"/>
                </a:cubicBezTo>
                <a:cubicBezTo>
                  <a:pt x="59266" y="401012"/>
                  <a:pt x="73505" y="470669"/>
                  <a:pt x="87745" y="54032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76B6E3F-33A1-5813-09F4-382CE564FD00}"/>
              </a:ext>
            </a:extLst>
          </p:cNvPr>
          <p:cNvSpPr/>
          <p:nvPr/>
        </p:nvSpPr>
        <p:spPr>
          <a:xfrm>
            <a:off x="5934364" y="5948218"/>
            <a:ext cx="152232" cy="512618"/>
          </a:xfrm>
          <a:custGeom>
            <a:avLst/>
            <a:gdLst>
              <a:gd name="connsiteX0" fmla="*/ 0 w 152232"/>
              <a:gd name="connsiteY0" fmla="*/ 0 h 512618"/>
              <a:gd name="connsiteX1" fmla="*/ 87745 w 152232"/>
              <a:gd name="connsiteY1" fmla="*/ 226291 h 512618"/>
              <a:gd name="connsiteX2" fmla="*/ 87745 w 152232"/>
              <a:gd name="connsiteY2" fmla="*/ 332509 h 512618"/>
              <a:gd name="connsiteX3" fmla="*/ 147781 w 152232"/>
              <a:gd name="connsiteY3" fmla="*/ 267855 h 512618"/>
              <a:gd name="connsiteX4" fmla="*/ 143163 w 152232"/>
              <a:gd name="connsiteY4" fmla="*/ 512618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232" h="512618">
                <a:moveTo>
                  <a:pt x="0" y="0"/>
                </a:moveTo>
                <a:cubicBezTo>
                  <a:pt x="36560" y="85436"/>
                  <a:pt x="73121" y="170873"/>
                  <a:pt x="87745" y="226291"/>
                </a:cubicBezTo>
                <a:cubicBezTo>
                  <a:pt x="102369" y="281709"/>
                  <a:pt x="77739" y="325582"/>
                  <a:pt x="87745" y="332509"/>
                </a:cubicBezTo>
                <a:cubicBezTo>
                  <a:pt x="97751" y="339436"/>
                  <a:pt x="138545" y="237837"/>
                  <a:pt x="147781" y="267855"/>
                </a:cubicBezTo>
                <a:cubicBezTo>
                  <a:pt x="157017" y="297873"/>
                  <a:pt x="150090" y="405245"/>
                  <a:pt x="143163" y="51261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4F0C9AE-9516-00FE-9E77-5AEFB3B44AE2}"/>
              </a:ext>
            </a:extLst>
          </p:cNvPr>
          <p:cNvSpPr/>
          <p:nvPr/>
        </p:nvSpPr>
        <p:spPr>
          <a:xfrm>
            <a:off x="3572231" y="5430982"/>
            <a:ext cx="57660" cy="323273"/>
          </a:xfrm>
          <a:custGeom>
            <a:avLst/>
            <a:gdLst>
              <a:gd name="connsiteX0" fmla="*/ 16096 w 57660"/>
              <a:gd name="connsiteY0" fmla="*/ 0 h 323273"/>
              <a:gd name="connsiteX1" fmla="*/ 2242 w 57660"/>
              <a:gd name="connsiteY1" fmla="*/ 147782 h 323273"/>
              <a:gd name="connsiteX2" fmla="*/ 57660 w 57660"/>
              <a:gd name="connsiteY2" fmla="*/ 323273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60" h="323273">
                <a:moveTo>
                  <a:pt x="16096" y="0"/>
                </a:moveTo>
                <a:cubicBezTo>
                  <a:pt x="5705" y="46951"/>
                  <a:pt x="-4685" y="93903"/>
                  <a:pt x="2242" y="147782"/>
                </a:cubicBezTo>
                <a:cubicBezTo>
                  <a:pt x="9169" y="201661"/>
                  <a:pt x="33414" y="262467"/>
                  <a:pt x="57660" y="32327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3C84345-5734-F16B-A2B4-8B0155429BD3}"/>
              </a:ext>
            </a:extLst>
          </p:cNvPr>
          <p:cNvSpPr/>
          <p:nvPr/>
        </p:nvSpPr>
        <p:spPr>
          <a:xfrm>
            <a:off x="6186792" y="5135418"/>
            <a:ext cx="84699" cy="212437"/>
          </a:xfrm>
          <a:custGeom>
            <a:avLst/>
            <a:gdLst>
              <a:gd name="connsiteX0" fmla="*/ 84699 w 84699"/>
              <a:gd name="connsiteY0" fmla="*/ 0 h 212437"/>
              <a:gd name="connsiteX1" fmla="*/ 6190 w 84699"/>
              <a:gd name="connsiteY1" fmla="*/ 69273 h 212437"/>
              <a:gd name="connsiteX2" fmla="*/ 10808 w 84699"/>
              <a:gd name="connsiteY2" fmla="*/ 212437 h 21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99" h="212437">
                <a:moveTo>
                  <a:pt x="84699" y="0"/>
                </a:moveTo>
                <a:cubicBezTo>
                  <a:pt x="51602" y="16933"/>
                  <a:pt x="18505" y="33867"/>
                  <a:pt x="6190" y="69273"/>
                </a:cubicBezTo>
                <a:cubicBezTo>
                  <a:pt x="-6125" y="104679"/>
                  <a:pt x="2341" y="158558"/>
                  <a:pt x="10808" y="21243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99C732BD-D449-CD68-12DA-D7390B265E99}"/>
              </a:ext>
            </a:extLst>
          </p:cNvPr>
          <p:cNvSpPr/>
          <p:nvPr/>
        </p:nvSpPr>
        <p:spPr>
          <a:xfrm>
            <a:off x="6192859" y="5666509"/>
            <a:ext cx="87868" cy="309418"/>
          </a:xfrm>
          <a:custGeom>
            <a:avLst/>
            <a:gdLst>
              <a:gd name="connsiteX0" fmla="*/ 87868 w 87868"/>
              <a:gd name="connsiteY0" fmla="*/ 0 h 309418"/>
              <a:gd name="connsiteX1" fmla="*/ 13977 w 87868"/>
              <a:gd name="connsiteY1" fmla="*/ 129309 h 309418"/>
              <a:gd name="connsiteX2" fmla="*/ 123 w 87868"/>
              <a:gd name="connsiteY2" fmla="*/ 309418 h 3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68" h="309418">
                <a:moveTo>
                  <a:pt x="87868" y="0"/>
                </a:moveTo>
                <a:cubicBezTo>
                  <a:pt x="58234" y="38869"/>
                  <a:pt x="28601" y="77739"/>
                  <a:pt x="13977" y="129309"/>
                </a:cubicBezTo>
                <a:cubicBezTo>
                  <a:pt x="-647" y="180879"/>
                  <a:pt x="-262" y="245148"/>
                  <a:pt x="123" y="30941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0E5ED62E-0C0D-1EFC-5DD0-C952D8BEE0C4}"/>
              </a:ext>
            </a:extLst>
          </p:cNvPr>
          <p:cNvSpPr/>
          <p:nvPr/>
        </p:nvSpPr>
        <p:spPr>
          <a:xfrm>
            <a:off x="4345709" y="6172225"/>
            <a:ext cx="531091" cy="187011"/>
          </a:xfrm>
          <a:custGeom>
            <a:avLst/>
            <a:gdLst>
              <a:gd name="connsiteX0" fmla="*/ 0 w 531091"/>
              <a:gd name="connsiteY0" fmla="*/ 187011 h 187011"/>
              <a:gd name="connsiteX1" fmla="*/ 309418 w 531091"/>
              <a:gd name="connsiteY1" fmla="*/ 2284 h 187011"/>
              <a:gd name="connsiteX2" fmla="*/ 254000 w 531091"/>
              <a:gd name="connsiteY2" fmla="*/ 80793 h 187011"/>
              <a:gd name="connsiteX3" fmla="*/ 355600 w 531091"/>
              <a:gd name="connsiteY3" fmla="*/ 34611 h 187011"/>
              <a:gd name="connsiteX4" fmla="*/ 531091 w 531091"/>
              <a:gd name="connsiteY4" fmla="*/ 76175 h 18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091" h="187011">
                <a:moveTo>
                  <a:pt x="0" y="187011"/>
                </a:moveTo>
                <a:cubicBezTo>
                  <a:pt x="133542" y="103499"/>
                  <a:pt x="267085" y="19987"/>
                  <a:pt x="309418" y="2284"/>
                </a:cubicBezTo>
                <a:cubicBezTo>
                  <a:pt x="351751" y="-15419"/>
                  <a:pt x="246303" y="75405"/>
                  <a:pt x="254000" y="80793"/>
                </a:cubicBezTo>
                <a:cubicBezTo>
                  <a:pt x="261697" y="86181"/>
                  <a:pt x="309418" y="35381"/>
                  <a:pt x="355600" y="34611"/>
                </a:cubicBezTo>
                <a:cubicBezTo>
                  <a:pt x="401782" y="33841"/>
                  <a:pt x="466436" y="55008"/>
                  <a:pt x="531091" y="761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A6648FD1-3832-21CC-9E5B-F1B1EF113750}"/>
              </a:ext>
            </a:extLst>
          </p:cNvPr>
          <p:cNvSpPr/>
          <p:nvPr/>
        </p:nvSpPr>
        <p:spPr>
          <a:xfrm>
            <a:off x="5084618" y="6252350"/>
            <a:ext cx="498764" cy="176159"/>
          </a:xfrm>
          <a:custGeom>
            <a:avLst/>
            <a:gdLst>
              <a:gd name="connsiteX0" fmla="*/ 0 w 498764"/>
              <a:gd name="connsiteY0" fmla="*/ 51468 h 176159"/>
              <a:gd name="connsiteX1" fmla="*/ 115455 w 498764"/>
              <a:gd name="connsiteY1" fmla="*/ 668 h 176159"/>
              <a:gd name="connsiteX2" fmla="*/ 295564 w 498764"/>
              <a:gd name="connsiteY2" fmla="*/ 83795 h 176159"/>
              <a:gd name="connsiteX3" fmla="*/ 295564 w 498764"/>
              <a:gd name="connsiteY3" fmla="*/ 46850 h 176159"/>
              <a:gd name="connsiteX4" fmla="*/ 498764 w 498764"/>
              <a:gd name="connsiteY4" fmla="*/ 176159 h 17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64" h="176159">
                <a:moveTo>
                  <a:pt x="0" y="51468"/>
                </a:moveTo>
                <a:cubicBezTo>
                  <a:pt x="33097" y="23374"/>
                  <a:pt x="66194" y="-4720"/>
                  <a:pt x="115455" y="668"/>
                </a:cubicBezTo>
                <a:cubicBezTo>
                  <a:pt x="164716" y="6056"/>
                  <a:pt x="265546" y="76098"/>
                  <a:pt x="295564" y="83795"/>
                </a:cubicBezTo>
                <a:cubicBezTo>
                  <a:pt x="325582" y="91492"/>
                  <a:pt x="261697" y="31456"/>
                  <a:pt x="295564" y="46850"/>
                </a:cubicBezTo>
                <a:cubicBezTo>
                  <a:pt x="329431" y="62244"/>
                  <a:pt x="414097" y="119201"/>
                  <a:pt x="498764" y="17615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D7084104-8670-D9CD-92F7-AD9CF50B1080}"/>
              </a:ext>
            </a:extLst>
          </p:cNvPr>
          <p:cNvSpPr/>
          <p:nvPr/>
        </p:nvSpPr>
        <p:spPr>
          <a:xfrm>
            <a:off x="3520225" y="3777803"/>
            <a:ext cx="618186" cy="154546"/>
          </a:xfrm>
          <a:custGeom>
            <a:avLst/>
            <a:gdLst>
              <a:gd name="connsiteX0" fmla="*/ 0 w 618186"/>
              <a:gd name="connsiteY0" fmla="*/ 154546 h 154546"/>
              <a:gd name="connsiteX1" fmla="*/ 618186 w 618186"/>
              <a:gd name="connsiteY1" fmla="*/ 0 h 1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8186" h="154546">
                <a:moveTo>
                  <a:pt x="0" y="154546"/>
                </a:moveTo>
                <a:lnTo>
                  <a:pt x="618186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77DB16B-406C-2C5F-D452-F0DA9B4DD515}"/>
              </a:ext>
            </a:extLst>
          </p:cNvPr>
          <p:cNvSpPr/>
          <p:nvPr/>
        </p:nvSpPr>
        <p:spPr>
          <a:xfrm>
            <a:off x="4250028" y="3661893"/>
            <a:ext cx="562215" cy="440820"/>
          </a:xfrm>
          <a:custGeom>
            <a:avLst/>
            <a:gdLst>
              <a:gd name="connsiteX0" fmla="*/ 0 w 562215"/>
              <a:gd name="connsiteY0" fmla="*/ 176011 h 440820"/>
              <a:gd name="connsiteX1" fmla="*/ 274749 w 562215"/>
              <a:gd name="connsiteY1" fmla="*/ 150253 h 440820"/>
              <a:gd name="connsiteX2" fmla="*/ 236113 w 562215"/>
              <a:gd name="connsiteY2" fmla="*/ 201769 h 440820"/>
              <a:gd name="connsiteX3" fmla="*/ 334851 w 562215"/>
              <a:gd name="connsiteY3" fmla="*/ 248992 h 440820"/>
              <a:gd name="connsiteX4" fmla="*/ 304800 w 562215"/>
              <a:gd name="connsiteY4" fmla="*/ 253284 h 440820"/>
              <a:gd name="connsiteX5" fmla="*/ 416417 w 562215"/>
              <a:gd name="connsiteY5" fmla="*/ 184597 h 440820"/>
              <a:gd name="connsiteX6" fmla="*/ 433589 w 562215"/>
              <a:gd name="connsiteY6" fmla="*/ 313386 h 440820"/>
              <a:gd name="connsiteX7" fmla="*/ 472226 w 562215"/>
              <a:gd name="connsiteY7" fmla="*/ 399245 h 440820"/>
              <a:gd name="connsiteX8" fmla="*/ 480811 w 562215"/>
              <a:gd name="connsiteY8" fmla="*/ 326265 h 440820"/>
              <a:gd name="connsiteX9" fmla="*/ 506569 w 562215"/>
              <a:gd name="connsiteY9" fmla="*/ 382073 h 440820"/>
              <a:gd name="connsiteX10" fmla="*/ 515155 w 562215"/>
              <a:gd name="connsiteY10" fmla="*/ 390659 h 440820"/>
              <a:gd name="connsiteX11" fmla="*/ 558085 w 562215"/>
              <a:gd name="connsiteY11" fmla="*/ 416417 h 440820"/>
              <a:gd name="connsiteX12" fmla="*/ 558085 w 562215"/>
              <a:gd name="connsiteY12" fmla="*/ 0 h 4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215" h="440820">
                <a:moveTo>
                  <a:pt x="0" y="176011"/>
                </a:moveTo>
                <a:cubicBezTo>
                  <a:pt x="117698" y="160985"/>
                  <a:pt x="235397" y="145960"/>
                  <a:pt x="274749" y="150253"/>
                </a:cubicBezTo>
                <a:cubicBezTo>
                  <a:pt x="314101" y="154546"/>
                  <a:pt x="226096" y="185313"/>
                  <a:pt x="236113" y="201769"/>
                </a:cubicBezTo>
                <a:cubicBezTo>
                  <a:pt x="246130" y="218225"/>
                  <a:pt x="323403" y="240406"/>
                  <a:pt x="334851" y="248992"/>
                </a:cubicBezTo>
                <a:cubicBezTo>
                  <a:pt x="346299" y="257578"/>
                  <a:pt x="291206" y="264017"/>
                  <a:pt x="304800" y="253284"/>
                </a:cubicBezTo>
                <a:cubicBezTo>
                  <a:pt x="318394" y="242552"/>
                  <a:pt x="394952" y="174580"/>
                  <a:pt x="416417" y="184597"/>
                </a:cubicBezTo>
                <a:cubicBezTo>
                  <a:pt x="437882" y="194614"/>
                  <a:pt x="424288" y="277611"/>
                  <a:pt x="433589" y="313386"/>
                </a:cubicBezTo>
                <a:cubicBezTo>
                  <a:pt x="442890" y="349161"/>
                  <a:pt x="464356" y="397099"/>
                  <a:pt x="472226" y="399245"/>
                </a:cubicBezTo>
                <a:cubicBezTo>
                  <a:pt x="480096" y="401391"/>
                  <a:pt x="475087" y="329127"/>
                  <a:pt x="480811" y="326265"/>
                </a:cubicBezTo>
                <a:cubicBezTo>
                  <a:pt x="486535" y="323403"/>
                  <a:pt x="500845" y="371341"/>
                  <a:pt x="506569" y="382073"/>
                </a:cubicBezTo>
                <a:cubicBezTo>
                  <a:pt x="512293" y="392805"/>
                  <a:pt x="506569" y="384935"/>
                  <a:pt x="515155" y="390659"/>
                </a:cubicBezTo>
                <a:cubicBezTo>
                  <a:pt x="523741" y="396383"/>
                  <a:pt x="550930" y="481527"/>
                  <a:pt x="558085" y="416417"/>
                </a:cubicBezTo>
                <a:cubicBezTo>
                  <a:pt x="565240" y="351307"/>
                  <a:pt x="561662" y="175653"/>
                  <a:pt x="55808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F746397-C05D-E2EF-2D20-C30792C56F83}"/>
              </a:ext>
            </a:extLst>
          </p:cNvPr>
          <p:cNvSpPr/>
          <p:nvPr/>
        </p:nvSpPr>
        <p:spPr>
          <a:xfrm>
            <a:off x="5765442" y="3739200"/>
            <a:ext cx="682581" cy="248958"/>
          </a:xfrm>
          <a:custGeom>
            <a:avLst/>
            <a:gdLst>
              <a:gd name="connsiteX0" fmla="*/ 0 w 682581"/>
              <a:gd name="connsiteY0" fmla="*/ 81532 h 248958"/>
              <a:gd name="connsiteX1" fmla="*/ 279043 w 682581"/>
              <a:gd name="connsiteY1" fmla="*/ 21431 h 248958"/>
              <a:gd name="connsiteX2" fmla="*/ 171719 w 682581"/>
              <a:gd name="connsiteY2" fmla="*/ 4259 h 248958"/>
              <a:gd name="connsiteX3" fmla="*/ 373488 w 682581"/>
              <a:gd name="connsiteY3" fmla="*/ 94411 h 248958"/>
              <a:gd name="connsiteX4" fmla="*/ 356316 w 682581"/>
              <a:gd name="connsiteY4" fmla="*/ 8552 h 248958"/>
              <a:gd name="connsiteX5" fmla="*/ 540913 w 682581"/>
              <a:gd name="connsiteY5" fmla="*/ 133048 h 248958"/>
              <a:gd name="connsiteX6" fmla="*/ 528034 w 682581"/>
              <a:gd name="connsiteY6" fmla="*/ 85825 h 248958"/>
              <a:gd name="connsiteX7" fmla="*/ 635358 w 682581"/>
              <a:gd name="connsiteY7" fmla="*/ 197442 h 248958"/>
              <a:gd name="connsiteX8" fmla="*/ 682581 w 682581"/>
              <a:gd name="connsiteY8" fmla="*/ 248958 h 24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581" h="248958">
                <a:moveTo>
                  <a:pt x="0" y="81532"/>
                </a:moveTo>
                <a:cubicBezTo>
                  <a:pt x="125211" y="57921"/>
                  <a:pt x="250423" y="34310"/>
                  <a:pt x="279043" y="21431"/>
                </a:cubicBezTo>
                <a:cubicBezTo>
                  <a:pt x="307663" y="8552"/>
                  <a:pt x="155978" y="-7904"/>
                  <a:pt x="171719" y="4259"/>
                </a:cubicBezTo>
                <a:cubicBezTo>
                  <a:pt x="187460" y="16422"/>
                  <a:pt x="342722" y="93696"/>
                  <a:pt x="373488" y="94411"/>
                </a:cubicBezTo>
                <a:cubicBezTo>
                  <a:pt x="404254" y="95126"/>
                  <a:pt x="328412" y="2112"/>
                  <a:pt x="356316" y="8552"/>
                </a:cubicBezTo>
                <a:cubicBezTo>
                  <a:pt x="384220" y="14991"/>
                  <a:pt x="512293" y="120169"/>
                  <a:pt x="540913" y="133048"/>
                </a:cubicBezTo>
                <a:cubicBezTo>
                  <a:pt x="569533" y="145927"/>
                  <a:pt x="512293" y="75093"/>
                  <a:pt x="528034" y="85825"/>
                </a:cubicBezTo>
                <a:cubicBezTo>
                  <a:pt x="543775" y="96557"/>
                  <a:pt x="609600" y="170253"/>
                  <a:pt x="635358" y="197442"/>
                </a:cubicBezTo>
                <a:cubicBezTo>
                  <a:pt x="661116" y="224631"/>
                  <a:pt x="671848" y="236794"/>
                  <a:pt x="682581" y="24895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1EFBA87-F8DC-5113-00BD-8A0F7A1CDB72}"/>
              </a:ext>
            </a:extLst>
          </p:cNvPr>
          <p:cNvSpPr/>
          <p:nvPr/>
        </p:nvSpPr>
        <p:spPr>
          <a:xfrm>
            <a:off x="6336406" y="3558862"/>
            <a:ext cx="117762" cy="404410"/>
          </a:xfrm>
          <a:custGeom>
            <a:avLst/>
            <a:gdLst>
              <a:gd name="connsiteX0" fmla="*/ 0 w 117762"/>
              <a:gd name="connsiteY0" fmla="*/ 0 h 404410"/>
              <a:gd name="connsiteX1" fmla="*/ 103031 w 117762"/>
              <a:gd name="connsiteY1" fmla="*/ 253284 h 404410"/>
              <a:gd name="connsiteX2" fmla="*/ 94445 w 117762"/>
              <a:gd name="connsiteY2" fmla="*/ 197476 h 404410"/>
              <a:gd name="connsiteX3" fmla="*/ 115909 w 117762"/>
              <a:gd name="connsiteY3" fmla="*/ 403538 h 404410"/>
              <a:gd name="connsiteX4" fmla="*/ 38636 w 117762"/>
              <a:gd name="connsiteY4" fmla="*/ 257577 h 40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62" h="404410">
                <a:moveTo>
                  <a:pt x="0" y="0"/>
                </a:moveTo>
                <a:cubicBezTo>
                  <a:pt x="43645" y="110185"/>
                  <a:pt x="87290" y="220371"/>
                  <a:pt x="103031" y="253284"/>
                </a:cubicBezTo>
                <a:cubicBezTo>
                  <a:pt x="118772" y="286197"/>
                  <a:pt x="92299" y="172434"/>
                  <a:pt x="94445" y="197476"/>
                </a:cubicBezTo>
                <a:cubicBezTo>
                  <a:pt x="96591" y="222518"/>
                  <a:pt x="125211" y="393521"/>
                  <a:pt x="115909" y="403538"/>
                </a:cubicBezTo>
                <a:cubicBezTo>
                  <a:pt x="106607" y="413555"/>
                  <a:pt x="72621" y="335566"/>
                  <a:pt x="38636" y="25757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95631CD-E95F-4D6B-A2A4-C72E496DE97A}"/>
              </a:ext>
            </a:extLst>
          </p:cNvPr>
          <p:cNvSpPr/>
          <p:nvPr/>
        </p:nvSpPr>
        <p:spPr>
          <a:xfrm>
            <a:off x="5834130" y="3623901"/>
            <a:ext cx="394952" cy="145316"/>
          </a:xfrm>
          <a:custGeom>
            <a:avLst/>
            <a:gdLst>
              <a:gd name="connsiteX0" fmla="*/ 0 w 394952"/>
              <a:gd name="connsiteY0" fmla="*/ 98093 h 145316"/>
              <a:gd name="connsiteX1" fmla="*/ 176011 w 394952"/>
              <a:gd name="connsiteY1" fmla="*/ 46578 h 145316"/>
              <a:gd name="connsiteX2" fmla="*/ 180304 w 394952"/>
              <a:gd name="connsiteY2" fmla="*/ 3648 h 145316"/>
              <a:gd name="connsiteX3" fmla="*/ 394952 w 394952"/>
              <a:gd name="connsiteY3" fmla="*/ 145316 h 1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52" h="145316">
                <a:moveTo>
                  <a:pt x="0" y="98093"/>
                </a:moveTo>
                <a:cubicBezTo>
                  <a:pt x="72980" y="80206"/>
                  <a:pt x="145960" y="62319"/>
                  <a:pt x="176011" y="46578"/>
                </a:cubicBezTo>
                <a:cubicBezTo>
                  <a:pt x="206062" y="30837"/>
                  <a:pt x="143814" y="-12808"/>
                  <a:pt x="180304" y="3648"/>
                </a:cubicBezTo>
                <a:cubicBezTo>
                  <a:pt x="216794" y="20104"/>
                  <a:pt x="305873" y="82710"/>
                  <a:pt x="394952" y="14531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8691035-E633-A5C1-AF58-C6E541D9648F}"/>
              </a:ext>
            </a:extLst>
          </p:cNvPr>
          <p:cNvSpPr/>
          <p:nvPr/>
        </p:nvSpPr>
        <p:spPr>
          <a:xfrm>
            <a:off x="4448319" y="3052293"/>
            <a:ext cx="72166" cy="412124"/>
          </a:xfrm>
          <a:custGeom>
            <a:avLst/>
            <a:gdLst>
              <a:gd name="connsiteX0" fmla="*/ 72166 w 72166"/>
              <a:gd name="connsiteY0" fmla="*/ 0 h 412124"/>
              <a:gd name="connsiteX1" fmla="*/ 3478 w 72166"/>
              <a:gd name="connsiteY1" fmla="*/ 244699 h 412124"/>
              <a:gd name="connsiteX2" fmla="*/ 16357 w 72166"/>
              <a:gd name="connsiteY2" fmla="*/ 412124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66" h="412124">
                <a:moveTo>
                  <a:pt x="72166" y="0"/>
                </a:moveTo>
                <a:cubicBezTo>
                  <a:pt x="42472" y="88006"/>
                  <a:pt x="12779" y="176012"/>
                  <a:pt x="3478" y="244699"/>
                </a:cubicBezTo>
                <a:cubicBezTo>
                  <a:pt x="-5823" y="313386"/>
                  <a:pt x="5267" y="362755"/>
                  <a:pt x="16357" y="41212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3797EE8-B7A3-B15A-6E5A-81783ADBC1F5}"/>
              </a:ext>
            </a:extLst>
          </p:cNvPr>
          <p:cNvSpPr/>
          <p:nvPr/>
        </p:nvSpPr>
        <p:spPr>
          <a:xfrm>
            <a:off x="5542208" y="3099515"/>
            <a:ext cx="75488" cy="433589"/>
          </a:xfrm>
          <a:custGeom>
            <a:avLst/>
            <a:gdLst>
              <a:gd name="connsiteX0" fmla="*/ 0 w 75488"/>
              <a:gd name="connsiteY0" fmla="*/ 0 h 433589"/>
              <a:gd name="connsiteX1" fmla="*/ 72981 w 75488"/>
              <a:gd name="connsiteY1" fmla="*/ 244699 h 433589"/>
              <a:gd name="connsiteX2" fmla="*/ 51516 w 75488"/>
              <a:gd name="connsiteY2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88" h="433589">
                <a:moveTo>
                  <a:pt x="0" y="0"/>
                </a:moveTo>
                <a:cubicBezTo>
                  <a:pt x="32197" y="86217"/>
                  <a:pt x="64395" y="172434"/>
                  <a:pt x="72981" y="244699"/>
                </a:cubicBezTo>
                <a:cubicBezTo>
                  <a:pt x="81567" y="316964"/>
                  <a:pt x="66541" y="375276"/>
                  <a:pt x="51516" y="43358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3C620AD4-44C5-3066-040D-2A1780535007}"/>
              </a:ext>
            </a:extLst>
          </p:cNvPr>
          <p:cNvSpPr/>
          <p:nvPr/>
        </p:nvSpPr>
        <p:spPr>
          <a:xfrm>
            <a:off x="3726287" y="3052092"/>
            <a:ext cx="723079" cy="511063"/>
          </a:xfrm>
          <a:custGeom>
            <a:avLst/>
            <a:gdLst>
              <a:gd name="connsiteX0" fmla="*/ 0 w 723079"/>
              <a:gd name="connsiteY0" fmla="*/ 511063 h 511063"/>
              <a:gd name="connsiteX1" fmla="*/ 60102 w 723079"/>
              <a:gd name="connsiteY1" fmla="*/ 335052 h 511063"/>
              <a:gd name="connsiteX2" fmla="*/ 197476 w 723079"/>
              <a:gd name="connsiteY2" fmla="*/ 283536 h 511063"/>
              <a:gd name="connsiteX3" fmla="*/ 695459 w 723079"/>
              <a:gd name="connsiteY3" fmla="*/ 13080 h 511063"/>
              <a:gd name="connsiteX4" fmla="*/ 656823 w 723079"/>
              <a:gd name="connsiteY4" fmla="*/ 64595 h 511063"/>
              <a:gd name="connsiteX5" fmla="*/ 639651 w 723079"/>
              <a:gd name="connsiteY5" fmla="*/ 257778 h 51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079" h="511063">
                <a:moveTo>
                  <a:pt x="0" y="511063"/>
                </a:moveTo>
                <a:cubicBezTo>
                  <a:pt x="13594" y="442018"/>
                  <a:pt x="27189" y="372973"/>
                  <a:pt x="60102" y="335052"/>
                </a:cubicBezTo>
                <a:cubicBezTo>
                  <a:pt x="93015" y="297131"/>
                  <a:pt x="91583" y="337198"/>
                  <a:pt x="197476" y="283536"/>
                </a:cubicBezTo>
                <a:cubicBezTo>
                  <a:pt x="303369" y="229874"/>
                  <a:pt x="618901" y="49570"/>
                  <a:pt x="695459" y="13080"/>
                </a:cubicBezTo>
                <a:cubicBezTo>
                  <a:pt x="772017" y="-23410"/>
                  <a:pt x="666124" y="23812"/>
                  <a:pt x="656823" y="64595"/>
                </a:cubicBezTo>
                <a:cubicBezTo>
                  <a:pt x="647522" y="105378"/>
                  <a:pt x="643586" y="181578"/>
                  <a:pt x="639651" y="25777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1AD62D9D-FCDA-6601-FFCA-362C261B1C3D}"/>
              </a:ext>
            </a:extLst>
          </p:cNvPr>
          <p:cNvSpPr/>
          <p:nvPr/>
        </p:nvSpPr>
        <p:spPr>
          <a:xfrm>
            <a:off x="5837180" y="3163910"/>
            <a:ext cx="301750" cy="386366"/>
          </a:xfrm>
          <a:custGeom>
            <a:avLst/>
            <a:gdLst>
              <a:gd name="connsiteX0" fmla="*/ 31293 w 301750"/>
              <a:gd name="connsiteY0" fmla="*/ 0 h 386366"/>
              <a:gd name="connsiteX1" fmla="*/ 5535 w 301750"/>
              <a:gd name="connsiteY1" fmla="*/ 107324 h 386366"/>
              <a:gd name="connsiteX2" fmla="*/ 125738 w 301750"/>
              <a:gd name="connsiteY2" fmla="*/ 266163 h 386366"/>
              <a:gd name="connsiteX3" fmla="*/ 87102 w 301750"/>
              <a:gd name="connsiteY3" fmla="*/ 231820 h 386366"/>
              <a:gd name="connsiteX4" fmla="*/ 301750 w 301750"/>
              <a:gd name="connsiteY4" fmla="*/ 386366 h 38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0" h="386366">
                <a:moveTo>
                  <a:pt x="31293" y="0"/>
                </a:moveTo>
                <a:cubicBezTo>
                  <a:pt x="10543" y="31482"/>
                  <a:pt x="-10206" y="62964"/>
                  <a:pt x="5535" y="107324"/>
                </a:cubicBezTo>
                <a:cubicBezTo>
                  <a:pt x="21276" y="151685"/>
                  <a:pt x="112144" y="245414"/>
                  <a:pt x="125738" y="266163"/>
                </a:cubicBezTo>
                <a:cubicBezTo>
                  <a:pt x="139333" y="286912"/>
                  <a:pt x="57767" y="211786"/>
                  <a:pt x="87102" y="231820"/>
                </a:cubicBezTo>
                <a:cubicBezTo>
                  <a:pt x="116437" y="251854"/>
                  <a:pt x="209093" y="319110"/>
                  <a:pt x="301750" y="38636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0720F363-4DF4-6F0B-2B19-740D3788E395}"/>
              </a:ext>
            </a:extLst>
          </p:cNvPr>
          <p:cNvSpPr/>
          <p:nvPr/>
        </p:nvSpPr>
        <p:spPr>
          <a:xfrm>
            <a:off x="5602310" y="3460124"/>
            <a:ext cx="353808" cy="270456"/>
          </a:xfrm>
          <a:custGeom>
            <a:avLst/>
            <a:gdLst>
              <a:gd name="connsiteX0" fmla="*/ 0 w 353808"/>
              <a:gd name="connsiteY0" fmla="*/ 270456 h 270456"/>
              <a:gd name="connsiteX1" fmla="*/ 334851 w 353808"/>
              <a:gd name="connsiteY1" fmla="*/ 180304 h 270456"/>
              <a:gd name="connsiteX2" fmla="*/ 296214 w 353808"/>
              <a:gd name="connsiteY2" fmla="*/ 133082 h 270456"/>
              <a:gd name="connsiteX3" fmla="*/ 163132 w 353808"/>
              <a:gd name="connsiteY3" fmla="*/ 137375 h 270456"/>
              <a:gd name="connsiteX4" fmla="*/ 141667 w 353808"/>
              <a:gd name="connsiteY4" fmla="*/ 0 h 27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8" h="270456">
                <a:moveTo>
                  <a:pt x="0" y="270456"/>
                </a:moveTo>
                <a:cubicBezTo>
                  <a:pt x="142741" y="236828"/>
                  <a:pt x="285482" y="203200"/>
                  <a:pt x="334851" y="180304"/>
                </a:cubicBezTo>
                <a:cubicBezTo>
                  <a:pt x="384220" y="157408"/>
                  <a:pt x="324834" y="140237"/>
                  <a:pt x="296214" y="133082"/>
                </a:cubicBezTo>
                <a:cubicBezTo>
                  <a:pt x="267594" y="125927"/>
                  <a:pt x="188890" y="159555"/>
                  <a:pt x="163132" y="137375"/>
                </a:cubicBezTo>
                <a:cubicBezTo>
                  <a:pt x="137374" y="115195"/>
                  <a:pt x="139520" y="57597"/>
                  <a:pt x="141667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C4C7FED-BD0A-3417-C387-9CA1ABC894B8}"/>
              </a:ext>
            </a:extLst>
          </p:cNvPr>
          <p:cNvSpPr/>
          <p:nvPr/>
        </p:nvSpPr>
        <p:spPr>
          <a:xfrm>
            <a:off x="4751614" y="5894614"/>
            <a:ext cx="124097" cy="281072"/>
          </a:xfrm>
          <a:custGeom>
            <a:avLst/>
            <a:gdLst>
              <a:gd name="connsiteX0" fmla="*/ 124097 w 124097"/>
              <a:gd name="connsiteY0" fmla="*/ 0 h 281072"/>
              <a:gd name="connsiteX1" fmla="*/ 97972 w 124097"/>
              <a:gd name="connsiteY1" fmla="*/ 140426 h 281072"/>
              <a:gd name="connsiteX2" fmla="*/ 114300 w 124097"/>
              <a:gd name="connsiteY2" fmla="*/ 124097 h 281072"/>
              <a:gd name="connsiteX3" fmla="*/ 88175 w 124097"/>
              <a:gd name="connsiteY3" fmla="*/ 192677 h 281072"/>
              <a:gd name="connsiteX4" fmla="*/ 117566 w 124097"/>
              <a:gd name="connsiteY4" fmla="*/ 280852 h 281072"/>
              <a:gd name="connsiteX5" fmla="*/ 62049 w 124097"/>
              <a:gd name="connsiteY5" fmla="*/ 218803 h 281072"/>
              <a:gd name="connsiteX6" fmla="*/ 0 w 124097"/>
              <a:gd name="connsiteY6" fmla="*/ 251460 h 28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97" h="281072">
                <a:moveTo>
                  <a:pt x="124097" y="0"/>
                </a:moveTo>
                <a:cubicBezTo>
                  <a:pt x="111851" y="59871"/>
                  <a:pt x="99605" y="119743"/>
                  <a:pt x="97972" y="140426"/>
                </a:cubicBezTo>
                <a:cubicBezTo>
                  <a:pt x="96339" y="161109"/>
                  <a:pt x="115933" y="115389"/>
                  <a:pt x="114300" y="124097"/>
                </a:cubicBezTo>
                <a:cubicBezTo>
                  <a:pt x="112667" y="132806"/>
                  <a:pt x="87631" y="166551"/>
                  <a:pt x="88175" y="192677"/>
                </a:cubicBezTo>
                <a:cubicBezTo>
                  <a:pt x="88719" y="218803"/>
                  <a:pt x="121920" y="276498"/>
                  <a:pt x="117566" y="280852"/>
                </a:cubicBezTo>
                <a:cubicBezTo>
                  <a:pt x="113212" y="285206"/>
                  <a:pt x="81643" y="223702"/>
                  <a:pt x="62049" y="218803"/>
                </a:cubicBezTo>
                <a:cubicBezTo>
                  <a:pt x="42455" y="213904"/>
                  <a:pt x="21227" y="232682"/>
                  <a:pt x="0" y="25146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FA1ABA1-7331-C704-3286-612F47674226}"/>
              </a:ext>
            </a:extLst>
          </p:cNvPr>
          <p:cNvSpPr/>
          <p:nvPr/>
        </p:nvSpPr>
        <p:spPr>
          <a:xfrm>
            <a:off x="4140926" y="5953397"/>
            <a:ext cx="627017" cy="715192"/>
          </a:xfrm>
          <a:custGeom>
            <a:avLst/>
            <a:gdLst>
              <a:gd name="connsiteX0" fmla="*/ 627017 w 627017"/>
              <a:gd name="connsiteY0" fmla="*/ 0 h 715192"/>
              <a:gd name="connsiteX1" fmla="*/ 480060 w 627017"/>
              <a:gd name="connsiteY1" fmla="*/ 156754 h 715192"/>
              <a:gd name="connsiteX2" fmla="*/ 525780 w 627017"/>
              <a:gd name="connsiteY2" fmla="*/ 146957 h 715192"/>
              <a:gd name="connsiteX3" fmla="*/ 199208 w 627017"/>
              <a:gd name="connsiteY3" fmla="*/ 300446 h 715192"/>
              <a:gd name="connsiteX4" fmla="*/ 231865 w 627017"/>
              <a:gd name="connsiteY4" fmla="*/ 290649 h 715192"/>
              <a:gd name="connsiteX5" fmla="*/ 107768 w 627017"/>
              <a:gd name="connsiteY5" fmla="*/ 460466 h 715192"/>
              <a:gd name="connsiteX6" fmla="*/ 0 w 627017"/>
              <a:gd name="connsiteY6" fmla="*/ 715192 h 7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017" h="715192">
                <a:moveTo>
                  <a:pt x="627017" y="0"/>
                </a:moveTo>
                <a:cubicBezTo>
                  <a:pt x="561975" y="66130"/>
                  <a:pt x="496933" y="132261"/>
                  <a:pt x="480060" y="156754"/>
                </a:cubicBezTo>
                <a:cubicBezTo>
                  <a:pt x="463187" y="181247"/>
                  <a:pt x="572589" y="123008"/>
                  <a:pt x="525780" y="146957"/>
                </a:cubicBezTo>
                <a:cubicBezTo>
                  <a:pt x="478971" y="170906"/>
                  <a:pt x="248194" y="276497"/>
                  <a:pt x="199208" y="300446"/>
                </a:cubicBezTo>
                <a:cubicBezTo>
                  <a:pt x="150222" y="324395"/>
                  <a:pt x="247105" y="263979"/>
                  <a:pt x="231865" y="290649"/>
                </a:cubicBezTo>
                <a:cubicBezTo>
                  <a:pt x="216625" y="317319"/>
                  <a:pt x="146412" y="389709"/>
                  <a:pt x="107768" y="460466"/>
                </a:cubicBezTo>
                <a:cubicBezTo>
                  <a:pt x="69124" y="531223"/>
                  <a:pt x="34562" y="623207"/>
                  <a:pt x="0" y="71519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FF626018-3C16-D78D-F4CE-1D96331A842A}"/>
              </a:ext>
            </a:extLst>
          </p:cNvPr>
          <p:cNvSpPr/>
          <p:nvPr/>
        </p:nvSpPr>
        <p:spPr>
          <a:xfrm>
            <a:off x="5372100" y="6084026"/>
            <a:ext cx="421277" cy="457200"/>
          </a:xfrm>
          <a:custGeom>
            <a:avLst/>
            <a:gdLst>
              <a:gd name="connsiteX0" fmla="*/ 0 w 421277"/>
              <a:gd name="connsiteY0" fmla="*/ 0 h 457200"/>
              <a:gd name="connsiteX1" fmla="*/ 94706 w 421277"/>
              <a:gd name="connsiteY1" fmla="*/ 62048 h 457200"/>
              <a:gd name="connsiteX2" fmla="*/ 101237 w 421277"/>
              <a:gd name="connsiteY2" fmla="*/ 101237 h 457200"/>
              <a:gd name="connsiteX3" fmla="*/ 199209 w 421277"/>
              <a:gd name="connsiteY3" fmla="*/ 88174 h 457200"/>
              <a:gd name="connsiteX4" fmla="*/ 235131 w 421277"/>
              <a:gd name="connsiteY4" fmla="*/ 156754 h 457200"/>
              <a:gd name="connsiteX5" fmla="*/ 297180 w 421277"/>
              <a:gd name="connsiteY5" fmla="*/ 306977 h 457200"/>
              <a:gd name="connsiteX6" fmla="*/ 421277 w 421277"/>
              <a:gd name="connsiteY6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77" h="457200">
                <a:moveTo>
                  <a:pt x="0" y="0"/>
                </a:moveTo>
                <a:cubicBezTo>
                  <a:pt x="38916" y="22587"/>
                  <a:pt x="77833" y="45175"/>
                  <a:pt x="94706" y="62048"/>
                </a:cubicBezTo>
                <a:cubicBezTo>
                  <a:pt x="111579" y="78921"/>
                  <a:pt x="83820" y="96883"/>
                  <a:pt x="101237" y="101237"/>
                </a:cubicBezTo>
                <a:cubicBezTo>
                  <a:pt x="118654" y="105591"/>
                  <a:pt x="176893" y="78921"/>
                  <a:pt x="199209" y="88174"/>
                </a:cubicBezTo>
                <a:cubicBezTo>
                  <a:pt x="221525" y="97427"/>
                  <a:pt x="218803" y="120287"/>
                  <a:pt x="235131" y="156754"/>
                </a:cubicBezTo>
                <a:cubicBezTo>
                  <a:pt x="251459" y="193221"/>
                  <a:pt x="266156" y="256903"/>
                  <a:pt x="297180" y="306977"/>
                </a:cubicBezTo>
                <a:cubicBezTo>
                  <a:pt x="328204" y="357051"/>
                  <a:pt x="374740" y="407125"/>
                  <a:pt x="421277" y="4572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97670AC-2F6F-AC05-CC10-3BEBDAF32D03}"/>
              </a:ext>
            </a:extLst>
          </p:cNvPr>
          <p:cNvSpPr/>
          <p:nvPr/>
        </p:nvSpPr>
        <p:spPr>
          <a:xfrm>
            <a:off x="5451475" y="6696075"/>
            <a:ext cx="174625" cy="168275"/>
          </a:xfrm>
          <a:custGeom>
            <a:avLst/>
            <a:gdLst>
              <a:gd name="connsiteX0" fmla="*/ 0 w 174625"/>
              <a:gd name="connsiteY0" fmla="*/ 168275 h 168275"/>
              <a:gd name="connsiteX1" fmla="*/ 120650 w 174625"/>
              <a:gd name="connsiteY1" fmla="*/ 85725 h 168275"/>
              <a:gd name="connsiteX2" fmla="*/ 127000 w 174625"/>
              <a:gd name="connsiteY2" fmla="*/ 111125 h 168275"/>
              <a:gd name="connsiteX3" fmla="*/ 174625 w 174625"/>
              <a:gd name="connsiteY3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25" h="168275">
                <a:moveTo>
                  <a:pt x="0" y="168275"/>
                </a:moveTo>
                <a:cubicBezTo>
                  <a:pt x="49741" y="131762"/>
                  <a:pt x="99483" y="95250"/>
                  <a:pt x="120650" y="85725"/>
                </a:cubicBezTo>
                <a:cubicBezTo>
                  <a:pt x="141817" y="76200"/>
                  <a:pt x="118004" y="125412"/>
                  <a:pt x="127000" y="111125"/>
                </a:cubicBezTo>
                <a:cubicBezTo>
                  <a:pt x="135996" y="96838"/>
                  <a:pt x="155310" y="48419"/>
                  <a:pt x="17462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856E274-0896-FECF-92A1-8D18FB607432}"/>
              </a:ext>
            </a:extLst>
          </p:cNvPr>
          <p:cNvSpPr/>
          <p:nvPr/>
        </p:nvSpPr>
        <p:spPr>
          <a:xfrm>
            <a:off x="5133177" y="7022940"/>
            <a:ext cx="169073" cy="127160"/>
          </a:xfrm>
          <a:custGeom>
            <a:avLst/>
            <a:gdLst>
              <a:gd name="connsiteX0" fmla="*/ 169073 w 169073"/>
              <a:gd name="connsiteY0" fmla="*/ 85885 h 127160"/>
              <a:gd name="connsiteX1" fmla="*/ 798 w 169073"/>
              <a:gd name="connsiteY1" fmla="*/ 160 h 127160"/>
              <a:gd name="connsiteX2" fmla="*/ 102398 w 169073"/>
              <a:gd name="connsiteY2" fmla="*/ 104935 h 127160"/>
              <a:gd name="connsiteX3" fmla="*/ 26198 w 169073"/>
              <a:gd name="connsiteY3" fmla="*/ 127160 h 12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73" h="127160">
                <a:moveTo>
                  <a:pt x="169073" y="85885"/>
                </a:moveTo>
                <a:cubicBezTo>
                  <a:pt x="90492" y="41435"/>
                  <a:pt x="11911" y="-3015"/>
                  <a:pt x="798" y="160"/>
                </a:cubicBezTo>
                <a:cubicBezTo>
                  <a:pt x="-10315" y="3335"/>
                  <a:pt x="98165" y="83768"/>
                  <a:pt x="102398" y="104935"/>
                </a:cubicBezTo>
                <a:cubicBezTo>
                  <a:pt x="106631" y="126102"/>
                  <a:pt x="66414" y="126631"/>
                  <a:pt x="26198" y="12716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A6D2D842-DC65-F3FD-3A79-D39D3349C946}"/>
              </a:ext>
            </a:extLst>
          </p:cNvPr>
          <p:cNvSpPr/>
          <p:nvPr/>
        </p:nvSpPr>
        <p:spPr>
          <a:xfrm>
            <a:off x="4638675" y="6626225"/>
            <a:ext cx="936625" cy="209550"/>
          </a:xfrm>
          <a:custGeom>
            <a:avLst/>
            <a:gdLst>
              <a:gd name="connsiteX0" fmla="*/ 0 w 936625"/>
              <a:gd name="connsiteY0" fmla="*/ 209550 h 209550"/>
              <a:gd name="connsiteX1" fmla="*/ 250825 w 936625"/>
              <a:gd name="connsiteY1" fmla="*/ 114300 h 209550"/>
              <a:gd name="connsiteX2" fmla="*/ 400050 w 936625"/>
              <a:gd name="connsiteY2" fmla="*/ 155575 h 209550"/>
              <a:gd name="connsiteX3" fmla="*/ 387350 w 936625"/>
              <a:gd name="connsiteY3" fmla="*/ 117475 h 209550"/>
              <a:gd name="connsiteX4" fmla="*/ 619125 w 936625"/>
              <a:gd name="connsiteY4" fmla="*/ 177800 h 209550"/>
              <a:gd name="connsiteX5" fmla="*/ 619125 w 936625"/>
              <a:gd name="connsiteY5" fmla="*/ 152400 h 209550"/>
              <a:gd name="connsiteX6" fmla="*/ 688975 w 936625"/>
              <a:gd name="connsiteY6" fmla="*/ 177800 h 209550"/>
              <a:gd name="connsiteX7" fmla="*/ 746125 w 936625"/>
              <a:gd name="connsiteY7" fmla="*/ 142875 h 209550"/>
              <a:gd name="connsiteX8" fmla="*/ 809625 w 936625"/>
              <a:gd name="connsiteY8" fmla="*/ 146050 h 209550"/>
              <a:gd name="connsiteX9" fmla="*/ 936625 w 936625"/>
              <a:gd name="connsiteY9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625" h="209550">
                <a:moveTo>
                  <a:pt x="0" y="209550"/>
                </a:moveTo>
                <a:cubicBezTo>
                  <a:pt x="92075" y="166423"/>
                  <a:pt x="184150" y="123296"/>
                  <a:pt x="250825" y="114300"/>
                </a:cubicBezTo>
                <a:cubicBezTo>
                  <a:pt x="317500" y="105304"/>
                  <a:pt x="377296" y="155046"/>
                  <a:pt x="400050" y="155575"/>
                </a:cubicBezTo>
                <a:cubicBezTo>
                  <a:pt x="422804" y="156104"/>
                  <a:pt x="350838" y="113771"/>
                  <a:pt x="387350" y="117475"/>
                </a:cubicBezTo>
                <a:cubicBezTo>
                  <a:pt x="423862" y="121179"/>
                  <a:pt x="580496" y="171979"/>
                  <a:pt x="619125" y="177800"/>
                </a:cubicBezTo>
                <a:cubicBezTo>
                  <a:pt x="657754" y="183621"/>
                  <a:pt x="607483" y="152400"/>
                  <a:pt x="619125" y="152400"/>
                </a:cubicBezTo>
                <a:cubicBezTo>
                  <a:pt x="630767" y="152400"/>
                  <a:pt x="667808" y="179387"/>
                  <a:pt x="688975" y="177800"/>
                </a:cubicBezTo>
                <a:cubicBezTo>
                  <a:pt x="710142" y="176213"/>
                  <a:pt x="726017" y="148167"/>
                  <a:pt x="746125" y="142875"/>
                </a:cubicBezTo>
                <a:cubicBezTo>
                  <a:pt x="766233" y="137583"/>
                  <a:pt x="777875" y="169862"/>
                  <a:pt x="809625" y="146050"/>
                </a:cubicBezTo>
                <a:cubicBezTo>
                  <a:pt x="841375" y="122238"/>
                  <a:pt x="889000" y="61119"/>
                  <a:pt x="93662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706348A-B7F4-136C-ACFA-19FAC8E3DBD0}"/>
              </a:ext>
            </a:extLst>
          </p:cNvPr>
          <p:cNvSpPr/>
          <p:nvPr/>
        </p:nvSpPr>
        <p:spPr>
          <a:xfrm>
            <a:off x="4538590" y="6556375"/>
            <a:ext cx="87385" cy="276225"/>
          </a:xfrm>
          <a:custGeom>
            <a:avLst/>
            <a:gdLst>
              <a:gd name="connsiteX0" fmla="*/ 58810 w 87385"/>
              <a:gd name="connsiteY0" fmla="*/ 0 h 276225"/>
              <a:gd name="connsiteX1" fmla="*/ 23885 w 87385"/>
              <a:gd name="connsiteY1" fmla="*/ 57150 h 276225"/>
              <a:gd name="connsiteX2" fmla="*/ 30235 w 87385"/>
              <a:gd name="connsiteY2" fmla="*/ 149225 h 276225"/>
              <a:gd name="connsiteX3" fmla="*/ 1660 w 87385"/>
              <a:gd name="connsiteY3" fmla="*/ 127000 h 276225"/>
              <a:gd name="connsiteX4" fmla="*/ 87385 w 87385"/>
              <a:gd name="connsiteY4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85" h="276225">
                <a:moveTo>
                  <a:pt x="58810" y="0"/>
                </a:moveTo>
                <a:cubicBezTo>
                  <a:pt x="43728" y="16139"/>
                  <a:pt x="28647" y="32279"/>
                  <a:pt x="23885" y="57150"/>
                </a:cubicBezTo>
                <a:cubicBezTo>
                  <a:pt x="19123" y="82021"/>
                  <a:pt x="33939" y="137583"/>
                  <a:pt x="30235" y="149225"/>
                </a:cubicBezTo>
                <a:cubicBezTo>
                  <a:pt x="26531" y="160867"/>
                  <a:pt x="-7865" y="105833"/>
                  <a:pt x="1660" y="127000"/>
                </a:cubicBezTo>
                <a:cubicBezTo>
                  <a:pt x="11185" y="148167"/>
                  <a:pt x="49285" y="212196"/>
                  <a:pt x="87385" y="2762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830465B-CD22-5ADF-2F65-F4D4031EEEBE}"/>
              </a:ext>
            </a:extLst>
          </p:cNvPr>
          <p:cNvSpPr/>
          <p:nvPr/>
        </p:nvSpPr>
        <p:spPr>
          <a:xfrm>
            <a:off x="4137025" y="6527800"/>
            <a:ext cx="460375" cy="180975"/>
          </a:xfrm>
          <a:custGeom>
            <a:avLst/>
            <a:gdLst>
              <a:gd name="connsiteX0" fmla="*/ 0 w 460375"/>
              <a:gd name="connsiteY0" fmla="*/ 180975 h 180975"/>
              <a:gd name="connsiteX1" fmla="*/ 219075 w 460375"/>
              <a:gd name="connsiteY1" fmla="*/ 82550 h 180975"/>
              <a:gd name="connsiteX2" fmla="*/ 285750 w 460375"/>
              <a:gd name="connsiteY2" fmla="*/ 139700 h 180975"/>
              <a:gd name="connsiteX3" fmla="*/ 349250 w 460375"/>
              <a:gd name="connsiteY3" fmla="*/ 82550 h 180975"/>
              <a:gd name="connsiteX4" fmla="*/ 368300 w 460375"/>
              <a:gd name="connsiteY4" fmla="*/ 155575 h 180975"/>
              <a:gd name="connsiteX5" fmla="*/ 374650 w 460375"/>
              <a:gd name="connsiteY5" fmla="*/ 111125 h 180975"/>
              <a:gd name="connsiteX6" fmla="*/ 460375 w 460375"/>
              <a:gd name="connsiteY6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375" h="180975">
                <a:moveTo>
                  <a:pt x="0" y="180975"/>
                </a:moveTo>
                <a:cubicBezTo>
                  <a:pt x="85725" y="135202"/>
                  <a:pt x="171450" y="89429"/>
                  <a:pt x="219075" y="82550"/>
                </a:cubicBezTo>
                <a:cubicBezTo>
                  <a:pt x="266700" y="75671"/>
                  <a:pt x="264054" y="139700"/>
                  <a:pt x="285750" y="139700"/>
                </a:cubicBezTo>
                <a:cubicBezTo>
                  <a:pt x="307446" y="139700"/>
                  <a:pt x="335492" y="79904"/>
                  <a:pt x="349250" y="82550"/>
                </a:cubicBezTo>
                <a:cubicBezTo>
                  <a:pt x="363008" y="85196"/>
                  <a:pt x="364067" y="150813"/>
                  <a:pt x="368300" y="155575"/>
                </a:cubicBezTo>
                <a:cubicBezTo>
                  <a:pt x="372533" y="160337"/>
                  <a:pt x="359304" y="137054"/>
                  <a:pt x="374650" y="111125"/>
                </a:cubicBezTo>
                <a:cubicBezTo>
                  <a:pt x="389996" y="85196"/>
                  <a:pt x="425185" y="42598"/>
                  <a:pt x="46037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16793EE-73BA-6A22-BB9D-9AB1D28C25CB}"/>
              </a:ext>
            </a:extLst>
          </p:cNvPr>
          <p:cNvSpPr/>
          <p:nvPr/>
        </p:nvSpPr>
        <p:spPr>
          <a:xfrm>
            <a:off x="4032730" y="6692900"/>
            <a:ext cx="240820" cy="377825"/>
          </a:xfrm>
          <a:custGeom>
            <a:avLst/>
            <a:gdLst>
              <a:gd name="connsiteX0" fmla="*/ 9045 w 240820"/>
              <a:gd name="connsiteY0" fmla="*/ 0 h 377825"/>
              <a:gd name="connsiteX1" fmla="*/ 15395 w 240820"/>
              <a:gd name="connsiteY1" fmla="*/ 111125 h 377825"/>
              <a:gd name="connsiteX2" fmla="*/ 151920 w 240820"/>
              <a:gd name="connsiteY2" fmla="*/ 238125 h 377825"/>
              <a:gd name="connsiteX3" fmla="*/ 132870 w 240820"/>
              <a:gd name="connsiteY3" fmla="*/ 203200 h 377825"/>
              <a:gd name="connsiteX4" fmla="*/ 240820 w 240820"/>
              <a:gd name="connsiteY4" fmla="*/ 377825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20" h="377825">
                <a:moveTo>
                  <a:pt x="9045" y="0"/>
                </a:moveTo>
                <a:cubicBezTo>
                  <a:pt x="313" y="35719"/>
                  <a:pt x="-8418" y="71438"/>
                  <a:pt x="15395" y="111125"/>
                </a:cubicBezTo>
                <a:cubicBezTo>
                  <a:pt x="39208" y="150813"/>
                  <a:pt x="132341" y="222779"/>
                  <a:pt x="151920" y="238125"/>
                </a:cubicBezTo>
                <a:cubicBezTo>
                  <a:pt x="171499" y="253471"/>
                  <a:pt x="118053" y="179917"/>
                  <a:pt x="132870" y="203200"/>
                </a:cubicBezTo>
                <a:cubicBezTo>
                  <a:pt x="147687" y="226483"/>
                  <a:pt x="194253" y="302154"/>
                  <a:pt x="240820" y="3778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4C01851-845B-087B-D052-E3751110392B}"/>
              </a:ext>
            </a:extLst>
          </p:cNvPr>
          <p:cNvSpPr/>
          <p:nvPr/>
        </p:nvSpPr>
        <p:spPr>
          <a:xfrm>
            <a:off x="4415126" y="6918325"/>
            <a:ext cx="280699" cy="476451"/>
          </a:xfrm>
          <a:custGeom>
            <a:avLst/>
            <a:gdLst>
              <a:gd name="connsiteX0" fmla="*/ 10824 w 280699"/>
              <a:gd name="connsiteY0" fmla="*/ 0 h 476451"/>
              <a:gd name="connsiteX1" fmla="*/ 1299 w 280699"/>
              <a:gd name="connsiteY1" fmla="*/ 73025 h 476451"/>
              <a:gd name="connsiteX2" fmla="*/ 36224 w 280699"/>
              <a:gd name="connsiteY2" fmla="*/ 168275 h 476451"/>
              <a:gd name="connsiteX3" fmla="*/ 42574 w 280699"/>
              <a:gd name="connsiteY3" fmla="*/ 117475 h 476451"/>
              <a:gd name="connsiteX4" fmla="*/ 83849 w 280699"/>
              <a:gd name="connsiteY4" fmla="*/ 339725 h 476451"/>
              <a:gd name="connsiteX5" fmla="*/ 96549 w 280699"/>
              <a:gd name="connsiteY5" fmla="*/ 330200 h 476451"/>
              <a:gd name="connsiteX6" fmla="*/ 71149 w 280699"/>
              <a:gd name="connsiteY6" fmla="*/ 473075 h 476451"/>
              <a:gd name="connsiteX7" fmla="*/ 115599 w 280699"/>
              <a:gd name="connsiteY7" fmla="*/ 415925 h 476451"/>
              <a:gd name="connsiteX8" fmla="*/ 280699 w 280699"/>
              <a:gd name="connsiteY8" fmla="*/ 244475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99" h="476451">
                <a:moveTo>
                  <a:pt x="10824" y="0"/>
                </a:moveTo>
                <a:cubicBezTo>
                  <a:pt x="3945" y="22489"/>
                  <a:pt x="-2934" y="44979"/>
                  <a:pt x="1299" y="73025"/>
                </a:cubicBezTo>
                <a:cubicBezTo>
                  <a:pt x="5532" y="101071"/>
                  <a:pt x="29345" y="160867"/>
                  <a:pt x="36224" y="168275"/>
                </a:cubicBezTo>
                <a:cubicBezTo>
                  <a:pt x="43103" y="175683"/>
                  <a:pt x="34636" y="88900"/>
                  <a:pt x="42574" y="117475"/>
                </a:cubicBezTo>
                <a:cubicBezTo>
                  <a:pt x="50512" y="146050"/>
                  <a:pt x="83849" y="339725"/>
                  <a:pt x="83849" y="339725"/>
                </a:cubicBezTo>
                <a:cubicBezTo>
                  <a:pt x="92845" y="375179"/>
                  <a:pt x="98666" y="307975"/>
                  <a:pt x="96549" y="330200"/>
                </a:cubicBezTo>
                <a:cubicBezTo>
                  <a:pt x="94432" y="352425"/>
                  <a:pt x="67974" y="458788"/>
                  <a:pt x="71149" y="473075"/>
                </a:cubicBezTo>
                <a:cubicBezTo>
                  <a:pt x="74324" y="487362"/>
                  <a:pt x="80674" y="454025"/>
                  <a:pt x="115599" y="415925"/>
                </a:cubicBezTo>
                <a:cubicBezTo>
                  <a:pt x="150524" y="377825"/>
                  <a:pt x="215611" y="311150"/>
                  <a:pt x="280699" y="2444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E9C4559-F019-35DB-451A-FA2FF9296E26}"/>
              </a:ext>
            </a:extLst>
          </p:cNvPr>
          <p:cNvSpPr/>
          <p:nvPr/>
        </p:nvSpPr>
        <p:spPr>
          <a:xfrm>
            <a:off x="4606925" y="7137400"/>
            <a:ext cx="729455" cy="342944"/>
          </a:xfrm>
          <a:custGeom>
            <a:avLst/>
            <a:gdLst>
              <a:gd name="connsiteX0" fmla="*/ 0 w 729455"/>
              <a:gd name="connsiteY0" fmla="*/ 314325 h 342944"/>
              <a:gd name="connsiteX1" fmla="*/ 336550 w 729455"/>
              <a:gd name="connsiteY1" fmla="*/ 266700 h 342944"/>
              <a:gd name="connsiteX2" fmla="*/ 187325 w 729455"/>
              <a:gd name="connsiteY2" fmla="*/ 342900 h 342944"/>
              <a:gd name="connsiteX3" fmla="*/ 492125 w 729455"/>
              <a:gd name="connsiteY3" fmla="*/ 254000 h 342944"/>
              <a:gd name="connsiteX4" fmla="*/ 714375 w 729455"/>
              <a:gd name="connsiteY4" fmla="*/ 244475 h 342944"/>
              <a:gd name="connsiteX5" fmla="*/ 698500 w 729455"/>
              <a:gd name="connsiteY5" fmla="*/ 165100 h 342944"/>
              <a:gd name="connsiteX6" fmla="*/ 609600 w 729455"/>
              <a:gd name="connsiteY6" fmla="*/ 0 h 34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9455" h="342944">
                <a:moveTo>
                  <a:pt x="0" y="314325"/>
                </a:moveTo>
                <a:cubicBezTo>
                  <a:pt x="152664" y="288131"/>
                  <a:pt x="305329" y="261938"/>
                  <a:pt x="336550" y="266700"/>
                </a:cubicBezTo>
                <a:cubicBezTo>
                  <a:pt x="367771" y="271462"/>
                  <a:pt x="161396" y="345017"/>
                  <a:pt x="187325" y="342900"/>
                </a:cubicBezTo>
                <a:cubicBezTo>
                  <a:pt x="213254" y="340783"/>
                  <a:pt x="404283" y="270404"/>
                  <a:pt x="492125" y="254000"/>
                </a:cubicBezTo>
                <a:cubicBezTo>
                  <a:pt x="579967" y="237596"/>
                  <a:pt x="679979" y="259292"/>
                  <a:pt x="714375" y="244475"/>
                </a:cubicBezTo>
                <a:cubicBezTo>
                  <a:pt x="748771" y="229658"/>
                  <a:pt x="715963" y="205846"/>
                  <a:pt x="698500" y="165100"/>
                </a:cubicBezTo>
                <a:cubicBezTo>
                  <a:pt x="681038" y="124354"/>
                  <a:pt x="645319" y="62177"/>
                  <a:pt x="60960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C2C7CB0-9B4D-569B-BB55-EAEE7D5C2FDE}"/>
              </a:ext>
            </a:extLst>
          </p:cNvPr>
          <p:cNvSpPr/>
          <p:nvPr/>
        </p:nvSpPr>
        <p:spPr>
          <a:xfrm>
            <a:off x="3840942" y="5826125"/>
            <a:ext cx="35733" cy="752475"/>
          </a:xfrm>
          <a:custGeom>
            <a:avLst/>
            <a:gdLst>
              <a:gd name="connsiteX0" fmla="*/ 808 w 35733"/>
              <a:gd name="connsiteY0" fmla="*/ 0 h 752475"/>
              <a:gd name="connsiteX1" fmla="*/ 29383 w 35733"/>
              <a:gd name="connsiteY1" fmla="*/ 98425 h 752475"/>
              <a:gd name="connsiteX2" fmla="*/ 808 w 35733"/>
              <a:gd name="connsiteY2" fmla="*/ 269875 h 752475"/>
              <a:gd name="connsiteX3" fmla="*/ 10333 w 35733"/>
              <a:gd name="connsiteY3" fmla="*/ 479425 h 752475"/>
              <a:gd name="connsiteX4" fmla="*/ 808 w 35733"/>
              <a:gd name="connsiteY4" fmla="*/ 400050 h 752475"/>
              <a:gd name="connsiteX5" fmla="*/ 35733 w 35733"/>
              <a:gd name="connsiteY5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3" h="752475">
                <a:moveTo>
                  <a:pt x="808" y="0"/>
                </a:moveTo>
                <a:cubicBezTo>
                  <a:pt x="15095" y="26723"/>
                  <a:pt x="29383" y="53446"/>
                  <a:pt x="29383" y="98425"/>
                </a:cubicBezTo>
                <a:cubicBezTo>
                  <a:pt x="29383" y="143404"/>
                  <a:pt x="3983" y="206375"/>
                  <a:pt x="808" y="269875"/>
                </a:cubicBezTo>
                <a:cubicBezTo>
                  <a:pt x="-2367" y="333375"/>
                  <a:pt x="10333" y="457729"/>
                  <a:pt x="10333" y="479425"/>
                </a:cubicBezTo>
                <a:cubicBezTo>
                  <a:pt x="10333" y="501121"/>
                  <a:pt x="-3425" y="354542"/>
                  <a:pt x="808" y="400050"/>
                </a:cubicBezTo>
                <a:cubicBezTo>
                  <a:pt x="5041" y="445558"/>
                  <a:pt x="20387" y="599016"/>
                  <a:pt x="35733" y="7524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6C7F6E1-43CF-EF68-2EB5-F8B8CD6D0351}"/>
              </a:ext>
            </a:extLst>
          </p:cNvPr>
          <p:cNvSpPr/>
          <p:nvPr/>
        </p:nvSpPr>
        <p:spPr>
          <a:xfrm>
            <a:off x="4994275" y="5883275"/>
            <a:ext cx="60325" cy="346075"/>
          </a:xfrm>
          <a:custGeom>
            <a:avLst/>
            <a:gdLst>
              <a:gd name="connsiteX0" fmla="*/ 0 w 60325"/>
              <a:gd name="connsiteY0" fmla="*/ 346075 h 346075"/>
              <a:gd name="connsiteX1" fmla="*/ 47625 w 60325"/>
              <a:gd name="connsiteY1" fmla="*/ 238125 h 346075"/>
              <a:gd name="connsiteX2" fmla="*/ 22225 w 60325"/>
              <a:gd name="connsiteY2" fmla="*/ 146050 h 346075"/>
              <a:gd name="connsiteX3" fmla="*/ 60325 w 60325"/>
              <a:gd name="connsiteY3" fmla="*/ 0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5" h="346075">
                <a:moveTo>
                  <a:pt x="0" y="346075"/>
                </a:moveTo>
                <a:cubicBezTo>
                  <a:pt x="21960" y="308769"/>
                  <a:pt x="43921" y="271463"/>
                  <a:pt x="47625" y="238125"/>
                </a:cubicBezTo>
                <a:cubicBezTo>
                  <a:pt x="51329" y="204787"/>
                  <a:pt x="20108" y="185737"/>
                  <a:pt x="22225" y="146050"/>
                </a:cubicBezTo>
                <a:cubicBezTo>
                  <a:pt x="24342" y="106363"/>
                  <a:pt x="42333" y="53181"/>
                  <a:pt x="6032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D5A60119-A1E8-865C-2035-8CFE5CF95059}"/>
              </a:ext>
            </a:extLst>
          </p:cNvPr>
          <p:cNvSpPr/>
          <p:nvPr/>
        </p:nvSpPr>
        <p:spPr>
          <a:xfrm>
            <a:off x="5143500" y="5911850"/>
            <a:ext cx="168275" cy="298450"/>
          </a:xfrm>
          <a:custGeom>
            <a:avLst/>
            <a:gdLst>
              <a:gd name="connsiteX0" fmla="*/ 0 w 168275"/>
              <a:gd name="connsiteY0" fmla="*/ 0 h 298450"/>
              <a:gd name="connsiteX1" fmla="*/ 98425 w 168275"/>
              <a:gd name="connsiteY1" fmla="*/ 219075 h 298450"/>
              <a:gd name="connsiteX2" fmla="*/ 95250 w 168275"/>
              <a:gd name="connsiteY2" fmla="*/ 203200 h 298450"/>
              <a:gd name="connsiteX3" fmla="*/ 168275 w 168275"/>
              <a:gd name="connsiteY3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75" h="298450">
                <a:moveTo>
                  <a:pt x="0" y="0"/>
                </a:moveTo>
                <a:cubicBezTo>
                  <a:pt x="41275" y="92604"/>
                  <a:pt x="82550" y="185208"/>
                  <a:pt x="98425" y="219075"/>
                </a:cubicBezTo>
                <a:cubicBezTo>
                  <a:pt x="114300" y="252942"/>
                  <a:pt x="83608" y="189971"/>
                  <a:pt x="95250" y="203200"/>
                </a:cubicBezTo>
                <a:cubicBezTo>
                  <a:pt x="106892" y="216429"/>
                  <a:pt x="137583" y="257439"/>
                  <a:pt x="168275" y="2984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B3845E93-C82C-37E6-BC1F-8E19F7842511}"/>
              </a:ext>
            </a:extLst>
          </p:cNvPr>
          <p:cNvSpPr/>
          <p:nvPr/>
        </p:nvSpPr>
        <p:spPr>
          <a:xfrm>
            <a:off x="4679950" y="6267690"/>
            <a:ext cx="606425" cy="76124"/>
          </a:xfrm>
          <a:custGeom>
            <a:avLst/>
            <a:gdLst>
              <a:gd name="connsiteX0" fmla="*/ 0 w 606425"/>
              <a:gd name="connsiteY0" fmla="*/ 6110 h 76124"/>
              <a:gd name="connsiteX1" fmla="*/ 114300 w 606425"/>
              <a:gd name="connsiteY1" fmla="*/ 6110 h 76124"/>
              <a:gd name="connsiteX2" fmla="*/ 292100 w 606425"/>
              <a:gd name="connsiteY2" fmla="*/ 69610 h 76124"/>
              <a:gd name="connsiteX3" fmla="*/ 342900 w 606425"/>
              <a:gd name="connsiteY3" fmla="*/ 47385 h 76124"/>
              <a:gd name="connsiteX4" fmla="*/ 365125 w 606425"/>
              <a:gd name="connsiteY4" fmla="*/ 75960 h 76124"/>
              <a:gd name="connsiteX5" fmla="*/ 501650 w 606425"/>
              <a:gd name="connsiteY5" fmla="*/ 31510 h 76124"/>
              <a:gd name="connsiteX6" fmla="*/ 606425 w 606425"/>
              <a:gd name="connsiteY6" fmla="*/ 50560 h 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425" h="76124">
                <a:moveTo>
                  <a:pt x="0" y="6110"/>
                </a:moveTo>
                <a:cubicBezTo>
                  <a:pt x="32808" y="818"/>
                  <a:pt x="65617" y="-4473"/>
                  <a:pt x="114300" y="6110"/>
                </a:cubicBezTo>
                <a:cubicBezTo>
                  <a:pt x="162983" y="16693"/>
                  <a:pt x="254000" y="62731"/>
                  <a:pt x="292100" y="69610"/>
                </a:cubicBezTo>
                <a:cubicBezTo>
                  <a:pt x="330200" y="76489"/>
                  <a:pt x="330729" y="46327"/>
                  <a:pt x="342900" y="47385"/>
                </a:cubicBezTo>
                <a:cubicBezTo>
                  <a:pt x="355071" y="48443"/>
                  <a:pt x="338667" y="78606"/>
                  <a:pt x="365125" y="75960"/>
                </a:cubicBezTo>
                <a:cubicBezTo>
                  <a:pt x="391583" y="73314"/>
                  <a:pt x="461433" y="35743"/>
                  <a:pt x="501650" y="31510"/>
                </a:cubicBezTo>
                <a:cubicBezTo>
                  <a:pt x="541867" y="27277"/>
                  <a:pt x="574146" y="38918"/>
                  <a:pt x="606425" y="5056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24E8C322-28D3-7F31-7757-EDB726EDD263}"/>
              </a:ext>
            </a:extLst>
          </p:cNvPr>
          <p:cNvSpPr/>
          <p:nvPr/>
        </p:nvSpPr>
        <p:spPr>
          <a:xfrm>
            <a:off x="4356100" y="6261100"/>
            <a:ext cx="311150" cy="127000"/>
          </a:xfrm>
          <a:custGeom>
            <a:avLst/>
            <a:gdLst>
              <a:gd name="connsiteX0" fmla="*/ 0 w 311150"/>
              <a:gd name="connsiteY0" fmla="*/ 127000 h 127000"/>
              <a:gd name="connsiteX1" fmla="*/ 311150 w 311150"/>
              <a:gd name="connsiteY1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150" h="127000">
                <a:moveTo>
                  <a:pt x="0" y="127000"/>
                </a:moveTo>
                <a:lnTo>
                  <a:pt x="31115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2E9A0C5-0EE9-E3E5-22D0-90F3A23CE913}"/>
              </a:ext>
            </a:extLst>
          </p:cNvPr>
          <p:cNvSpPr/>
          <p:nvPr/>
        </p:nvSpPr>
        <p:spPr>
          <a:xfrm>
            <a:off x="4100849" y="6477000"/>
            <a:ext cx="83801" cy="225425"/>
          </a:xfrm>
          <a:custGeom>
            <a:avLst/>
            <a:gdLst>
              <a:gd name="connsiteX0" fmla="*/ 83801 w 83801"/>
              <a:gd name="connsiteY0" fmla="*/ 0 h 225425"/>
              <a:gd name="connsiteX1" fmla="*/ 4426 w 83801"/>
              <a:gd name="connsiteY1" fmla="*/ 130175 h 225425"/>
              <a:gd name="connsiteX2" fmla="*/ 17126 w 83801"/>
              <a:gd name="connsiteY2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01" h="225425">
                <a:moveTo>
                  <a:pt x="83801" y="0"/>
                </a:moveTo>
                <a:cubicBezTo>
                  <a:pt x="49669" y="46302"/>
                  <a:pt x="15538" y="92604"/>
                  <a:pt x="4426" y="130175"/>
                </a:cubicBezTo>
                <a:cubicBezTo>
                  <a:pt x="-6687" y="167746"/>
                  <a:pt x="5219" y="196585"/>
                  <a:pt x="17126" y="2254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A9538A26-EF3B-0439-924B-73CF96105A38}"/>
              </a:ext>
            </a:extLst>
          </p:cNvPr>
          <p:cNvSpPr/>
          <p:nvPr/>
        </p:nvSpPr>
        <p:spPr>
          <a:xfrm>
            <a:off x="3565217" y="3270250"/>
            <a:ext cx="232083" cy="565150"/>
          </a:xfrm>
          <a:custGeom>
            <a:avLst/>
            <a:gdLst>
              <a:gd name="connsiteX0" fmla="*/ 232083 w 232083"/>
              <a:gd name="connsiteY0" fmla="*/ 0 h 565150"/>
              <a:gd name="connsiteX1" fmla="*/ 114608 w 232083"/>
              <a:gd name="connsiteY1" fmla="*/ 136525 h 565150"/>
              <a:gd name="connsiteX2" fmla="*/ 70158 w 232083"/>
              <a:gd name="connsiteY2" fmla="*/ 371475 h 565150"/>
              <a:gd name="connsiteX3" fmla="*/ 57458 w 232083"/>
              <a:gd name="connsiteY3" fmla="*/ 203200 h 565150"/>
              <a:gd name="connsiteX4" fmla="*/ 3483 w 232083"/>
              <a:gd name="connsiteY4" fmla="*/ 384175 h 565150"/>
              <a:gd name="connsiteX5" fmla="*/ 9833 w 232083"/>
              <a:gd name="connsiteY5" fmla="*/ 5651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83" h="565150">
                <a:moveTo>
                  <a:pt x="232083" y="0"/>
                </a:moveTo>
                <a:cubicBezTo>
                  <a:pt x="186839" y="37306"/>
                  <a:pt x="141595" y="74613"/>
                  <a:pt x="114608" y="136525"/>
                </a:cubicBezTo>
                <a:cubicBezTo>
                  <a:pt x="87621" y="198437"/>
                  <a:pt x="79683" y="360363"/>
                  <a:pt x="70158" y="371475"/>
                </a:cubicBezTo>
                <a:cubicBezTo>
                  <a:pt x="60633" y="382588"/>
                  <a:pt x="68570" y="201083"/>
                  <a:pt x="57458" y="203200"/>
                </a:cubicBezTo>
                <a:cubicBezTo>
                  <a:pt x="46346" y="205317"/>
                  <a:pt x="11420" y="323850"/>
                  <a:pt x="3483" y="384175"/>
                </a:cubicBezTo>
                <a:cubicBezTo>
                  <a:pt x="-4454" y="444500"/>
                  <a:pt x="2689" y="504825"/>
                  <a:pt x="9833" y="5651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77D0E03E-10A8-7B40-ED57-1593A80CCFBD}"/>
              </a:ext>
            </a:extLst>
          </p:cNvPr>
          <p:cNvSpPr/>
          <p:nvPr/>
        </p:nvSpPr>
        <p:spPr>
          <a:xfrm>
            <a:off x="3227235" y="3832225"/>
            <a:ext cx="93815" cy="927100"/>
          </a:xfrm>
          <a:custGeom>
            <a:avLst/>
            <a:gdLst>
              <a:gd name="connsiteX0" fmla="*/ 93815 w 93815"/>
              <a:gd name="connsiteY0" fmla="*/ 0 h 927100"/>
              <a:gd name="connsiteX1" fmla="*/ 4915 w 93815"/>
              <a:gd name="connsiteY1" fmla="*/ 301625 h 927100"/>
              <a:gd name="connsiteX2" fmla="*/ 17615 w 93815"/>
              <a:gd name="connsiteY2" fmla="*/ 542925 h 927100"/>
              <a:gd name="connsiteX3" fmla="*/ 1740 w 93815"/>
              <a:gd name="connsiteY3" fmla="*/ 469900 h 927100"/>
              <a:gd name="connsiteX4" fmla="*/ 4915 w 93815"/>
              <a:gd name="connsiteY4" fmla="*/ 682625 h 927100"/>
              <a:gd name="connsiteX5" fmla="*/ 1740 w 93815"/>
              <a:gd name="connsiteY5" fmla="*/ 800100 h 927100"/>
              <a:gd name="connsiteX6" fmla="*/ 36665 w 93815"/>
              <a:gd name="connsiteY6" fmla="*/ 92710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15" h="927100">
                <a:moveTo>
                  <a:pt x="93815" y="0"/>
                </a:moveTo>
                <a:cubicBezTo>
                  <a:pt x="55715" y="105569"/>
                  <a:pt x="17615" y="211138"/>
                  <a:pt x="4915" y="301625"/>
                </a:cubicBezTo>
                <a:cubicBezTo>
                  <a:pt x="-7785" y="392112"/>
                  <a:pt x="18144" y="514879"/>
                  <a:pt x="17615" y="542925"/>
                </a:cubicBezTo>
                <a:cubicBezTo>
                  <a:pt x="17086" y="570971"/>
                  <a:pt x="3857" y="446617"/>
                  <a:pt x="1740" y="469900"/>
                </a:cubicBezTo>
                <a:cubicBezTo>
                  <a:pt x="-377" y="493183"/>
                  <a:pt x="4915" y="627592"/>
                  <a:pt x="4915" y="682625"/>
                </a:cubicBezTo>
                <a:cubicBezTo>
                  <a:pt x="4915" y="737658"/>
                  <a:pt x="-3552" y="759354"/>
                  <a:pt x="1740" y="800100"/>
                </a:cubicBezTo>
                <a:cubicBezTo>
                  <a:pt x="7032" y="840846"/>
                  <a:pt x="21848" y="883973"/>
                  <a:pt x="36665" y="9271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671AAA22-B294-FA99-0E9B-87F69BDD5E3D}"/>
              </a:ext>
            </a:extLst>
          </p:cNvPr>
          <p:cNvSpPr/>
          <p:nvPr/>
        </p:nvSpPr>
        <p:spPr>
          <a:xfrm>
            <a:off x="6466499" y="4349750"/>
            <a:ext cx="124801" cy="850900"/>
          </a:xfrm>
          <a:custGeom>
            <a:avLst/>
            <a:gdLst>
              <a:gd name="connsiteX0" fmla="*/ 124801 w 124801"/>
              <a:gd name="connsiteY0" fmla="*/ 0 h 850900"/>
              <a:gd name="connsiteX1" fmla="*/ 80351 w 124801"/>
              <a:gd name="connsiteY1" fmla="*/ 254000 h 850900"/>
              <a:gd name="connsiteX2" fmla="*/ 102576 w 124801"/>
              <a:gd name="connsiteY2" fmla="*/ 425450 h 850900"/>
              <a:gd name="connsiteX3" fmla="*/ 976 w 124801"/>
              <a:gd name="connsiteY3" fmla="*/ 250825 h 850900"/>
              <a:gd name="connsiteX4" fmla="*/ 48601 w 124801"/>
              <a:gd name="connsiteY4" fmla="*/ 549275 h 850900"/>
              <a:gd name="connsiteX5" fmla="*/ 4151 w 124801"/>
              <a:gd name="connsiteY5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01" h="850900">
                <a:moveTo>
                  <a:pt x="124801" y="0"/>
                </a:moveTo>
                <a:cubicBezTo>
                  <a:pt x="104428" y="91546"/>
                  <a:pt x="84055" y="183092"/>
                  <a:pt x="80351" y="254000"/>
                </a:cubicBezTo>
                <a:cubicBezTo>
                  <a:pt x="76647" y="324908"/>
                  <a:pt x="115805" y="425979"/>
                  <a:pt x="102576" y="425450"/>
                </a:cubicBezTo>
                <a:cubicBezTo>
                  <a:pt x="89347" y="424921"/>
                  <a:pt x="9972" y="230188"/>
                  <a:pt x="976" y="250825"/>
                </a:cubicBezTo>
                <a:cubicBezTo>
                  <a:pt x="-8020" y="271463"/>
                  <a:pt x="48072" y="449263"/>
                  <a:pt x="48601" y="549275"/>
                </a:cubicBezTo>
                <a:cubicBezTo>
                  <a:pt x="49130" y="649287"/>
                  <a:pt x="26640" y="750093"/>
                  <a:pt x="4151" y="8509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7F88D75-11B2-F72E-8657-241F0C089D1D}"/>
              </a:ext>
            </a:extLst>
          </p:cNvPr>
          <p:cNvSpPr/>
          <p:nvPr/>
        </p:nvSpPr>
        <p:spPr>
          <a:xfrm>
            <a:off x="5740400" y="4268554"/>
            <a:ext cx="701675" cy="290746"/>
          </a:xfrm>
          <a:custGeom>
            <a:avLst/>
            <a:gdLst>
              <a:gd name="connsiteX0" fmla="*/ 0 w 701675"/>
              <a:gd name="connsiteY0" fmla="*/ 27221 h 290746"/>
              <a:gd name="connsiteX1" fmla="*/ 320675 w 701675"/>
              <a:gd name="connsiteY1" fmla="*/ 8171 h 290746"/>
              <a:gd name="connsiteX2" fmla="*/ 527050 w 701675"/>
              <a:gd name="connsiteY2" fmla="*/ 144696 h 290746"/>
              <a:gd name="connsiteX3" fmla="*/ 473075 w 701675"/>
              <a:gd name="connsiteY3" fmla="*/ 87546 h 290746"/>
              <a:gd name="connsiteX4" fmla="*/ 701675 w 701675"/>
              <a:gd name="connsiteY4" fmla="*/ 290746 h 29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675" h="290746">
                <a:moveTo>
                  <a:pt x="0" y="27221"/>
                </a:moveTo>
                <a:cubicBezTo>
                  <a:pt x="116416" y="7906"/>
                  <a:pt x="232833" y="-11408"/>
                  <a:pt x="320675" y="8171"/>
                </a:cubicBezTo>
                <a:cubicBezTo>
                  <a:pt x="408517" y="27750"/>
                  <a:pt x="501650" y="131467"/>
                  <a:pt x="527050" y="144696"/>
                </a:cubicBezTo>
                <a:cubicBezTo>
                  <a:pt x="552450" y="157925"/>
                  <a:pt x="443971" y="63204"/>
                  <a:pt x="473075" y="87546"/>
                </a:cubicBezTo>
                <a:cubicBezTo>
                  <a:pt x="502179" y="111888"/>
                  <a:pt x="601927" y="201317"/>
                  <a:pt x="701675" y="29074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A8BB59B-2634-00E2-9C63-60D78353CC3E}"/>
              </a:ext>
            </a:extLst>
          </p:cNvPr>
          <p:cNvSpPr/>
          <p:nvPr/>
        </p:nvSpPr>
        <p:spPr>
          <a:xfrm>
            <a:off x="3635375" y="4333875"/>
            <a:ext cx="400050" cy="171450"/>
          </a:xfrm>
          <a:custGeom>
            <a:avLst/>
            <a:gdLst>
              <a:gd name="connsiteX0" fmla="*/ 0 w 400050"/>
              <a:gd name="connsiteY0" fmla="*/ 171450 h 171450"/>
              <a:gd name="connsiteX1" fmla="*/ 215900 w 400050"/>
              <a:gd name="connsiteY1" fmla="*/ 66675 h 171450"/>
              <a:gd name="connsiteX2" fmla="*/ 98425 w 400050"/>
              <a:gd name="connsiteY2" fmla="*/ 165100 h 171450"/>
              <a:gd name="connsiteX3" fmla="*/ 209550 w 400050"/>
              <a:gd name="connsiteY3" fmla="*/ 34925 h 171450"/>
              <a:gd name="connsiteX4" fmla="*/ 400050 w 400050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" h="171450">
                <a:moveTo>
                  <a:pt x="0" y="171450"/>
                </a:moveTo>
                <a:cubicBezTo>
                  <a:pt x="99748" y="119591"/>
                  <a:pt x="199496" y="67733"/>
                  <a:pt x="215900" y="66675"/>
                </a:cubicBezTo>
                <a:cubicBezTo>
                  <a:pt x="232304" y="65617"/>
                  <a:pt x="99483" y="170391"/>
                  <a:pt x="98425" y="165100"/>
                </a:cubicBezTo>
                <a:cubicBezTo>
                  <a:pt x="97367" y="159809"/>
                  <a:pt x="159279" y="62442"/>
                  <a:pt x="209550" y="34925"/>
                </a:cubicBezTo>
                <a:cubicBezTo>
                  <a:pt x="259821" y="7408"/>
                  <a:pt x="329935" y="3704"/>
                  <a:pt x="40005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C7371164-7E80-6301-CEA5-F9CF83255C8E}"/>
              </a:ext>
            </a:extLst>
          </p:cNvPr>
          <p:cNvSpPr/>
          <p:nvPr/>
        </p:nvSpPr>
        <p:spPr>
          <a:xfrm>
            <a:off x="3996286" y="5886450"/>
            <a:ext cx="797964" cy="793642"/>
          </a:xfrm>
          <a:custGeom>
            <a:avLst/>
            <a:gdLst>
              <a:gd name="connsiteX0" fmla="*/ 797964 w 797964"/>
              <a:gd name="connsiteY0" fmla="*/ 0 h 793642"/>
              <a:gd name="connsiteX1" fmla="*/ 439189 w 797964"/>
              <a:gd name="connsiteY1" fmla="*/ 149225 h 793642"/>
              <a:gd name="connsiteX2" fmla="*/ 550314 w 797964"/>
              <a:gd name="connsiteY2" fmla="*/ 146050 h 793642"/>
              <a:gd name="connsiteX3" fmla="*/ 197889 w 797964"/>
              <a:gd name="connsiteY3" fmla="*/ 304800 h 793642"/>
              <a:gd name="connsiteX4" fmla="*/ 378864 w 797964"/>
              <a:gd name="connsiteY4" fmla="*/ 250825 h 793642"/>
              <a:gd name="connsiteX5" fmla="*/ 74064 w 797964"/>
              <a:gd name="connsiteY5" fmla="*/ 466725 h 793642"/>
              <a:gd name="connsiteX6" fmla="*/ 169314 w 797964"/>
              <a:gd name="connsiteY6" fmla="*/ 406400 h 793642"/>
              <a:gd name="connsiteX7" fmla="*/ 89939 w 797964"/>
              <a:gd name="connsiteY7" fmla="*/ 587375 h 793642"/>
              <a:gd name="connsiteX8" fmla="*/ 188364 w 797964"/>
              <a:gd name="connsiteY8" fmla="*/ 517525 h 793642"/>
              <a:gd name="connsiteX9" fmla="*/ 4214 w 797964"/>
              <a:gd name="connsiteY9" fmla="*/ 790575 h 793642"/>
              <a:gd name="connsiteX10" fmla="*/ 404264 w 797964"/>
              <a:gd name="connsiteY10" fmla="*/ 307975 h 793642"/>
              <a:gd name="connsiteX11" fmla="*/ 312189 w 797964"/>
              <a:gd name="connsiteY11" fmla="*/ 396875 h 793642"/>
              <a:gd name="connsiteX12" fmla="*/ 636039 w 797964"/>
              <a:gd name="connsiteY12" fmla="*/ 146050 h 79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7964" h="793642">
                <a:moveTo>
                  <a:pt x="797964" y="0"/>
                </a:moveTo>
                <a:cubicBezTo>
                  <a:pt x="639214" y="62441"/>
                  <a:pt x="480464" y="124883"/>
                  <a:pt x="439189" y="149225"/>
                </a:cubicBezTo>
                <a:cubicBezTo>
                  <a:pt x="397914" y="173567"/>
                  <a:pt x="590531" y="120121"/>
                  <a:pt x="550314" y="146050"/>
                </a:cubicBezTo>
                <a:cubicBezTo>
                  <a:pt x="510097" y="171979"/>
                  <a:pt x="226464" y="287338"/>
                  <a:pt x="197889" y="304800"/>
                </a:cubicBezTo>
                <a:cubicBezTo>
                  <a:pt x="169314" y="322262"/>
                  <a:pt x="399502" y="223837"/>
                  <a:pt x="378864" y="250825"/>
                </a:cubicBezTo>
                <a:cubicBezTo>
                  <a:pt x="358226" y="277813"/>
                  <a:pt x="108989" y="440796"/>
                  <a:pt x="74064" y="466725"/>
                </a:cubicBezTo>
                <a:cubicBezTo>
                  <a:pt x="39139" y="492654"/>
                  <a:pt x="166668" y="386292"/>
                  <a:pt x="169314" y="406400"/>
                </a:cubicBezTo>
                <a:cubicBezTo>
                  <a:pt x="171960" y="426508"/>
                  <a:pt x="86764" y="568854"/>
                  <a:pt x="89939" y="587375"/>
                </a:cubicBezTo>
                <a:cubicBezTo>
                  <a:pt x="93114" y="605896"/>
                  <a:pt x="202652" y="483658"/>
                  <a:pt x="188364" y="517525"/>
                </a:cubicBezTo>
                <a:cubicBezTo>
                  <a:pt x="174076" y="551392"/>
                  <a:pt x="-31769" y="825500"/>
                  <a:pt x="4214" y="790575"/>
                </a:cubicBezTo>
                <a:cubicBezTo>
                  <a:pt x="40197" y="755650"/>
                  <a:pt x="352935" y="373592"/>
                  <a:pt x="404264" y="307975"/>
                </a:cubicBezTo>
                <a:cubicBezTo>
                  <a:pt x="455593" y="242358"/>
                  <a:pt x="273560" y="423862"/>
                  <a:pt x="312189" y="396875"/>
                </a:cubicBezTo>
                <a:cubicBezTo>
                  <a:pt x="350818" y="369888"/>
                  <a:pt x="493428" y="257969"/>
                  <a:pt x="636039" y="1460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FC49087-916A-E8E1-E26F-3662FF969813}"/>
              </a:ext>
            </a:extLst>
          </p:cNvPr>
          <p:cNvSpPr/>
          <p:nvPr/>
        </p:nvSpPr>
        <p:spPr>
          <a:xfrm>
            <a:off x="4771954" y="5861050"/>
            <a:ext cx="416353" cy="397691"/>
          </a:xfrm>
          <a:custGeom>
            <a:avLst/>
            <a:gdLst>
              <a:gd name="connsiteX0" fmla="*/ 139771 w 416353"/>
              <a:gd name="connsiteY0" fmla="*/ 0 h 397691"/>
              <a:gd name="connsiteX1" fmla="*/ 71 w 416353"/>
              <a:gd name="connsiteY1" fmla="*/ 247650 h 397691"/>
              <a:gd name="connsiteX2" fmla="*/ 155646 w 416353"/>
              <a:gd name="connsiteY2" fmla="*/ 174625 h 397691"/>
              <a:gd name="connsiteX3" fmla="*/ 120721 w 416353"/>
              <a:gd name="connsiteY3" fmla="*/ 311150 h 397691"/>
              <a:gd name="connsiteX4" fmla="*/ 219146 w 416353"/>
              <a:gd name="connsiteY4" fmla="*/ 231775 h 397691"/>
              <a:gd name="connsiteX5" fmla="*/ 206446 w 416353"/>
              <a:gd name="connsiteY5" fmla="*/ 396875 h 397691"/>
              <a:gd name="connsiteX6" fmla="*/ 304871 w 416353"/>
              <a:gd name="connsiteY6" fmla="*/ 149225 h 397691"/>
              <a:gd name="connsiteX7" fmla="*/ 282646 w 416353"/>
              <a:gd name="connsiteY7" fmla="*/ 238125 h 397691"/>
              <a:gd name="connsiteX8" fmla="*/ 355671 w 416353"/>
              <a:gd name="connsiteY8" fmla="*/ 85725 h 397691"/>
              <a:gd name="connsiteX9" fmla="*/ 415996 w 416353"/>
              <a:gd name="connsiteY9" fmla="*/ 184150 h 397691"/>
              <a:gd name="connsiteX10" fmla="*/ 377896 w 416353"/>
              <a:gd name="connsiteY10" fmla="*/ 34925 h 397691"/>
              <a:gd name="connsiteX11" fmla="*/ 320746 w 416353"/>
              <a:gd name="connsiteY11" fmla="*/ 12700 h 397691"/>
              <a:gd name="connsiteX12" fmla="*/ 330271 w 416353"/>
              <a:gd name="connsiteY12" fmla="*/ 44450 h 397691"/>
              <a:gd name="connsiteX13" fmla="*/ 225496 w 416353"/>
              <a:gd name="connsiteY13" fmla="*/ 3175 h 39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353" h="397691">
                <a:moveTo>
                  <a:pt x="139771" y="0"/>
                </a:moveTo>
                <a:cubicBezTo>
                  <a:pt x="68598" y="109273"/>
                  <a:pt x="-2575" y="218546"/>
                  <a:pt x="71" y="247650"/>
                </a:cubicBezTo>
                <a:cubicBezTo>
                  <a:pt x="2717" y="276754"/>
                  <a:pt x="135538" y="164042"/>
                  <a:pt x="155646" y="174625"/>
                </a:cubicBezTo>
                <a:cubicBezTo>
                  <a:pt x="175754" y="185208"/>
                  <a:pt x="110138" y="301625"/>
                  <a:pt x="120721" y="311150"/>
                </a:cubicBezTo>
                <a:cubicBezTo>
                  <a:pt x="131304" y="320675"/>
                  <a:pt x="204859" y="217488"/>
                  <a:pt x="219146" y="231775"/>
                </a:cubicBezTo>
                <a:cubicBezTo>
                  <a:pt x="233433" y="246062"/>
                  <a:pt x="192158" y="410633"/>
                  <a:pt x="206446" y="396875"/>
                </a:cubicBezTo>
                <a:cubicBezTo>
                  <a:pt x="220734" y="383117"/>
                  <a:pt x="292171" y="175683"/>
                  <a:pt x="304871" y="149225"/>
                </a:cubicBezTo>
                <a:cubicBezTo>
                  <a:pt x="317571" y="122767"/>
                  <a:pt x="274179" y="248708"/>
                  <a:pt x="282646" y="238125"/>
                </a:cubicBezTo>
                <a:cubicBezTo>
                  <a:pt x="291113" y="227542"/>
                  <a:pt x="333446" y="94721"/>
                  <a:pt x="355671" y="85725"/>
                </a:cubicBezTo>
                <a:cubicBezTo>
                  <a:pt x="377896" y="76729"/>
                  <a:pt x="412292" y="192617"/>
                  <a:pt x="415996" y="184150"/>
                </a:cubicBezTo>
                <a:cubicBezTo>
                  <a:pt x="419700" y="175683"/>
                  <a:pt x="393771" y="63500"/>
                  <a:pt x="377896" y="34925"/>
                </a:cubicBezTo>
                <a:cubicBezTo>
                  <a:pt x="362021" y="6350"/>
                  <a:pt x="328684" y="11112"/>
                  <a:pt x="320746" y="12700"/>
                </a:cubicBezTo>
                <a:cubicBezTo>
                  <a:pt x="312808" y="14288"/>
                  <a:pt x="346146" y="46038"/>
                  <a:pt x="330271" y="44450"/>
                </a:cubicBezTo>
                <a:cubicBezTo>
                  <a:pt x="314396" y="42863"/>
                  <a:pt x="269946" y="23019"/>
                  <a:pt x="225496" y="31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8A43C153-9292-E033-23B2-D98E2D8F9970}"/>
              </a:ext>
            </a:extLst>
          </p:cNvPr>
          <p:cNvSpPr/>
          <p:nvPr/>
        </p:nvSpPr>
        <p:spPr>
          <a:xfrm>
            <a:off x="5187950" y="5886450"/>
            <a:ext cx="809851" cy="925385"/>
          </a:xfrm>
          <a:custGeom>
            <a:avLst/>
            <a:gdLst>
              <a:gd name="connsiteX0" fmla="*/ 0 w 809851"/>
              <a:gd name="connsiteY0" fmla="*/ 0 h 925385"/>
              <a:gd name="connsiteX1" fmla="*/ 222250 w 809851"/>
              <a:gd name="connsiteY1" fmla="*/ 158750 h 925385"/>
              <a:gd name="connsiteX2" fmla="*/ 174625 w 809851"/>
              <a:gd name="connsiteY2" fmla="*/ 117475 h 925385"/>
              <a:gd name="connsiteX3" fmla="*/ 425450 w 809851"/>
              <a:gd name="connsiteY3" fmla="*/ 190500 h 925385"/>
              <a:gd name="connsiteX4" fmla="*/ 285750 w 809851"/>
              <a:gd name="connsiteY4" fmla="*/ 222250 h 925385"/>
              <a:gd name="connsiteX5" fmla="*/ 469900 w 809851"/>
              <a:gd name="connsiteY5" fmla="*/ 323850 h 925385"/>
              <a:gd name="connsiteX6" fmla="*/ 650875 w 809851"/>
              <a:gd name="connsiteY6" fmla="*/ 419100 h 925385"/>
              <a:gd name="connsiteX7" fmla="*/ 809625 w 809851"/>
              <a:gd name="connsiteY7" fmla="*/ 368300 h 925385"/>
              <a:gd name="connsiteX8" fmla="*/ 615950 w 809851"/>
              <a:gd name="connsiteY8" fmla="*/ 460375 h 925385"/>
              <a:gd name="connsiteX9" fmla="*/ 682625 w 809851"/>
              <a:gd name="connsiteY9" fmla="*/ 549275 h 925385"/>
              <a:gd name="connsiteX10" fmla="*/ 600075 w 809851"/>
              <a:gd name="connsiteY10" fmla="*/ 504825 h 925385"/>
              <a:gd name="connsiteX11" fmla="*/ 650875 w 809851"/>
              <a:gd name="connsiteY11" fmla="*/ 714375 h 925385"/>
              <a:gd name="connsiteX12" fmla="*/ 584200 w 809851"/>
              <a:gd name="connsiteY12" fmla="*/ 539750 h 925385"/>
              <a:gd name="connsiteX13" fmla="*/ 676275 w 809851"/>
              <a:gd name="connsiteY13" fmla="*/ 793750 h 925385"/>
              <a:gd name="connsiteX14" fmla="*/ 714375 w 809851"/>
              <a:gd name="connsiteY14" fmla="*/ 920750 h 925385"/>
              <a:gd name="connsiteX15" fmla="*/ 704850 w 809851"/>
              <a:gd name="connsiteY15" fmla="*/ 876300 h 925385"/>
              <a:gd name="connsiteX16" fmla="*/ 581025 w 809851"/>
              <a:gd name="connsiteY16" fmla="*/ 676275 h 9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851" h="925385">
                <a:moveTo>
                  <a:pt x="0" y="0"/>
                </a:moveTo>
                <a:lnTo>
                  <a:pt x="222250" y="158750"/>
                </a:lnTo>
                <a:cubicBezTo>
                  <a:pt x="251354" y="178329"/>
                  <a:pt x="140758" y="112183"/>
                  <a:pt x="174625" y="117475"/>
                </a:cubicBezTo>
                <a:cubicBezTo>
                  <a:pt x="208492" y="122767"/>
                  <a:pt x="406929" y="173038"/>
                  <a:pt x="425450" y="190500"/>
                </a:cubicBezTo>
                <a:cubicBezTo>
                  <a:pt x="443971" y="207963"/>
                  <a:pt x="278342" y="200025"/>
                  <a:pt x="285750" y="222250"/>
                </a:cubicBezTo>
                <a:cubicBezTo>
                  <a:pt x="293158" y="244475"/>
                  <a:pt x="409046" y="291042"/>
                  <a:pt x="469900" y="323850"/>
                </a:cubicBezTo>
                <a:cubicBezTo>
                  <a:pt x="530754" y="356658"/>
                  <a:pt x="594254" y="411692"/>
                  <a:pt x="650875" y="419100"/>
                </a:cubicBezTo>
                <a:cubicBezTo>
                  <a:pt x="707496" y="426508"/>
                  <a:pt x="815446" y="361421"/>
                  <a:pt x="809625" y="368300"/>
                </a:cubicBezTo>
                <a:cubicBezTo>
                  <a:pt x="803804" y="375179"/>
                  <a:pt x="637117" y="430213"/>
                  <a:pt x="615950" y="460375"/>
                </a:cubicBezTo>
                <a:cubicBezTo>
                  <a:pt x="594783" y="490537"/>
                  <a:pt x="685271" y="541867"/>
                  <a:pt x="682625" y="549275"/>
                </a:cubicBezTo>
                <a:cubicBezTo>
                  <a:pt x="679979" y="556683"/>
                  <a:pt x="605367" y="477308"/>
                  <a:pt x="600075" y="504825"/>
                </a:cubicBezTo>
                <a:cubicBezTo>
                  <a:pt x="594783" y="532342"/>
                  <a:pt x="653521" y="708554"/>
                  <a:pt x="650875" y="714375"/>
                </a:cubicBezTo>
                <a:cubicBezTo>
                  <a:pt x="648229" y="720196"/>
                  <a:pt x="579967" y="526521"/>
                  <a:pt x="584200" y="539750"/>
                </a:cubicBezTo>
                <a:cubicBezTo>
                  <a:pt x="588433" y="552979"/>
                  <a:pt x="654579" y="730250"/>
                  <a:pt x="676275" y="793750"/>
                </a:cubicBezTo>
                <a:cubicBezTo>
                  <a:pt x="697971" y="857250"/>
                  <a:pt x="709613" y="906992"/>
                  <a:pt x="714375" y="920750"/>
                </a:cubicBezTo>
                <a:cubicBezTo>
                  <a:pt x="719137" y="934508"/>
                  <a:pt x="727075" y="917046"/>
                  <a:pt x="704850" y="876300"/>
                </a:cubicBezTo>
                <a:cubicBezTo>
                  <a:pt x="682625" y="835554"/>
                  <a:pt x="631825" y="755914"/>
                  <a:pt x="581025" y="6762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BDC41E1-0263-CA1A-4F92-B33D2DF85332}"/>
              </a:ext>
            </a:extLst>
          </p:cNvPr>
          <p:cNvSpPr/>
          <p:nvPr/>
        </p:nvSpPr>
        <p:spPr>
          <a:xfrm>
            <a:off x="4484651" y="6749143"/>
            <a:ext cx="412381" cy="738118"/>
          </a:xfrm>
          <a:custGeom>
            <a:avLst/>
            <a:gdLst>
              <a:gd name="connsiteX0" fmla="*/ 63598 w 412381"/>
              <a:gd name="connsiteY0" fmla="*/ 0 h 738118"/>
              <a:gd name="connsiteX1" fmla="*/ 12139 w 412381"/>
              <a:gd name="connsiteY1" fmla="*/ 142504 h 738118"/>
              <a:gd name="connsiteX2" fmla="*/ 265479 w 412381"/>
              <a:gd name="connsiteY2" fmla="*/ 55418 h 738118"/>
              <a:gd name="connsiteX3" fmla="*/ 198185 w 412381"/>
              <a:gd name="connsiteY3" fmla="*/ 241465 h 738118"/>
              <a:gd name="connsiteX4" fmla="*/ 336731 w 412381"/>
              <a:gd name="connsiteY4" fmla="*/ 130628 h 738118"/>
              <a:gd name="connsiteX5" fmla="*/ 309022 w 412381"/>
              <a:gd name="connsiteY5" fmla="*/ 281049 h 738118"/>
              <a:gd name="connsiteX6" fmla="*/ 400066 w 412381"/>
              <a:gd name="connsiteY6" fmla="*/ 201880 h 738118"/>
              <a:gd name="connsiteX7" fmla="*/ 316939 w 412381"/>
              <a:gd name="connsiteY7" fmla="*/ 391886 h 738118"/>
              <a:gd name="connsiteX8" fmla="*/ 407983 w 412381"/>
              <a:gd name="connsiteY8" fmla="*/ 320634 h 738118"/>
              <a:gd name="connsiteX9" fmla="*/ 146726 w 412381"/>
              <a:gd name="connsiteY9" fmla="*/ 581891 h 738118"/>
              <a:gd name="connsiteX10" fmla="*/ 51723 w 412381"/>
              <a:gd name="connsiteY10" fmla="*/ 728353 h 738118"/>
              <a:gd name="connsiteX11" fmla="*/ 59640 w 412381"/>
              <a:gd name="connsiteY11" fmla="*/ 712519 h 73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381" h="738118">
                <a:moveTo>
                  <a:pt x="63598" y="0"/>
                </a:moveTo>
                <a:cubicBezTo>
                  <a:pt x="21045" y="66634"/>
                  <a:pt x="-21508" y="133268"/>
                  <a:pt x="12139" y="142504"/>
                </a:cubicBezTo>
                <a:cubicBezTo>
                  <a:pt x="45786" y="151740"/>
                  <a:pt x="234471" y="38925"/>
                  <a:pt x="265479" y="55418"/>
                </a:cubicBezTo>
                <a:cubicBezTo>
                  <a:pt x="296487" y="71911"/>
                  <a:pt x="186310" y="228930"/>
                  <a:pt x="198185" y="241465"/>
                </a:cubicBezTo>
                <a:cubicBezTo>
                  <a:pt x="210060" y="254000"/>
                  <a:pt x="318258" y="124031"/>
                  <a:pt x="336731" y="130628"/>
                </a:cubicBezTo>
                <a:cubicBezTo>
                  <a:pt x="355204" y="137225"/>
                  <a:pt x="298466" y="269174"/>
                  <a:pt x="309022" y="281049"/>
                </a:cubicBezTo>
                <a:cubicBezTo>
                  <a:pt x="319578" y="292924"/>
                  <a:pt x="398747" y="183407"/>
                  <a:pt x="400066" y="201880"/>
                </a:cubicBezTo>
                <a:cubicBezTo>
                  <a:pt x="401386" y="220353"/>
                  <a:pt x="315620" y="372094"/>
                  <a:pt x="316939" y="391886"/>
                </a:cubicBezTo>
                <a:cubicBezTo>
                  <a:pt x="318259" y="411678"/>
                  <a:pt x="436352" y="288967"/>
                  <a:pt x="407983" y="320634"/>
                </a:cubicBezTo>
                <a:cubicBezTo>
                  <a:pt x="379614" y="352301"/>
                  <a:pt x="206103" y="513938"/>
                  <a:pt x="146726" y="581891"/>
                </a:cubicBezTo>
                <a:cubicBezTo>
                  <a:pt x="87349" y="649844"/>
                  <a:pt x="51723" y="728353"/>
                  <a:pt x="51723" y="728353"/>
                </a:cubicBezTo>
                <a:cubicBezTo>
                  <a:pt x="37209" y="750124"/>
                  <a:pt x="48424" y="731321"/>
                  <a:pt x="59640" y="71251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680035FF-FE4A-DA55-A646-51A7CA3C9EB1}"/>
              </a:ext>
            </a:extLst>
          </p:cNvPr>
          <p:cNvSpPr/>
          <p:nvPr/>
        </p:nvSpPr>
        <p:spPr>
          <a:xfrm>
            <a:off x="4592091" y="6760724"/>
            <a:ext cx="898267" cy="888106"/>
          </a:xfrm>
          <a:custGeom>
            <a:avLst/>
            <a:gdLst>
              <a:gd name="connsiteX0" fmla="*/ 898267 w 898267"/>
              <a:gd name="connsiteY0" fmla="*/ 4253 h 888106"/>
              <a:gd name="connsiteX1" fmla="*/ 767639 w 898267"/>
              <a:gd name="connsiteY1" fmla="*/ 12170 h 888106"/>
              <a:gd name="connsiteX2" fmla="*/ 795348 w 898267"/>
              <a:gd name="connsiteY2" fmla="*/ 107172 h 888106"/>
              <a:gd name="connsiteX3" fmla="*/ 609301 w 898267"/>
              <a:gd name="connsiteY3" fmla="*/ 43837 h 888106"/>
              <a:gd name="connsiteX4" fmla="*/ 621177 w 898267"/>
              <a:gd name="connsiteY4" fmla="*/ 111131 h 888106"/>
              <a:gd name="connsiteX5" fmla="*/ 538049 w 898267"/>
              <a:gd name="connsiteY5" fmla="*/ 214050 h 888106"/>
              <a:gd name="connsiteX6" fmla="*/ 664719 w 898267"/>
              <a:gd name="connsiteY6" fmla="*/ 396138 h 888106"/>
              <a:gd name="connsiteX7" fmla="*/ 502423 w 898267"/>
              <a:gd name="connsiteY7" fmla="*/ 372388 h 888106"/>
              <a:gd name="connsiteX8" fmla="*/ 775556 w 898267"/>
              <a:gd name="connsiteY8" fmla="*/ 756357 h 888106"/>
              <a:gd name="connsiteX9" fmla="*/ 668678 w 898267"/>
              <a:gd name="connsiteY9" fmla="*/ 669271 h 888106"/>
              <a:gd name="connsiteX10" fmla="*/ 629093 w 898267"/>
              <a:gd name="connsiteY10" fmla="*/ 791982 h 888106"/>
              <a:gd name="connsiteX11" fmla="*/ 450964 w 898267"/>
              <a:gd name="connsiteY11" fmla="*/ 546559 h 888106"/>
              <a:gd name="connsiteX12" fmla="*/ 470756 w 898267"/>
              <a:gd name="connsiteY12" fmla="*/ 645520 h 888106"/>
              <a:gd name="connsiteX13" fmla="*/ 288667 w 898267"/>
              <a:gd name="connsiteY13" fmla="*/ 883027 h 888106"/>
              <a:gd name="connsiteX14" fmla="*/ 328252 w 898267"/>
              <a:gd name="connsiteY14" fmla="*/ 795941 h 888106"/>
              <a:gd name="connsiteX15" fmla="*/ 284709 w 898267"/>
              <a:gd name="connsiteY15" fmla="*/ 653437 h 888106"/>
              <a:gd name="connsiteX16" fmla="*/ 225332 w 898267"/>
              <a:gd name="connsiteY16" fmla="*/ 867193 h 888106"/>
              <a:gd name="connsiteX17" fmla="*/ 272834 w 898267"/>
              <a:gd name="connsiteY17" fmla="*/ 598019 h 888106"/>
              <a:gd name="connsiteX18" fmla="*/ 177831 w 898267"/>
              <a:gd name="connsiteY18" fmla="*/ 752398 h 888106"/>
              <a:gd name="connsiteX19" fmla="*/ 114496 w 898267"/>
              <a:gd name="connsiteY19" fmla="*/ 863234 h 888106"/>
              <a:gd name="connsiteX20" fmla="*/ 181790 w 898267"/>
              <a:gd name="connsiteY20" fmla="*/ 601977 h 888106"/>
              <a:gd name="connsiteX21" fmla="*/ 3660 w 898267"/>
              <a:gd name="connsiteY21" fmla="*/ 863234 h 888106"/>
              <a:gd name="connsiteX22" fmla="*/ 78870 w 898267"/>
              <a:gd name="connsiteY22" fmla="*/ 633645 h 8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8267" h="888106">
                <a:moveTo>
                  <a:pt x="898267" y="4253"/>
                </a:moveTo>
                <a:cubicBezTo>
                  <a:pt x="841529" y="-365"/>
                  <a:pt x="784792" y="-4983"/>
                  <a:pt x="767639" y="12170"/>
                </a:cubicBezTo>
                <a:cubicBezTo>
                  <a:pt x="750486" y="29323"/>
                  <a:pt x="821738" y="101894"/>
                  <a:pt x="795348" y="107172"/>
                </a:cubicBezTo>
                <a:cubicBezTo>
                  <a:pt x="768958" y="112450"/>
                  <a:pt x="638329" y="43177"/>
                  <a:pt x="609301" y="43837"/>
                </a:cubicBezTo>
                <a:cubicBezTo>
                  <a:pt x="580273" y="44497"/>
                  <a:pt x="633052" y="82762"/>
                  <a:pt x="621177" y="111131"/>
                </a:cubicBezTo>
                <a:cubicBezTo>
                  <a:pt x="609302" y="139500"/>
                  <a:pt x="530792" y="166549"/>
                  <a:pt x="538049" y="214050"/>
                </a:cubicBezTo>
                <a:cubicBezTo>
                  <a:pt x="545306" y="261551"/>
                  <a:pt x="670657" y="369748"/>
                  <a:pt x="664719" y="396138"/>
                </a:cubicBezTo>
                <a:cubicBezTo>
                  <a:pt x="658781" y="422528"/>
                  <a:pt x="483950" y="312352"/>
                  <a:pt x="502423" y="372388"/>
                </a:cubicBezTo>
                <a:cubicBezTo>
                  <a:pt x="520896" y="432425"/>
                  <a:pt x="747847" y="706877"/>
                  <a:pt x="775556" y="756357"/>
                </a:cubicBezTo>
                <a:cubicBezTo>
                  <a:pt x="803265" y="805838"/>
                  <a:pt x="693088" y="663334"/>
                  <a:pt x="668678" y="669271"/>
                </a:cubicBezTo>
                <a:cubicBezTo>
                  <a:pt x="644267" y="675209"/>
                  <a:pt x="665379" y="812434"/>
                  <a:pt x="629093" y="791982"/>
                </a:cubicBezTo>
                <a:cubicBezTo>
                  <a:pt x="592807" y="771530"/>
                  <a:pt x="477353" y="570969"/>
                  <a:pt x="450964" y="546559"/>
                </a:cubicBezTo>
                <a:cubicBezTo>
                  <a:pt x="424575" y="522149"/>
                  <a:pt x="497805" y="589442"/>
                  <a:pt x="470756" y="645520"/>
                </a:cubicBezTo>
                <a:cubicBezTo>
                  <a:pt x="443706" y="701598"/>
                  <a:pt x="312418" y="857957"/>
                  <a:pt x="288667" y="883027"/>
                </a:cubicBezTo>
                <a:cubicBezTo>
                  <a:pt x="264916" y="908097"/>
                  <a:pt x="328912" y="834206"/>
                  <a:pt x="328252" y="795941"/>
                </a:cubicBezTo>
                <a:cubicBezTo>
                  <a:pt x="327592" y="757676"/>
                  <a:pt x="301862" y="641562"/>
                  <a:pt x="284709" y="653437"/>
                </a:cubicBezTo>
                <a:cubicBezTo>
                  <a:pt x="267556" y="665312"/>
                  <a:pt x="227311" y="876429"/>
                  <a:pt x="225332" y="867193"/>
                </a:cubicBezTo>
                <a:cubicBezTo>
                  <a:pt x="223353" y="857957"/>
                  <a:pt x="280751" y="617152"/>
                  <a:pt x="272834" y="598019"/>
                </a:cubicBezTo>
                <a:cubicBezTo>
                  <a:pt x="264917" y="578886"/>
                  <a:pt x="204221" y="708196"/>
                  <a:pt x="177831" y="752398"/>
                </a:cubicBezTo>
                <a:cubicBezTo>
                  <a:pt x="151441" y="796600"/>
                  <a:pt x="113836" y="888304"/>
                  <a:pt x="114496" y="863234"/>
                </a:cubicBezTo>
                <a:cubicBezTo>
                  <a:pt x="115156" y="838164"/>
                  <a:pt x="200263" y="601977"/>
                  <a:pt x="181790" y="601977"/>
                </a:cubicBezTo>
                <a:cubicBezTo>
                  <a:pt x="163317" y="601977"/>
                  <a:pt x="20813" y="857956"/>
                  <a:pt x="3660" y="863234"/>
                </a:cubicBezTo>
                <a:cubicBezTo>
                  <a:pt x="-13493" y="868512"/>
                  <a:pt x="32688" y="751078"/>
                  <a:pt x="78870" y="63364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2B582204-8CA7-2A86-C407-FA45CB287C29}"/>
              </a:ext>
            </a:extLst>
          </p:cNvPr>
          <p:cNvSpPr/>
          <p:nvPr/>
        </p:nvSpPr>
        <p:spPr>
          <a:xfrm>
            <a:off x="3063875" y="5070475"/>
            <a:ext cx="88900" cy="841375"/>
          </a:xfrm>
          <a:custGeom>
            <a:avLst/>
            <a:gdLst>
              <a:gd name="connsiteX0" fmla="*/ 88900 w 88900"/>
              <a:gd name="connsiteY0" fmla="*/ 0 h 841375"/>
              <a:gd name="connsiteX1" fmla="*/ 12700 w 88900"/>
              <a:gd name="connsiteY1" fmla="*/ 555625 h 841375"/>
              <a:gd name="connsiteX2" fmla="*/ 50800 w 88900"/>
              <a:gd name="connsiteY2" fmla="*/ 501650 h 841375"/>
              <a:gd name="connsiteX3" fmla="*/ 34925 w 88900"/>
              <a:gd name="connsiteY3" fmla="*/ 746125 h 841375"/>
              <a:gd name="connsiteX4" fmla="*/ 0 w 88900"/>
              <a:gd name="connsiteY4" fmla="*/ 841375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" h="841375">
                <a:moveTo>
                  <a:pt x="88900" y="0"/>
                </a:moveTo>
                <a:cubicBezTo>
                  <a:pt x="53975" y="236008"/>
                  <a:pt x="19050" y="472017"/>
                  <a:pt x="12700" y="555625"/>
                </a:cubicBezTo>
                <a:cubicBezTo>
                  <a:pt x="6350" y="639233"/>
                  <a:pt x="47096" y="469900"/>
                  <a:pt x="50800" y="501650"/>
                </a:cubicBezTo>
                <a:cubicBezTo>
                  <a:pt x="54504" y="533400"/>
                  <a:pt x="43392" y="689504"/>
                  <a:pt x="34925" y="746125"/>
                </a:cubicBezTo>
                <a:cubicBezTo>
                  <a:pt x="26458" y="802746"/>
                  <a:pt x="13229" y="822060"/>
                  <a:pt x="0" y="8413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90B0CA4-ECBD-95D7-218A-73826674B8BA}"/>
              </a:ext>
            </a:extLst>
          </p:cNvPr>
          <p:cNvSpPr/>
          <p:nvPr/>
        </p:nvSpPr>
        <p:spPr>
          <a:xfrm>
            <a:off x="3175000" y="4264025"/>
            <a:ext cx="215900" cy="1555750"/>
          </a:xfrm>
          <a:custGeom>
            <a:avLst/>
            <a:gdLst>
              <a:gd name="connsiteX0" fmla="*/ 0 w 215900"/>
              <a:gd name="connsiteY0" fmla="*/ 0 h 1555750"/>
              <a:gd name="connsiteX1" fmla="*/ 44450 w 215900"/>
              <a:gd name="connsiteY1" fmla="*/ 692150 h 1555750"/>
              <a:gd name="connsiteX2" fmla="*/ 63500 w 215900"/>
              <a:gd name="connsiteY2" fmla="*/ 631825 h 1555750"/>
              <a:gd name="connsiteX3" fmla="*/ 76200 w 215900"/>
              <a:gd name="connsiteY3" fmla="*/ 1114425 h 1555750"/>
              <a:gd name="connsiteX4" fmla="*/ 98425 w 215900"/>
              <a:gd name="connsiteY4" fmla="*/ 1073150 h 1555750"/>
              <a:gd name="connsiteX5" fmla="*/ 215900 w 215900"/>
              <a:gd name="connsiteY5" fmla="*/ 155575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00" h="1555750">
                <a:moveTo>
                  <a:pt x="0" y="0"/>
                </a:moveTo>
                <a:cubicBezTo>
                  <a:pt x="16933" y="293423"/>
                  <a:pt x="33867" y="586846"/>
                  <a:pt x="44450" y="692150"/>
                </a:cubicBezTo>
                <a:cubicBezTo>
                  <a:pt x="55033" y="797454"/>
                  <a:pt x="58208" y="561446"/>
                  <a:pt x="63500" y="631825"/>
                </a:cubicBezTo>
                <a:cubicBezTo>
                  <a:pt x="68792" y="702204"/>
                  <a:pt x="70379" y="1040871"/>
                  <a:pt x="76200" y="1114425"/>
                </a:cubicBezTo>
                <a:cubicBezTo>
                  <a:pt x="82021" y="1187979"/>
                  <a:pt x="75142" y="999596"/>
                  <a:pt x="98425" y="1073150"/>
                </a:cubicBezTo>
                <a:cubicBezTo>
                  <a:pt x="121708" y="1146704"/>
                  <a:pt x="168804" y="1351227"/>
                  <a:pt x="215900" y="15557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0D5FBCCB-9CDA-E531-68C9-2BCE1F9FA4FE}"/>
              </a:ext>
            </a:extLst>
          </p:cNvPr>
          <p:cNvSpPr/>
          <p:nvPr/>
        </p:nvSpPr>
        <p:spPr>
          <a:xfrm>
            <a:off x="6613525" y="4286250"/>
            <a:ext cx="54204" cy="1022350"/>
          </a:xfrm>
          <a:custGeom>
            <a:avLst/>
            <a:gdLst>
              <a:gd name="connsiteX0" fmla="*/ 9525 w 54204"/>
              <a:gd name="connsiteY0" fmla="*/ 0 h 1022350"/>
              <a:gd name="connsiteX1" fmla="*/ 19050 w 54204"/>
              <a:gd name="connsiteY1" fmla="*/ 685800 h 1022350"/>
              <a:gd name="connsiteX2" fmla="*/ 53975 w 54204"/>
              <a:gd name="connsiteY2" fmla="*/ 622300 h 1022350"/>
              <a:gd name="connsiteX3" fmla="*/ 0 w 54204"/>
              <a:gd name="connsiteY3" fmla="*/ 102235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04" h="1022350">
                <a:moveTo>
                  <a:pt x="9525" y="0"/>
                </a:moveTo>
                <a:cubicBezTo>
                  <a:pt x="10583" y="291041"/>
                  <a:pt x="11642" y="582083"/>
                  <a:pt x="19050" y="685800"/>
                </a:cubicBezTo>
                <a:cubicBezTo>
                  <a:pt x="26458" y="789517"/>
                  <a:pt x="57150" y="566208"/>
                  <a:pt x="53975" y="622300"/>
                </a:cubicBezTo>
                <a:cubicBezTo>
                  <a:pt x="50800" y="678392"/>
                  <a:pt x="25400" y="850371"/>
                  <a:pt x="0" y="10223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97784F2-56F6-4441-B207-426202B86EFA}"/>
              </a:ext>
            </a:extLst>
          </p:cNvPr>
          <p:cNvSpPr/>
          <p:nvPr/>
        </p:nvSpPr>
        <p:spPr>
          <a:xfrm>
            <a:off x="6092733" y="5083175"/>
            <a:ext cx="79467" cy="301625"/>
          </a:xfrm>
          <a:custGeom>
            <a:avLst/>
            <a:gdLst>
              <a:gd name="connsiteX0" fmla="*/ 79467 w 79467"/>
              <a:gd name="connsiteY0" fmla="*/ 0 h 301625"/>
              <a:gd name="connsiteX1" fmla="*/ 92 w 79467"/>
              <a:gd name="connsiteY1" fmla="*/ 107950 h 301625"/>
              <a:gd name="connsiteX2" fmla="*/ 66767 w 79467"/>
              <a:gd name="connsiteY2" fmla="*/ 301625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67" h="301625">
                <a:moveTo>
                  <a:pt x="79467" y="0"/>
                </a:moveTo>
                <a:cubicBezTo>
                  <a:pt x="40838" y="28839"/>
                  <a:pt x="2209" y="57679"/>
                  <a:pt x="92" y="107950"/>
                </a:cubicBezTo>
                <a:cubicBezTo>
                  <a:pt x="-2025" y="158221"/>
                  <a:pt x="32371" y="229923"/>
                  <a:pt x="66767" y="3016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9870954-8755-FFD3-686E-F603654B2EC6}"/>
              </a:ext>
            </a:extLst>
          </p:cNvPr>
          <p:cNvSpPr/>
          <p:nvPr/>
        </p:nvSpPr>
        <p:spPr>
          <a:xfrm>
            <a:off x="5562600" y="4819650"/>
            <a:ext cx="485775" cy="476250"/>
          </a:xfrm>
          <a:custGeom>
            <a:avLst/>
            <a:gdLst>
              <a:gd name="connsiteX0" fmla="*/ 0 w 485775"/>
              <a:gd name="connsiteY0" fmla="*/ 0 h 476250"/>
              <a:gd name="connsiteX1" fmla="*/ 155575 w 485775"/>
              <a:gd name="connsiteY1" fmla="*/ 368300 h 476250"/>
              <a:gd name="connsiteX2" fmla="*/ 158750 w 485775"/>
              <a:gd name="connsiteY2" fmla="*/ 304800 h 476250"/>
              <a:gd name="connsiteX3" fmla="*/ 231775 w 485775"/>
              <a:gd name="connsiteY3" fmla="*/ 415925 h 476250"/>
              <a:gd name="connsiteX4" fmla="*/ 254000 w 485775"/>
              <a:gd name="connsiteY4" fmla="*/ 358775 h 476250"/>
              <a:gd name="connsiteX5" fmla="*/ 292100 w 485775"/>
              <a:gd name="connsiteY5" fmla="*/ 406400 h 476250"/>
              <a:gd name="connsiteX6" fmla="*/ 361950 w 485775"/>
              <a:gd name="connsiteY6" fmla="*/ 336550 h 476250"/>
              <a:gd name="connsiteX7" fmla="*/ 485775 w 485775"/>
              <a:gd name="connsiteY7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775" h="476250">
                <a:moveTo>
                  <a:pt x="0" y="0"/>
                </a:moveTo>
                <a:cubicBezTo>
                  <a:pt x="64558" y="158750"/>
                  <a:pt x="129117" y="317500"/>
                  <a:pt x="155575" y="368300"/>
                </a:cubicBezTo>
                <a:cubicBezTo>
                  <a:pt x="182033" y="419100"/>
                  <a:pt x="146050" y="296863"/>
                  <a:pt x="158750" y="304800"/>
                </a:cubicBezTo>
                <a:cubicBezTo>
                  <a:pt x="171450" y="312737"/>
                  <a:pt x="215900" y="406929"/>
                  <a:pt x="231775" y="415925"/>
                </a:cubicBezTo>
                <a:cubicBezTo>
                  <a:pt x="247650" y="424921"/>
                  <a:pt x="243946" y="360362"/>
                  <a:pt x="254000" y="358775"/>
                </a:cubicBezTo>
                <a:cubicBezTo>
                  <a:pt x="264054" y="357188"/>
                  <a:pt x="274108" y="410104"/>
                  <a:pt x="292100" y="406400"/>
                </a:cubicBezTo>
                <a:cubicBezTo>
                  <a:pt x="310092" y="402696"/>
                  <a:pt x="329671" y="324908"/>
                  <a:pt x="361950" y="336550"/>
                </a:cubicBezTo>
                <a:cubicBezTo>
                  <a:pt x="394229" y="348192"/>
                  <a:pt x="440002" y="412221"/>
                  <a:pt x="485775" y="4762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D7E5682-1D55-B204-D405-935D1F3CED1F}"/>
              </a:ext>
            </a:extLst>
          </p:cNvPr>
          <p:cNvSpPr/>
          <p:nvPr/>
        </p:nvSpPr>
        <p:spPr>
          <a:xfrm>
            <a:off x="6251575" y="5543550"/>
            <a:ext cx="194896" cy="482600"/>
          </a:xfrm>
          <a:custGeom>
            <a:avLst/>
            <a:gdLst>
              <a:gd name="connsiteX0" fmla="*/ 193675 w 194896"/>
              <a:gd name="connsiteY0" fmla="*/ 0 h 482600"/>
              <a:gd name="connsiteX1" fmla="*/ 174625 w 194896"/>
              <a:gd name="connsiteY1" fmla="*/ 146050 h 482600"/>
              <a:gd name="connsiteX2" fmla="*/ 53975 w 194896"/>
              <a:gd name="connsiteY2" fmla="*/ 282575 h 482600"/>
              <a:gd name="connsiteX3" fmla="*/ 0 w 194896"/>
              <a:gd name="connsiteY3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96" h="482600">
                <a:moveTo>
                  <a:pt x="193675" y="0"/>
                </a:moveTo>
                <a:cubicBezTo>
                  <a:pt x="195791" y="49477"/>
                  <a:pt x="197908" y="98954"/>
                  <a:pt x="174625" y="146050"/>
                </a:cubicBezTo>
                <a:cubicBezTo>
                  <a:pt x="151342" y="193146"/>
                  <a:pt x="83079" y="226483"/>
                  <a:pt x="53975" y="282575"/>
                </a:cubicBezTo>
                <a:cubicBezTo>
                  <a:pt x="24871" y="338667"/>
                  <a:pt x="12435" y="410633"/>
                  <a:pt x="0" y="4826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BE10A51-7AEA-9FB5-2EA2-574ACD00C201}"/>
              </a:ext>
            </a:extLst>
          </p:cNvPr>
          <p:cNvSpPr/>
          <p:nvPr/>
        </p:nvSpPr>
        <p:spPr>
          <a:xfrm>
            <a:off x="6220922" y="5581650"/>
            <a:ext cx="306878" cy="645023"/>
          </a:xfrm>
          <a:custGeom>
            <a:avLst/>
            <a:gdLst>
              <a:gd name="connsiteX0" fmla="*/ 306878 w 306878"/>
              <a:gd name="connsiteY0" fmla="*/ 0 h 645023"/>
              <a:gd name="connsiteX1" fmla="*/ 5253 w 306878"/>
              <a:gd name="connsiteY1" fmla="*/ 622300 h 645023"/>
              <a:gd name="connsiteX2" fmla="*/ 113203 w 306878"/>
              <a:gd name="connsiteY2" fmla="*/ 517525 h 645023"/>
              <a:gd name="connsiteX3" fmla="*/ 87803 w 306878"/>
              <a:gd name="connsiteY3" fmla="*/ 596900 h 645023"/>
              <a:gd name="connsiteX4" fmla="*/ 249728 w 306878"/>
              <a:gd name="connsiteY4" fmla="*/ 292100 h 64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78" h="645023">
                <a:moveTo>
                  <a:pt x="306878" y="0"/>
                </a:moveTo>
                <a:cubicBezTo>
                  <a:pt x="172205" y="268023"/>
                  <a:pt x="37532" y="536046"/>
                  <a:pt x="5253" y="622300"/>
                </a:cubicBezTo>
                <a:cubicBezTo>
                  <a:pt x="-27026" y="708554"/>
                  <a:pt x="99445" y="521758"/>
                  <a:pt x="113203" y="517525"/>
                </a:cubicBezTo>
                <a:cubicBezTo>
                  <a:pt x="126961" y="513292"/>
                  <a:pt x="65049" y="634471"/>
                  <a:pt x="87803" y="596900"/>
                </a:cubicBezTo>
                <a:cubicBezTo>
                  <a:pt x="110557" y="559329"/>
                  <a:pt x="180142" y="425714"/>
                  <a:pt x="249728" y="2921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4709072-8D9C-EBF2-E226-1111A4347E80}"/>
              </a:ext>
            </a:extLst>
          </p:cNvPr>
          <p:cNvSpPr/>
          <p:nvPr/>
        </p:nvSpPr>
        <p:spPr>
          <a:xfrm>
            <a:off x="3949697" y="7127875"/>
            <a:ext cx="952507" cy="631825"/>
          </a:xfrm>
          <a:custGeom>
            <a:avLst/>
            <a:gdLst>
              <a:gd name="connsiteX0" fmla="*/ 79378 w 952507"/>
              <a:gd name="connsiteY0" fmla="*/ 0 h 631825"/>
              <a:gd name="connsiteX1" fmla="*/ 3 w 952507"/>
              <a:gd name="connsiteY1" fmla="*/ 177800 h 631825"/>
              <a:gd name="connsiteX2" fmla="*/ 76203 w 952507"/>
              <a:gd name="connsiteY2" fmla="*/ 127000 h 631825"/>
              <a:gd name="connsiteX3" fmla="*/ 69853 w 952507"/>
              <a:gd name="connsiteY3" fmla="*/ 212725 h 631825"/>
              <a:gd name="connsiteX4" fmla="*/ 254003 w 952507"/>
              <a:gd name="connsiteY4" fmla="*/ 146050 h 631825"/>
              <a:gd name="connsiteX5" fmla="*/ 165103 w 952507"/>
              <a:gd name="connsiteY5" fmla="*/ 384175 h 631825"/>
              <a:gd name="connsiteX6" fmla="*/ 234953 w 952507"/>
              <a:gd name="connsiteY6" fmla="*/ 273050 h 631825"/>
              <a:gd name="connsiteX7" fmla="*/ 365128 w 952507"/>
              <a:gd name="connsiteY7" fmla="*/ 254000 h 631825"/>
              <a:gd name="connsiteX8" fmla="*/ 257178 w 952507"/>
              <a:gd name="connsiteY8" fmla="*/ 381000 h 631825"/>
              <a:gd name="connsiteX9" fmla="*/ 263528 w 952507"/>
              <a:gd name="connsiteY9" fmla="*/ 377825 h 631825"/>
              <a:gd name="connsiteX10" fmla="*/ 333378 w 952507"/>
              <a:gd name="connsiteY10" fmla="*/ 301625 h 631825"/>
              <a:gd name="connsiteX11" fmla="*/ 479428 w 952507"/>
              <a:gd name="connsiteY11" fmla="*/ 285750 h 631825"/>
              <a:gd name="connsiteX12" fmla="*/ 406403 w 952507"/>
              <a:gd name="connsiteY12" fmla="*/ 365125 h 631825"/>
              <a:gd name="connsiteX13" fmla="*/ 352428 w 952507"/>
              <a:gd name="connsiteY13" fmla="*/ 479425 h 631825"/>
              <a:gd name="connsiteX14" fmla="*/ 415928 w 952507"/>
              <a:gd name="connsiteY14" fmla="*/ 371475 h 631825"/>
              <a:gd name="connsiteX15" fmla="*/ 625478 w 952507"/>
              <a:gd name="connsiteY15" fmla="*/ 381000 h 631825"/>
              <a:gd name="connsiteX16" fmla="*/ 552453 w 952507"/>
              <a:gd name="connsiteY16" fmla="*/ 533400 h 631825"/>
              <a:gd name="connsiteX17" fmla="*/ 622303 w 952507"/>
              <a:gd name="connsiteY17" fmla="*/ 431800 h 631825"/>
              <a:gd name="connsiteX18" fmla="*/ 815978 w 952507"/>
              <a:gd name="connsiteY18" fmla="*/ 371475 h 631825"/>
              <a:gd name="connsiteX19" fmla="*/ 739778 w 952507"/>
              <a:gd name="connsiteY19" fmla="*/ 536575 h 631825"/>
              <a:gd name="connsiteX20" fmla="*/ 815978 w 952507"/>
              <a:gd name="connsiteY20" fmla="*/ 409575 h 631825"/>
              <a:gd name="connsiteX21" fmla="*/ 895353 w 952507"/>
              <a:gd name="connsiteY21" fmla="*/ 527050 h 631825"/>
              <a:gd name="connsiteX22" fmla="*/ 892178 w 952507"/>
              <a:gd name="connsiteY22" fmla="*/ 412750 h 631825"/>
              <a:gd name="connsiteX23" fmla="*/ 942978 w 952507"/>
              <a:gd name="connsiteY23" fmla="*/ 523875 h 631825"/>
              <a:gd name="connsiteX24" fmla="*/ 952503 w 952507"/>
              <a:gd name="connsiteY24" fmla="*/ 631825 h 631825"/>
              <a:gd name="connsiteX25" fmla="*/ 952503 w 952507"/>
              <a:gd name="connsiteY25" fmla="*/ 631825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2507" h="631825">
                <a:moveTo>
                  <a:pt x="79378" y="0"/>
                </a:moveTo>
                <a:cubicBezTo>
                  <a:pt x="39955" y="78316"/>
                  <a:pt x="532" y="156633"/>
                  <a:pt x="3" y="177800"/>
                </a:cubicBezTo>
                <a:cubicBezTo>
                  <a:pt x="-526" y="198967"/>
                  <a:pt x="64561" y="121179"/>
                  <a:pt x="76203" y="127000"/>
                </a:cubicBezTo>
                <a:cubicBezTo>
                  <a:pt x="87845" y="132821"/>
                  <a:pt x="40220" y="209550"/>
                  <a:pt x="69853" y="212725"/>
                </a:cubicBezTo>
                <a:cubicBezTo>
                  <a:pt x="99486" y="215900"/>
                  <a:pt x="238128" y="117475"/>
                  <a:pt x="254003" y="146050"/>
                </a:cubicBezTo>
                <a:cubicBezTo>
                  <a:pt x="269878" y="174625"/>
                  <a:pt x="168278" y="363008"/>
                  <a:pt x="165103" y="384175"/>
                </a:cubicBezTo>
                <a:cubicBezTo>
                  <a:pt x="161928" y="405342"/>
                  <a:pt x="201616" y="294746"/>
                  <a:pt x="234953" y="273050"/>
                </a:cubicBezTo>
                <a:cubicBezTo>
                  <a:pt x="268291" y="251354"/>
                  <a:pt x="361424" y="236008"/>
                  <a:pt x="365128" y="254000"/>
                </a:cubicBezTo>
                <a:cubicBezTo>
                  <a:pt x="368832" y="271992"/>
                  <a:pt x="274111" y="360363"/>
                  <a:pt x="257178" y="381000"/>
                </a:cubicBezTo>
                <a:cubicBezTo>
                  <a:pt x="240245" y="401638"/>
                  <a:pt x="250828" y="391054"/>
                  <a:pt x="263528" y="377825"/>
                </a:cubicBezTo>
                <a:cubicBezTo>
                  <a:pt x="276228" y="364596"/>
                  <a:pt x="297395" y="316971"/>
                  <a:pt x="333378" y="301625"/>
                </a:cubicBezTo>
                <a:cubicBezTo>
                  <a:pt x="369361" y="286279"/>
                  <a:pt x="467257" y="275167"/>
                  <a:pt x="479428" y="285750"/>
                </a:cubicBezTo>
                <a:cubicBezTo>
                  <a:pt x="491599" y="296333"/>
                  <a:pt x="427570" y="332846"/>
                  <a:pt x="406403" y="365125"/>
                </a:cubicBezTo>
                <a:cubicBezTo>
                  <a:pt x="385236" y="397404"/>
                  <a:pt x="350840" y="478367"/>
                  <a:pt x="352428" y="479425"/>
                </a:cubicBezTo>
                <a:cubicBezTo>
                  <a:pt x="354016" y="480483"/>
                  <a:pt x="370420" y="387879"/>
                  <a:pt x="415928" y="371475"/>
                </a:cubicBezTo>
                <a:cubicBezTo>
                  <a:pt x="461436" y="355071"/>
                  <a:pt x="602724" y="354013"/>
                  <a:pt x="625478" y="381000"/>
                </a:cubicBezTo>
                <a:cubicBezTo>
                  <a:pt x="648232" y="407988"/>
                  <a:pt x="552982" y="524933"/>
                  <a:pt x="552453" y="533400"/>
                </a:cubicBezTo>
                <a:cubicBezTo>
                  <a:pt x="551924" y="541867"/>
                  <a:pt x="578382" y="458788"/>
                  <a:pt x="622303" y="431800"/>
                </a:cubicBezTo>
                <a:cubicBezTo>
                  <a:pt x="666224" y="404813"/>
                  <a:pt x="796399" y="354013"/>
                  <a:pt x="815978" y="371475"/>
                </a:cubicBezTo>
                <a:cubicBezTo>
                  <a:pt x="835557" y="388937"/>
                  <a:pt x="739778" y="530225"/>
                  <a:pt x="739778" y="536575"/>
                </a:cubicBezTo>
                <a:cubicBezTo>
                  <a:pt x="739778" y="542925"/>
                  <a:pt x="790049" y="411163"/>
                  <a:pt x="815978" y="409575"/>
                </a:cubicBezTo>
                <a:cubicBezTo>
                  <a:pt x="841907" y="407988"/>
                  <a:pt x="882653" y="526521"/>
                  <a:pt x="895353" y="527050"/>
                </a:cubicBezTo>
                <a:cubicBezTo>
                  <a:pt x="908053" y="527579"/>
                  <a:pt x="884241" y="413279"/>
                  <a:pt x="892178" y="412750"/>
                </a:cubicBezTo>
                <a:cubicBezTo>
                  <a:pt x="900116" y="412221"/>
                  <a:pt x="932924" y="487363"/>
                  <a:pt x="942978" y="523875"/>
                </a:cubicBezTo>
                <a:cubicBezTo>
                  <a:pt x="953032" y="560387"/>
                  <a:pt x="952503" y="631825"/>
                  <a:pt x="952503" y="631825"/>
                </a:cubicBezTo>
                <a:lnTo>
                  <a:pt x="952503" y="631825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43E58E9-410A-1D9C-E6CF-753FDB758F3C}"/>
              </a:ext>
            </a:extLst>
          </p:cNvPr>
          <p:cNvSpPr/>
          <p:nvPr/>
        </p:nvSpPr>
        <p:spPr>
          <a:xfrm>
            <a:off x="4937125" y="7162800"/>
            <a:ext cx="1044575" cy="655072"/>
          </a:xfrm>
          <a:custGeom>
            <a:avLst/>
            <a:gdLst>
              <a:gd name="connsiteX0" fmla="*/ 1044575 w 1044575"/>
              <a:gd name="connsiteY0" fmla="*/ 0 h 655072"/>
              <a:gd name="connsiteX1" fmla="*/ 854075 w 1044575"/>
              <a:gd name="connsiteY1" fmla="*/ 95250 h 655072"/>
              <a:gd name="connsiteX2" fmla="*/ 958850 w 1044575"/>
              <a:gd name="connsiteY2" fmla="*/ 320675 h 655072"/>
              <a:gd name="connsiteX3" fmla="*/ 806450 w 1044575"/>
              <a:gd name="connsiteY3" fmla="*/ 142875 h 655072"/>
              <a:gd name="connsiteX4" fmla="*/ 752475 w 1044575"/>
              <a:gd name="connsiteY4" fmla="*/ 127000 h 655072"/>
              <a:gd name="connsiteX5" fmla="*/ 841375 w 1044575"/>
              <a:gd name="connsiteY5" fmla="*/ 333375 h 655072"/>
              <a:gd name="connsiteX6" fmla="*/ 765175 w 1044575"/>
              <a:gd name="connsiteY6" fmla="*/ 193675 h 655072"/>
              <a:gd name="connsiteX7" fmla="*/ 628650 w 1044575"/>
              <a:gd name="connsiteY7" fmla="*/ 219075 h 655072"/>
              <a:gd name="connsiteX8" fmla="*/ 635000 w 1044575"/>
              <a:gd name="connsiteY8" fmla="*/ 501650 h 655072"/>
              <a:gd name="connsiteX9" fmla="*/ 628650 w 1044575"/>
              <a:gd name="connsiteY9" fmla="*/ 396875 h 655072"/>
              <a:gd name="connsiteX10" fmla="*/ 584200 w 1044575"/>
              <a:gd name="connsiteY10" fmla="*/ 269875 h 655072"/>
              <a:gd name="connsiteX11" fmla="*/ 517525 w 1044575"/>
              <a:gd name="connsiteY11" fmla="*/ 517525 h 655072"/>
              <a:gd name="connsiteX12" fmla="*/ 527050 w 1044575"/>
              <a:gd name="connsiteY12" fmla="*/ 400050 h 655072"/>
              <a:gd name="connsiteX13" fmla="*/ 349250 w 1044575"/>
              <a:gd name="connsiteY13" fmla="*/ 549275 h 655072"/>
              <a:gd name="connsiteX14" fmla="*/ 374650 w 1044575"/>
              <a:gd name="connsiteY14" fmla="*/ 504825 h 655072"/>
              <a:gd name="connsiteX15" fmla="*/ 365125 w 1044575"/>
              <a:gd name="connsiteY15" fmla="*/ 476250 h 655072"/>
              <a:gd name="connsiteX16" fmla="*/ 311150 w 1044575"/>
              <a:gd name="connsiteY16" fmla="*/ 619125 h 655072"/>
              <a:gd name="connsiteX17" fmla="*/ 317500 w 1044575"/>
              <a:gd name="connsiteY17" fmla="*/ 558800 h 655072"/>
              <a:gd name="connsiteX18" fmla="*/ 260350 w 1044575"/>
              <a:gd name="connsiteY18" fmla="*/ 438150 h 655072"/>
              <a:gd name="connsiteX19" fmla="*/ 257175 w 1044575"/>
              <a:gd name="connsiteY19" fmla="*/ 539750 h 655072"/>
              <a:gd name="connsiteX20" fmla="*/ 263525 w 1044575"/>
              <a:gd name="connsiteY20" fmla="*/ 577850 h 655072"/>
              <a:gd name="connsiteX21" fmla="*/ 260350 w 1044575"/>
              <a:gd name="connsiteY21" fmla="*/ 517525 h 655072"/>
              <a:gd name="connsiteX22" fmla="*/ 155575 w 1044575"/>
              <a:gd name="connsiteY22" fmla="*/ 609600 h 655072"/>
              <a:gd name="connsiteX23" fmla="*/ 152400 w 1044575"/>
              <a:gd name="connsiteY23" fmla="*/ 650875 h 655072"/>
              <a:gd name="connsiteX24" fmla="*/ 161925 w 1044575"/>
              <a:gd name="connsiteY24" fmla="*/ 511175 h 655072"/>
              <a:gd name="connsiteX25" fmla="*/ 161925 w 1044575"/>
              <a:gd name="connsiteY25" fmla="*/ 377825 h 655072"/>
              <a:gd name="connsiteX26" fmla="*/ 139700 w 1044575"/>
              <a:gd name="connsiteY26" fmla="*/ 473075 h 655072"/>
              <a:gd name="connsiteX27" fmla="*/ 98425 w 1044575"/>
              <a:gd name="connsiteY27" fmla="*/ 603250 h 655072"/>
              <a:gd name="connsiteX28" fmla="*/ 104775 w 1044575"/>
              <a:gd name="connsiteY28" fmla="*/ 619125 h 655072"/>
              <a:gd name="connsiteX29" fmla="*/ 85725 w 1044575"/>
              <a:gd name="connsiteY29" fmla="*/ 419100 h 655072"/>
              <a:gd name="connsiteX30" fmla="*/ 66675 w 1044575"/>
              <a:gd name="connsiteY30" fmla="*/ 590550 h 655072"/>
              <a:gd name="connsiteX31" fmla="*/ 63500 w 1044575"/>
              <a:gd name="connsiteY31" fmla="*/ 460375 h 655072"/>
              <a:gd name="connsiteX32" fmla="*/ 0 w 1044575"/>
              <a:gd name="connsiteY32" fmla="*/ 593725 h 65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44575" h="655072">
                <a:moveTo>
                  <a:pt x="1044575" y="0"/>
                </a:moveTo>
                <a:cubicBezTo>
                  <a:pt x="956468" y="20902"/>
                  <a:pt x="868362" y="41804"/>
                  <a:pt x="854075" y="95250"/>
                </a:cubicBezTo>
                <a:cubicBezTo>
                  <a:pt x="839788" y="148696"/>
                  <a:pt x="966787" y="312738"/>
                  <a:pt x="958850" y="320675"/>
                </a:cubicBezTo>
                <a:cubicBezTo>
                  <a:pt x="950913" y="328612"/>
                  <a:pt x="840846" y="175154"/>
                  <a:pt x="806450" y="142875"/>
                </a:cubicBezTo>
                <a:cubicBezTo>
                  <a:pt x="772054" y="110596"/>
                  <a:pt x="746654" y="95250"/>
                  <a:pt x="752475" y="127000"/>
                </a:cubicBezTo>
                <a:cubicBezTo>
                  <a:pt x="758296" y="158750"/>
                  <a:pt x="839258" y="322263"/>
                  <a:pt x="841375" y="333375"/>
                </a:cubicBezTo>
                <a:cubicBezTo>
                  <a:pt x="843492" y="344487"/>
                  <a:pt x="800629" y="212725"/>
                  <a:pt x="765175" y="193675"/>
                </a:cubicBezTo>
                <a:cubicBezTo>
                  <a:pt x="729721" y="174625"/>
                  <a:pt x="650346" y="167746"/>
                  <a:pt x="628650" y="219075"/>
                </a:cubicBezTo>
                <a:cubicBezTo>
                  <a:pt x="606954" y="270404"/>
                  <a:pt x="635000" y="472017"/>
                  <a:pt x="635000" y="501650"/>
                </a:cubicBezTo>
                <a:cubicBezTo>
                  <a:pt x="635000" y="531283"/>
                  <a:pt x="637117" y="435504"/>
                  <a:pt x="628650" y="396875"/>
                </a:cubicBezTo>
                <a:cubicBezTo>
                  <a:pt x="620183" y="358246"/>
                  <a:pt x="602721" y="249767"/>
                  <a:pt x="584200" y="269875"/>
                </a:cubicBezTo>
                <a:cubicBezTo>
                  <a:pt x="565679" y="289983"/>
                  <a:pt x="527050" y="495829"/>
                  <a:pt x="517525" y="517525"/>
                </a:cubicBezTo>
                <a:cubicBezTo>
                  <a:pt x="508000" y="539221"/>
                  <a:pt x="555096" y="394758"/>
                  <a:pt x="527050" y="400050"/>
                </a:cubicBezTo>
                <a:cubicBezTo>
                  <a:pt x="499004" y="405342"/>
                  <a:pt x="374650" y="531812"/>
                  <a:pt x="349250" y="549275"/>
                </a:cubicBezTo>
                <a:cubicBezTo>
                  <a:pt x="323850" y="566738"/>
                  <a:pt x="372004" y="516996"/>
                  <a:pt x="374650" y="504825"/>
                </a:cubicBezTo>
                <a:cubicBezTo>
                  <a:pt x="377296" y="492654"/>
                  <a:pt x="375708" y="457200"/>
                  <a:pt x="365125" y="476250"/>
                </a:cubicBezTo>
                <a:cubicBezTo>
                  <a:pt x="354542" y="495300"/>
                  <a:pt x="319087" y="605367"/>
                  <a:pt x="311150" y="619125"/>
                </a:cubicBezTo>
                <a:cubicBezTo>
                  <a:pt x="303212" y="632883"/>
                  <a:pt x="325967" y="588963"/>
                  <a:pt x="317500" y="558800"/>
                </a:cubicBezTo>
                <a:cubicBezTo>
                  <a:pt x="309033" y="528638"/>
                  <a:pt x="270404" y="441325"/>
                  <a:pt x="260350" y="438150"/>
                </a:cubicBezTo>
                <a:cubicBezTo>
                  <a:pt x="250296" y="434975"/>
                  <a:pt x="256646" y="516467"/>
                  <a:pt x="257175" y="539750"/>
                </a:cubicBezTo>
                <a:cubicBezTo>
                  <a:pt x="257704" y="563033"/>
                  <a:pt x="262996" y="581554"/>
                  <a:pt x="263525" y="577850"/>
                </a:cubicBezTo>
                <a:cubicBezTo>
                  <a:pt x="264054" y="574146"/>
                  <a:pt x="278342" y="512233"/>
                  <a:pt x="260350" y="517525"/>
                </a:cubicBezTo>
                <a:cubicBezTo>
                  <a:pt x="242358" y="522817"/>
                  <a:pt x="173567" y="587375"/>
                  <a:pt x="155575" y="609600"/>
                </a:cubicBezTo>
                <a:cubicBezTo>
                  <a:pt x="137583" y="631825"/>
                  <a:pt x="151342" y="667279"/>
                  <a:pt x="152400" y="650875"/>
                </a:cubicBezTo>
                <a:cubicBezTo>
                  <a:pt x="153458" y="634471"/>
                  <a:pt x="160337" y="556683"/>
                  <a:pt x="161925" y="511175"/>
                </a:cubicBezTo>
                <a:cubicBezTo>
                  <a:pt x="163512" y="465667"/>
                  <a:pt x="165629" y="384175"/>
                  <a:pt x="161925" y="377825"/>
                </a:cubicBezTo>
                <a:cubicBezTo>
                  <a:pt x="158221" y="371475"/>
                  <a:pt x="150283" y="435504"/>
                  <a:pt x="139700" y="473075"/>
                </a:cubicBezTo>
                <a:cubicBezTo>
                  <a:pt x="129117" y="510646"/>
                  <a:pt x="104246" y="578908"/>
                  <a:pt x="98425" y="603250"/>
                </a:cubicBezTo>
                <a:cubicBezTo>
                  <a:pt x="92604" y="627592"/>
                  <a:pt x="106892" y="649817"/>
                  <a:pt x="104775" y="619125"/>
                </a:cubicBezTo>
                <a:cubicBezTo>
                  <a:pt x="102658" y="588433"/>
                  <a:pt x="92075" y="423862"/>
                  <a:pt x="85725" y="419100"/>
                </a:cubicBezTo>
                <a:cubicBezTo>
                  <a:pt x="79375" y="414338"/>
                  <a:pt x="70379" y="583671"/>
                  <a:pt x="66675" y="590550"/>
                </a:cubicBezTo>
                <a:cubicBezTo>
                  <a:pt x="62971" y="597429"/>
                  <a:pt x="74612" y="459846"/>
                  <a:pt x="63500" y="460375"/>
                </a:cubicBezTo>
                <a:cubicBezTo>
                  <a:pt x="52388" y="460904"/>
                  <a:pt x="26194" y="527314"/>
                  <a:pt x="0" y="5937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8818B93-48F0-FF3F-3786-3BF9D33066A5}"/>
              </a:ext>
            </a:extLst>
          </p:cNvPr>
          <p:cNvSpPr/>
          <p:nvPr/>
        </p:nvSpPr>
        <p:spPr>
          <a:xfrm>
            <a:off x="2807374" y="3162393"/>
            <a:ext cx="246911" cy="2060056"/>
          </a:xfrm>
          <a:custGeom>
            <a:avLst/>
            <a:gdLst>
              <a:gd name="connsiteX0" fmla="*/ 1814 w 246911"/>
              <a:gd name="connsiteY0" fmla="*/ 61574 h 2060056"/>
              <a:gd name="connsiteX1" fmla="*/ 1814 w 246911"/>
              <a:gd name="connsiteY1" fmla="*/ 127562 h 2060056"/>
              <a:gd name="connsiteX2" fmla="*/ 20667 w 246911"/>
              <a:gd name="connsiteY2" fmla="*/ 1202217 h 2060056"/>
              <a:gd name="connsiteX3" fmla="*/ 20667 w 246911"/>
              <a:gd name="connsiteY3" fmla="*/ 1032535 h 2060056"/>
              <a:gd name="connsiteX4" fmla="*/ 246911 w 246911"/>
              <a:gd name="connsiteY4" fmla="*/ 2060056 h 20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11" h="2060056">
                <a:moveTo>
                  <a:pt x="1814" y="61574"/>
                </a:moveTo>
                <a:cubicBezTo>
                  <a:pt x="243" y="-486"/>
                  <a:pt x="-1328" y="-62545"/>
                  <a:pt x="1814" y="127562"/>
                </a:cubicBezTo>
                <a:cubicBezTo>
                  <a:pt x="4956" y="317669"/>
                  <a:pt x="17525" y="1051388"/>
                  <a:pt x="20667" y="1202217"/>
                </a:cubicBezTo>
                <a:cubicBezTo>
                  <a:pt x="23809" y="1353046"/>
                  <a:pt x="-17040" y="889562"/>
                  <a:pt x="20667" y="1032535"/>
                </a:cubicBezTo>
                <a:cubicBezTo>
                  <a:pt x="58374" y="1175508"/>
                  <a:pt x="152642" y="1617782"/>
                  <a:pt x="246911" y="206005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86CB9E1-CF93-82DD-043D-34D3E886F8A6}"/>
              </a:ext>
            </a:extLst>
          </p:cNvPr>
          <p:cNvSpPr/>
          <p:nvPr/>
        </p:nvSpPr>
        <p:spPr>
          <a:xfrm>
            <a:off x="3827282" y="1470581"/>
            <a:ext cx="1348033" cy="252066"/>
          </a:xfrm>
          <a:custGeom>
            <a:avLst/>
            <a:gdLst>
              <a:gd name="connsiteX0" fmla="*/ 1348033 w 1348033"/>
              <a:gd name="connsiteY0" fmla="*/ 0 h 252066"/>
              <a:gd name="connsiteX1" fmla="*/ 405353 w 1348033"/>
              <a:gd name="connsiteY1" fmla="*/ 245097 h 252066"/>
              <a:gd name="connsiteX2" fmla="*/ 405353 w 1348033"/>
              <a:gd name="connsiteY2" fmla="*/ 188537 h 252066"/>
              <a:gd name="connsiteX3" fmla="*/ 0 w 1348033"/>
              <a:gd name="connsiteY3" fmla="*/ 226244 h 25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033" h="252066">
                <a:moveTo>
                  <a:pt x="1348033" y="0"/>
                </a:moveTo>
                <a:cubicBezTo>
                  <a:pt x="955249" y="106837"/>
                  <a:pt x="562466" y="213674"/>
                  <a:pt x="405353" y="245097"/>
                </a:cubicBezTo>
                <a:cubicBezTo>
                  <a:pt x="248240" y="276520"/>
                  <a:pt x="472912" y="191679"/>
                  <a:pt x="405353" y="188537"/>
                </a:cubicBezTo>
                <a:cubicBezTo>
                  <a:pt x="337794" y="185395"/>
                  <a:pt x="168897" y="205819"/>
                  <a:pt x="0" y="22624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94E25497-6C0F-927D-C57B-E7EDD0B68376}"/>
              </a:ext>
            </a:extLst>
          </p:cNvPr>
          <p:cNvSpPr/>
          <p:nvPr/>
        </p:nvSpPr>
        <p:spPr>
          <a:xfrm>
            <a:off x="2986269" y="1989056"/>
            <a:ext cx="558209" cy="1395167"/>
          </a:xfrm>
          <a:custGeom>
            <a:avLst/>
            <a:gdLst>
              <a:gd name="connsiteX0" fmla="*/ 558209 w 558209"/>
              <a:gd name="connsiteY0" fmla="*/ 0 h 1395167"/>
              <a:gd name="connsiteX1" fmla="*/ 256552 w 558209"/>
              <a:gd name="connsiteY1" fmla="*/ 480767 h 1395167"/>
              <a:gd name="connsiteX2" fmla="*/ 331966 w 558209"/>
              <a:gd name="connsiteY2" fmla="*/ 254523 h 1395167"/>
              <a:gd name="connsiteX3" fmla="*/ 49162 w 558209"/>
              <a:gd name="connsiteY3" fmla="*/ 1018095 h 1395167"/>
              <a:gd name="connsiteX4" fmla="*/ 2028 w 558209"/>
              <a:gd name="connsiteY4" fmla="*/ 1395167 h 139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09" h="1395167">
                <a:moveTo>
                  <a:pt x="558209" y="0"/>
                </a:moveTo>
                <a:cubicBezTo>
                  <a:pt x="426234" y="219173"/>
                  <a:pt x="294259" y="438346"/>
                  <a:pt x="256552" y="480767"/>
                </a:cubicBezTo>
                <a:cubicBezTo>
                  <a:pt x="218845" y="523188"/>
                  <a:pt x="366531" y="164968"/>
                  <a:pt x="331966" y="254523"/>
                </a:cubicBezTo>
                <a:cubicBezTo>
                  <a:pt x="297401" y="344078"/>
                  <a:pt x="104152" y="827988"/>
                  <a:pt x="49162" y="1018095"/>
                </a:cubicBezTo>
                <a:cubicBezTo>
                  <a:pt x="-5828" y="1208202"/>
                  <a:pt x="-1900" y="1301684"/>
                  <a:pt x="2028" y="139516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6E6414A3-CF45-3E76-BCB7-B7ECCABA6360}"/>
              </a:ext>
            </a:extLst>
          </p:cNvPr>
          <p:cNvSpPr/>
          <p:nvPr/>
        </p:nvSpPr>
        <p:spPr>
          <a:xfrm>
            <a:off x="4242062" y="1715678"/>
            <a:ext cx="1385740" cy="772998"/>
          </a:xfrm>
          <a:custGeom>
            <a:avLst/>
            <a:gdLst>
              <a:gd name="connsiteX0" fmla="*/ 1385740 w 1385740"/>
              <a:gd name="connsiteY0" fmla="*/ 0 h 772998"/>
              <a:gd name="connsiteX1" fmla="*/ 245097 w 1385740"/>
              <a:gd name="connsiteY1" fmla="*/ 509048 h 772998"/>
              <a:gd name="connsiteX2" fmla="*/ 367645 w 1385740"/>
              <a:gd name="connsiteY2" fmla="*/ 537328 h 772998"/>
              <a:gd name="connsiteX3" fmla="*/ 0 w 1385740"/>
              <a:gd name="connsiteY3" fmla="*/ 772998 h 7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740" h="772998">
                <a:moveTo>
                  <a:pt x="1385740" y="0"/>
                </a:moveTo>
                <a:cubicBezTo>
                  <a:pt x="900259" y="209746"/>
                  <a:pt x="414779" y="419493"/>
                  <a:pt x="245097" y="509048"/>
                </a:cubicBezTo>
                <a:cubicBezTo>
                  <a:pt x="75415" y="598603"/>
                  <a:pt x="408494" y="493336"/>
                  <a:pt x="367645" y="537328"/>
                </a:cubicBezTo>
                <a:cubicBezTo>
                  <a:pt x="326796" y="581320"/>
                  <a:pt x="163398" y="677159"/>
                  <a:pt x="0" y="77299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2BF164F-E661-8F1E-4384-C4002DA46171}"/>
              </a:ext>
            </a:extLst>
          </p:cNvPr>
          <p:cNvSpPr/>
          <p:nvPr/>
        </p:nvSpPr>
        <p:spPr>
          <a:xfrm>
            <a:off x="5282387" y="1913641"/>
            <a:ext cx="675353" cy="952107"/>
          </a:xfrm>
          <a:custGeom>
            <a:avLst/>
            <a:gdLst>
              <a:gd name="connsiteX0" fmla="*/ 675353 w 675353"/>
              <a:gd name="connsiteY0" fmla="*/ 0 h 952107"/>
              <a:gd name="connsiteX1" fmla="*/ 307708 w 675353"/>
              <a:gd name="connsiteY1" fmla="*/ 311085 h 952107"/>
              <a:gd name="connsiteX2" fmla="*/ 383122 w 675353"/>
              <a:gd name="connsiteY2" fmla="*/ 160256 h 952107"/>
              <a:gd name="connsiteX3" fmla="*/ 15477 w 675353"/>
              <a:gd name="connsiteY3" fmla="*/ 829559 h 952107"/>
              <a:gd name="connsiteX4" fmla="*/ 62611 w 675353"/>
              <a:gd name="connsiteY4" fmla="*/ 754145 h 952107"/>
              <a:gd name="connsiteX5" fmla="*/ 6050 w 675353"/>
              <a:gd name="connsiteY5" fmla="*/ 952107 h 95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53" h="952107">
                <a:moveTo>
                  <a:pt x="675353" y="0"/>
                </a:moveTo>
                <a:cubicBezTo>
                  <a:pt x="515883" y="142188"/>
                  <a:pt x="356413" y="284376"/>
                  <a:pt x="307708" y="311085"/>
                </a:cubicBezTo>
                <a:cubicBezTo>
                  <a:pt x="259003" y="337794"/>
                  <a:pt x="431827" y="73844"/>
                  <a:pt x="383122" y="160256"/>
                </a:cubicBezTo>
                <a:cubicBezTo>
                  <a:pt x="334417" y="246668"/>
                  <a:pt x="68895" y="730578"/>
                  <a:pt x="15477" y="829559"/>
                </a:cubicBezTo>
                <a:cubicBezTo>
                  <a:pt x="-37941" y="928540"/>
                  <a:pt x="64182" y="733720"/>
                  <a:pt x="62611" y="754145"/>
                </a:cubicBezTo>
                <a:cubicBezTo>
                  <a:pt x="61040" y="774570"/>
                  <a:pt x="33545" y="863338"/>
                  <a:pt x="6050" y="95210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58E077D9-3AD3-CC23-7B69-723CF7B3EAB1}"/>
              </a:ext>
            </a:extLst>
          </p:cNvPr>
          <p:cNvSpPr/>
          <p:nvPr/>
        </p:nvSpPr>
        <p:spPr>
          <a:xfrm>
            <a:off x="6089715" y="2234153"/>
            <a:ext cx="584462" cy="1093509"/>
          </a:xfrm>
          <a:custGeom>
            <a:avLst/>
            <a:gdLst>
              <a:gd name="connsiteX0" fmla="*/ 0 w 584462"/>
              <a:gd name="connsiteY0" fmla="*/ 0 h 1093509"/>
              <a:gd name="connsiteX1" fmla="*/ 339365 w 584462"/>
              <a:gd name="connsiteY1" fmla="*/ 603315 h 1093509"/>
              <a:gd name="connsiteX2" fmla="*/ 386499 w 584462"/>
              <a:gd name="connsiteY2" fmla="*/ 509047 h 1093509"/>
              <a:gd name="connsiteX3" fmla="*/ 584462 w 584462"/>
              <a:gd name="connsiteY3" fmla="*/ 1093509 h 109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462" h="1093509">
                <a:moveTo>
                  <a:pt x="0" y="0"/>
                </a:moveTo>
                <a:cubicBezTo>
                  <a:pt x="137474" y="259237"/>
                  <a:pt x="274949" y="518474"/>
                  <a:pt x="339365" y="603315"/>
                </a:cubicBezTo>
                <a:cubicBezTo>
                  <a:pt x="403781" y="688156"/>
                  <a:pt x="345650" y="427348"/>
                  <a:pt x="386499" y="509047"/>
                </a:cubicBezTo>
                <a:cubicBezTo>
                  <a:pt x="427349" y="590746"/>
                  <a:pt x="505905" y="842127"/>
                  <a:pt x="584462" y="109350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40A85FD9-A348-5D50-E99A-58DE6D2FC424}"/>
              </a:ext>
            </a:extLst>
          </p:cNvPr>
          <p:cNvSpPr/>
          <p:nvPr/>
        </p:nvSpPr>
        <p:spPr>
          <a:xfrm>
            <a:off x="6551629" y="2535810"/>
            <a:ext cx="254524" cy="1319753"/>
          </a:xfrm>
          <a:custGeom>
            <a:avLst/>
            <a:gdLst>
              <a:gd name="connsiteX0" fmla="*/ 0 w 254524"/>
              <a:gd name="connsiteY0" fmla="*/ 0 h 1319753"/>
              <a:gd name="connsiteX1" fmla="*/ 235670 w 254524"/>
              <a:gd name="connsiteY1" fmla="*/ 923827 h 1319753"/>
              <a:gd name="connsiteX2" fmla="*/ 235670 w 254524"/>
              <a:gd name="connsiteY2" fmla="*/ 763571 h 1319753"/>
              <a:gd name="connsiteX3" fmla="*/ 254524 w 254524"/>
              <a:gd name="connsiteY3" fmla="*/ 1319753 h 13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24" h="1319753">
                <a:moveTo>
                  <a:pt x="0" y="0"/>
                </a:moveTo>
                <a:cubicBezTo>
                  <a:pt x="98196" y="398282"/>
                  <a:pt x="196392" y="796565"/>
                  <a:pt x="235670" y="923827"/>
                </a:cubicBezTo>
                <a:cubicBezTo>
                  <a:pt x="274948" y="1051089"/>
                  <a:pt x="232528" y="697583"/>
                  <a:pt x="235670" y="763571"/>
                </a:cubicBezTo>
                <a:cubicBezTo>
                  <a:pt x="238812" y="829559"/>
                  <a:pt x="246668" y="1074656"/>
                  <a:pt x="254524" y="131975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A4771EAD-28BD-41D9-9B8C-9ADDC3F8D7A8}"/>
              </a:ext>
            </a:extLst>
          </p:cNvPr>
          <p:cNvSpPr/>
          <p:nvPr/>
        </p:nvSpPr>
        <p:spPr>
          <a:xfrm>
            <a:off x="3393649" y="1791093"/>
            <a:ext cx="1150071" cy="1253765"/>
          </a:xfrm>
          <a:custGeom>
            <a:avLst/>
            <a:gdLst>
              <a:gd name="connsiteX0" fmla="*/ 1150071 w 1150071"/>
              <a:gd name="connsiteY0" fmla="*/ 0 h 1253765"/>
              <a:gd name="connsiteX1" fmla="*/ 65988 w 1150071"/>
              <a:gd name="connsiteY1" fmla="*/ 782425 h 1253765"/>
              <a:gd name="connsiteX2" fmla="*/ 169683 w 1150071"/>
              <a:gd name="connsiteY2" fmla="*/ 707010 h 1253765"/>
              <a:gd name="connsiteX3" fmla="*/ 0 w 1150071"/>
              <a:gd name="connsiteY3" fmla="*/ 1253765 h 125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071" h="1253765">
                <a:moveTo>
                  <a:pt x="1150071" y="0"/>
                </a:moveTo>
                <a:lnTo>
                  <a:pt x="65988" y="782425"/>
                </a:lnTo>
                <a:cubicBezTo>
                  <a:pt x="-97410" y="900260"/>
                  <a:pt x="180681" y="628453"/>
                  <a:pt x="169683" y="707010"/>
                </a:cubicBezTo>
                <a:cubicBezTo>
                  <a:pt x="158685" y="785567"/>
                  <a:pt x="79342" y="1019666"/>
                  <a:pt x="0" y="125376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EFFF67BD-E209-76D6-594D-5D1F85FC570A}"/>
              </a:ext>
            </a:extLst>
          </p:cNvPr>
          <p:cNvSpPr/>
          <p:nvPr/>
        </p:nvSpPr>
        <p:spPr>
          <a:xfrm>
            <a:off x="3146425" y="5438775"/>
            <a:ext cx="174625" cy="952500"/>
          </a:xfrm>
          <a:custGeom>
            <a:avLst/>
            <a:gdLst>
              <a:gd name="connsiteX0" fmla="*/ 0 w 174625"/>
              <a:gd name="connsiteY0" fmla="*/ 0 h 952500"/>
              <a:gd name="connsiteX1" fmla="*/ 76200 w 174625"/>
              <a:gd name="connsiteY1" fmla="*/ 631825 h 952500"/>
              <a:gd name="connsiteX2" fmla="*/ 73025 w 174625"/>
              <a:gd name="connsiteY2" fmla="*/ 584200 h 952500"/>
              <a:gd name="connsiteX3" fmla="*/ 174625 w 174625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25" h="952500">
                <a:moveTo>
                  <a:pt x="0" y="0"/>
                </a:moveTo>
                <a:cubicBezTo>
                  <a:pt x="32014" y="267229"/>
                  <a:pt x="64029" y="534458"/>
                  <a:pt x="76200" y="631825"/>
                </a:cubicBezTo>
                <a:cubicBezTo>
                  <a:pt x="88371" y="729192"/>
                  <a:pt x="56621" y="530754"/>
                  <a:pt x="73025" y="584200"/>
                </a:cubicBezTo>
                <a:cubicBezTo>
                  <a:pt x="89429" y="637646"/>
                  <a:pt x="132027" y="795073"/>
                  <a:pt x="174625" y="9525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038D994-97FF-8D5D-80D4-81A6656955E1}"/>
              </a:ext>
            </a:extLst>
          </p:cNvPr>
          <p:cNvSpPr/>
          <p:nvPr/>
        </p:nvSpPr>
        <p:spPr>
          <a:xfrm>
            <a:off x="3135402" y="5635625"/>
            <a:ext cx="77698" cy="406400"/>
          </a:xfrm>
          <a:custGeom>
            <a:avLst/>
            <a:gdLst>
              <a:gd name="connsiteX0" fmla="*/ 4673 w 77698"/>
              <a:gd name="connsiteY0" fmla="*/ 0 h 406400"/>
              <a:gd name="connsiteX1" fmla="*/ 7848 w 77698"/>
              <a:gd name="connsiteY1" fmla="*/ 174625 h 406400"/>
              <a:gd name="connsiteX2" fmla="*/ 77698 w 77698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98" h="406400">
                <a:moveTo>
                  <a:pt x="4673" y="0"/>
                </a:moveTo>
                <a:cubicBezTo>
                  <a:pt x="175" y="53446"/>
                  <a:pt x="-4323" y="106892"/>
                  <a:pt x="7848" y="174625"/>
                </a:cubicBezTo>
                <a:cubicBezTo>
                  <a:pt x="20019" y="242358"/>
                  <a:pt x="48858" y="324379"/>
                  <a:pt x="77698" y="4064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0F15B344-113D-02D6-7E50-69C2A46C8987}"/>
              </a:ext>
            </a:extLst>
          </p:cNvPr>
          <p:cNvSpPr/>
          <p:nvPr/>
        </p:nvSpPr>
        <p:spPr>
          <a:xfrm>
            <a:off x="4273279" y="5791200"/>
            <a:ext cx="464918" cy="252122"/>
          </a:xfrm>
          <a:custGeom>
            <a:avLst/>
            <a:gdLst>
              <a:gd name="connsiteX0" fmla="*/ 202643 w 464918"/>
              <a:gd name="connsiteY0" fmla="*/ 13252 h 252122"/>
              <a:gd name="connsiteX1" fmla="*/ 547 w 464918"/>
              <a:gd name="connsiteY1" fmla="*/ 248478 h 252122"/>
              <a:gd name="connsiteX2" fmla="*/ 152947 w 464918"/>
              <a:gd name="connsiteY2" fmla="*/ 149087 h 252122"/>
              <a:gd name="connsiteX3" fmla="*/ 441182 w 464918"/>
              <a:gd name="connsiteY3" fmla="*/ 49696 h 252122"/>
              <a:gd name="connsiteX4" fmla="*/ 427930 w 464918"/>
              <a:gd name="connsiteY4" fmla="*/ 0 h 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918" h="252122">
                <a:moveTo>
                  <a:pt x="202643" y="13252"/>
                </a:moveTo>
                <a:cubicBezTo>
                  <a:pt x="105736" y="119545"/>
                  <a:pt x="8830" y="225839"/>
                  <a:pt x="547" y="248478"/>
                </a:cubicBezTo>
                <a:cubicBezTo>
                  <a:pt x="-7736" y="271117"/>
                  <a:pt x="79508" y="182217"/>
                  <a:pt x="152947" y="149087"/>
                </a:cubicBezTo>
                <a:cubicBezTo>
                  <a:pt x="226386" y="115957"/>
                  <a:pt x="395352" y="74544"/>
                  <a:pt x="441182" y="49696"/>
                </a:cubicBezTo>
                <a:cubicBezTo>
                  <a:pt x="487012" y="24848"/>
                  <a:pt x="457471" y="12424"/>
                  <a:pt x="42793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3A5C37AF-E567-DB88-91CD-D7F14182DE0E}"/>
              </a:ext>
            </a:extLst>
          </p:cNvPr>
          <p:cNvSpPr/>
          <p:nvPr/>
        </p:nvSpPr>
        <p:spPr>
          <a:xfrm>
            <a:off x="5264426" y="5718313"/>
            <a:ext cx="430340" cy="367550"/>
          </a:xfrm>
          <a:custGeom>
            <a:avLst/>
            <a:gdLst>
              <a:gd name="connsiteX0" fmla="*/ 298174 w 430340"/>
              <a:gd name="connsiteY0" fmla="*/ 0 h 367550"/>
              <a:gd name="connsiteX1" fmla="*/ 258417 w 430340"/>
              <a:gd name="connsiteY1" fmla="*/ 122583 h 367550"/>
              <a:gd name="connsiteX2" fmla="*/ 427383 w 430340"/>
              <a:gd name="connsiteY2" fmla="*/ 361122 h 367550"/>
              <a:gd name="connsiteX3" fmla="*/ 361122 w 430340"/>
              <a:gd name="connsiteY3" fmla="*/ 294861 h 367550"/>
              <a:gd name="connsiteX4" fmla="*/ 298174 w 430340"/>
              <a:gd name="connsiteY4" fmla="*/ 245165 h 367550"/>
              <a:gd name="connsiteX5" fmla="*/ 82826 w 430340"/>
              <a:gd name="connsiteY5" fmla="*/ 221974 h 367550"/>
              <a:gd name="connsiteX6" fmla="*/ 56322 w 430340"/>
              <a:gd name="connsiteY6" fmla="*/ 205409 h 367550"/>
              <a:gd name="connsiteX7" fmla="*/ 53009 w 430340"/>
              <a:gd name="connsiteY7" fmla="*/ 99391 h 367550"/>
              <a:gd name="connsiteX8" fmla="*/ 0 w 430340"/>
              <a:gd name="connsiteY8" fmla="*/ 86139 h 3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340" h="367550">
                <a:moveTo>
                  <a:pt x="298174" y="0"/>
                </a:moveTo>
                <a:cubicBezTo>
                  <a:pt x="267528" y="31198"/>
                  <a:pt x="236882" y="62396"/>
                  <a:pt x="258417" y="122583"/>
                </a:cubicBezTo>
                <a:cubicBezTo>
                  <a:pt x="279952" y="182770"/>
                  <a:pt x="410266" y="332409"/>
                  <a:pt x="427383" y="361122"/>
                </a:cubicBezTo>
                <a:cubicBezTo>
                  <a:pt x="444500" y="389835"/>
                  <a:pt x="382657" y="314187"/>
                  <a:pt x="361122" y="294861"/>
                </a:cubicBezTo>
                <a:cubicBezTo>
                  <a:pt x="339587" y="275535"/>
                  <a:pt x="344557" y="257313"/>
                  <a:pt x="298174" y="245165"/>
                </a:cubicBezTo>
                <a:cubicBezTo>
                  <a:pt x="251791" y="233017"/>
                  <a:pt x="123135" y="228600"/>
                  <a:pt x="82826" y="221974"/>
                </a:cubicBezTo>
                <a:cubicBezTo>
                  <a:pt x="42517" y="215348"/>
                  <a:pt x="61291" y="225840"/>
                  <a:pt x="56322" y="205409"/>
                </a:cubicBezTo>
                <a:cubicBezTo>
                  <a:pt x="51352" y="184979"/>
                  <a:pt x="62396" y="119269"/>
                  <a:pt x="53009" y="99391"/>
                </a:cubicBezTo>
                <a:cubicBezTo>
                  <a:pt x="43622" y="79513"/>
                  <a:pt x="21811" y="82826"/>
                  <a:pt x="0" y="8613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CE127A4-D1D9-4B97-59DD-92589DB6FDB0}"/>
              </a:ext>
            </a:extLst>
          </p:cNvPr>
          <p:cNvSpPr/>
          <p:nvPr/>
        </p:nvSpPr>
        <p:spPr>
          <a:xfrm>
            <a:off x="4200939" y="5857461"/>
            <a:ext cx="112644" cy="258417"/>
          </a:xfrm>
          <a:custGeom>
            <a:avLst/>
            <a:gdLst>
              <a:gd name="connsiteX0" fmla="*/ 112644 w 112644"/>
              <a:gd name="connsiteY0" fmla="*/ 0 h 258417"/>
              <a:gd name="connsiteX1" fmla="*/ 0 w 112644"/>
              <a:gd name="connsiteY1" fmla="*/ 258417 h 2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644" h="258417">
                <a:moveTo>
                  <a:pt x="112644" y="0"/>
                </a:moveTo>
                <a:lnTo>
                  <a:pt x="0" y="258417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76FB2BF8-43A1-184E-875A-1C637D9478AD}"/>
              </a:ext>
            </a:extLst>
          </p:cNvPr>
          <p:cNvSpPr/>
          <p:nvPr/>
        </p:nvSpPr>
        <p:spPr>
          <a:xfrm>
            <a:off x="5637800" y="5827643"/>
            <a:ext cx="261018" cy="426943"/>
          </a:xfrm>
          <a:custGeom>
            <a:avLst/>
            <a:gdLst>
              <a:gd name="connsiteX0" fmla="*/ 1000 w 261018"/>
              <a:gd name="connsiteY0" fmla="*/ 0 h 426943"/>
              <a:gd name="connsiteX1" fmla="*/ 37443 w 261018"/>
              <a:gd name="connsiteY1" fmla="*/ 135835 h 426943"/>
              <a:gd name="connsiteX2" fmla="*/ 246165 w 261018"/>
              <a:gd name="connsiteY2" fmla="*/ 414131 h 426943"/>
              <a:gd name="connsiteX3" fmla="*/ 219661 w 261018"/>
              <a:gd name="connsiteY3" fmla="*/ 374374 h 426943"/>
              <a:gd name="connsiteX4" fmla="*/ 24191 w 261018"/>
              <a:gd name="connsiteY4" fmla="*/ 321366 h 4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18" h="426943">
                <a:moveTo>
                  <a:pt x="1000" y="0"/>
                </a:moveTo>
                <a:cubicBezTo>
                  <a:pt x="-1209" y="33406"/>
                  <a:pt x="-3418" y="66813"/>
                  <a:pt x="37443" y="135835"/>
                </a:cubicBezTo>
                <a:cubicBezTo>
                  <a:pt x="78304" y="204857"/>
                  <a:pt x="215795" y="374375"/>
                  <a:pt x="246165" y="414131"/>
                </a:cubicBezTo>
                <a:cubicBezTo>
                  <a:pt x="276535" y="453888"/>
                  <a:pt x="256657" y="389835"/>
                  <a:pt x="219661" y="374374"/>
                </a:cubicBezTo>
                <a:cubicBezTo>
                  <a:pt x="182665" y="358913"/>
                  <a:pt x="103428" y="340139"/>
                  <a:pt x="24191" y="32136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56BAC78D-9E9B-0CCC-A5C8-085CE7D08B05}"/>
              </a:ext>
            </a:extLst>
          </p:cNvPr>
          <p:cNvSpPr/>
          <p:nvPr/>
        </p:nvSpPr>
        <p:spPr>
          <a:xfrm>
            <a:off x="3686175" y="4965700"/>
            <a:ext cx="250825" cy="307975"/>
          </a:xfrm>
          <a:custGeom>
            <a:avLst/>
            <a:gdLst>
              <a:gd name="connsiteX0" fmla="*/ 0 w 250825"/>
              <a:gd name="connsiteY0" fmla="*/ 0 h 307975"/>
              <a:gd name="connsiteX1" fmla="*/ 111125 w 250825"/>
              <a:gd name="connsiteY1" fmla="*/ 130175 h 307975"/>
              <a:gd name="connsiteX2" fmla="*/ 127000 w 250825"/>
              <a:gd name="connsiteY2" fmla="*/ 88900 h 307975"/>
              <a:gd name="connsiteX3" fmla="*/ 250825 w 250825"/>
              <a:gd name="connsiteY3" fmla="*/ 30797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5" h="307975">
                <a:moveTo>
                  <a:pt x="0" y="0"/>
                </a:moveTo>
                <a:cubicBezTo>
                  <a:pt x="44979" y="57679"/>
                  <a:pt x="89958" y="115358"/>
                  <a:pt x="111125" y="130175"/>
                </a:cubicBezTo>
                <a:cubicBezTo>
                  <a:pt x="132292" y="144992"/>
                  <a:pt x="103717" y="59267"/>
                  <a:pt x="127000" y="88900"/>
                </a:cubicBezTo>
                <a:cubicBezTo>
                  <a:pt x="150283" y="118533"/>
                  <a:pt x="200554" y="213254"/>
                  <a:pt x="250825" y="3079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935D9454-524D-2823-336B-270E47B1E668}"/>
              </a:ext>
            </a:extLst>
          </p:cNvPr>
          <p:cNvSpPr/>
          <p:nvPr/>
        </p:nvSpPr>
        <p:spPr>
          <a:xfrm>
            <a:off x="3959225" y="4788146"/>
            <a:ext cx="583679" cy="399823"/>
          </a:xfrm>
          <a:custGeom>
            <a:avLst/>
            <a:gdLst>
              <a:gd name="connsiteX0" fmla="*/ 0 w 583679"/>
              <a:gd name="connsiteY0" fmla="*/ 317254 h 399823"/>
              <a:gd name="connsiteX1" fmla="*/ 88900 w 583679"/>
              <a:gd name="connsiteY1" fmla="*/ 399804 h 399823"/>
              <a:gd name="connsiteX2" fmla="*/ 241300 w 583679"/>
              <a:gd name="connsiteY2" fmla="*/ 310904 h 399823"/>
              <a:gd name="connsiteX3" fmla="*/ 174625 w 583679"/>
              <a:gd name="connsiteY3" fmla="*/ 352179 h 399823"/>
              <a:gd name="connsiteX4" fmla="*/ 565150 w 583679"/>
              <a:gd name="connsiteY4" fmla="*/ 15629 h 399823"/>
              <a:gd name="connsiteX5" fmla="*/ 520700 w 583679"/>
              <a:gd name="connsiteY5" fmla="*/ 63254 h 399823"/>
              <a:gd name="connsiteX6" fmla="*/ 520700 w 583679"/>
              <a:gd name="connsiteY6" fmla="*/ 129929 h 3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679" h="399823">
                <a:moveTo>
                  <a:pt x="0" y="317254"/>
                </a:moveTo>
                <a:cubicBezTo>
                  <a:pt x="24341" y="359058"/>
                  <a:pt x="48683" y="400862"/>
                  <a:pt x="88900" y="399804"/>
                </a:cubicBezTo>
                <a:cubicBezTo>
                  <a:pt x="129117" y="398746"/>
                  <a:pt x="227013" y="318841"/>
                  <a:pt x="241300" y="310904"/>
                </a:cubicBezTo>
                <a:cubicBezTo>
                  <a:pt x="255587" y="302967"/>
                  <a:pt x="120650" y="401391"/>
                  <a:pt x="174625" y="352179"/>
                </a:cubicBezTo>
                <a:cubicBezTo>
                  <a:pt x="228600" y="302967"/>
                  <a:pt x="507471" y="63783"/>
                  <a:pt x="565150" y="15629"/>
                </a:cubicBezTo>
                <a:cubicBezTo>
                  <a:pt x="622829" y="-32525"/>
                  <a:pt x="528108" y="44204"/>
                  <a:pt x="520700" y="63254"/>
                </a:cubicBezTo>
                <a:cubicBezTo>
                  <a:pt x="513292" y="82304"/>
                  <a:pt x="516996" y="106116"/>
                  <a:pt x="520700" y="12992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EF1B5428-440C-0606-12A6-5699654AB666}"/>
              </a:ext>
            </a:extLst>
          </p:cNvPr>
          <p:cNvSpPr/>
          <p:nvPr/>
        </p:nvSpPr>
        <p:spPr>
          <a:xfrm>
            <a:off x="3780449" y="4673600"/>
            <a:ext cx="121626" cy="279400"/>
          </a:xfrm>
          <a:custGeom>
            <a:avLst/>
            <a:gdLst>
              <a:gd name="connsiteX0" fmla="*/ 23201 w 121626"/>
              <a:gd name="connsiteY0" fmla="*/ 0 h 279400"/>
              <a:gd name="connsiteX1" fmla="*/ 976 w 121626"/>
              <a:gd name="connsiteY1" fmla="*/ 85725 h 279400"/>
              <a:gd name="connsiteX2" fmla="*/ 51776 w 121626"/>
              <a:gd name="connsiteY2" fmla="*/ 184150 h 279400"/>
              <a:gd name="connsiteX3" fmla="*/ 32726 w 121626"/>
              <a:gd name="connsiteY3" fmla="*/ 152400 h 279400"/>
              <a:gd name="connsiteX4" fmla="*/ 121626 w 121626"/>
              <a:gd name="connsiteY4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26" h="279400">
                <a:moveTo>
                  <a:pt x="23201" y="0"/>
                </a:moveTo>
                <a:cubicBezTo>
                  <a:pt x="9707" y="27517"/>
                  <a:pt x="-3786" y="55034"/>
                  <a:pt x="976" y="85725"/>
                </a:cubicBezTo>
                <a:cubicBezTo>
                  <a:pt x="5738" y="116416"/>
                  <a:pt x="46484" y="173038"/>
                  <a:pt x="51776" y="184150"/>
                </a:cubicBezTo>
                <a:cubicBezTo>
                  <a:pt x="57068" y="195263"/>
                  <a:pt x="21084" y="136525"/>
                  <a:pt x="32726" y="152400"/>
                </a:cubicBezTo>
                <a:cubicBezTo>
                  <a:pt x="44368" y="168275"/>
                  <a:pt x="82997" y="223837"/>
                  <a:pt x="121626" y="2794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63B03FB9-7E18-F5D7-0AA5-D54A90381799}"/>
              </a:ext>
            </a:extLst>
          </p:cNvPr>
          <p:cNvSpPr/>
          <p:nvPr/>
        </p:nvSpPr>
        <p:spPr>
          <a:xfrm>
            <a:off x="3521075" y="4619625"/>
            <a:ext cx="107950" cy="552450"/>
          </a:xfrm>
          <a:custGeom>
            <a:avLst/>
            <a:gdLst>
              <a:gd name="connsiteX0" fmla="*/ 31750 w 107950"/>
              <a:gd name="connsiteY0" fmla="*/ 0 h 552450"/>
              <a:gd name="connsiteX1" fmla="*/ 0 w 107950"/>
              <a:gd name="connsiteY1" fmla="*/ 136525 h 552450"/>
              <a:gd name="connsiteX2" fmla="*/ 31750 w 107950"/>
              <a:gd name="connsiteY2" fmla="*/ 196850 h 552450"/>
              <a:gd name="connsiteX3" fmla="*/ 15875 w 107950"/>
              <a:gd name="connsiteY3" fmla="*/ 377825 h 552450"/>
              <a:gd name="connsiteX4" fmla="*/ 107950 w 107950"/>
              <a:gd name="connsiteY4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" h="552450">
                <a:moveTo>
                  <a:pt x="31750" y="0"/>
                </a:moveTo>
                <a:cubicBezTo>
                  <a:pt x="15875" y="51858"/>
                  <a:pt x="0" y="103717"/>
                  <a:pt x="0" y="136525"/>
                </a:cubicBezTo>
                <a:cubicBezTo>
                  <a:pt x="0" y="169333"/>
                  <a:pt x="29104" y="156633"/>
                  <a:pt x="31750" y="196850"/>
                </a:cubicBezTo>
                <a:cubicBezTo>
                  <a:pt x="34396" y="237067"/>
                  <a:pt x="3175" y="318558"/>
                  <a:pt x="15875" y="377825"/>
                </a:cubicBezTo>
                <a:cubicBezTo>
                  <a:pt x="28575" y="437092"/>
                  <a:pt x="68262" y="494771"/>
                  <a:pt x="107950" y="5524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C67AA78D-3647-E225-BD6F-260E5D4F05E1}"/>
              </a:ext>
            </a:extLst>
          </p:cNvPr>
          <p:cNvSpPr/>
          <p:nvPr/>
        </p:nvSpPr>
        <p:spPr>
          <a:xfrm>
            <a:off x="3514082" y="5260975"/>
            <a:ext cx="99068" cy="565150"/>
          </a:xfrm>
          <a:custGeom>
            <a:avLst/>
            <a:gdLst>
              <a:gd name="connsiteX0" fmla="*/ 64143 w 99068"/>
              <a:gd name="connsiteY0" fmla="*/ 0 h 565150"/>
              <a:gd name="connsiteX1" fmla="*/ 643 w 99068"/>
              <a:gd name="connsiteY1" fmla="*/ 244475 h 565150"/>
              <a:gd name="connsiteX2" fmla="*/ 99068 w 99068"/>
              <a:gd name="connsiteY2" fmla="*/ 5651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8" h="565150">
                <a:moveTo>
                  <a:pt x="64143" y="0"/>
                </a:moveTo>
                <a:cubicBezTo>
                  <a:pt x="29482" y="75141"/>
                  <a:pt x="-5178" y="150283"/>
                  <a:pt x="643" y="244475"/>
                </a:cubicBezTo>
                <a:cubicBezTo>
                  <a:pt x="6464" y="338667"/>
                  <a:pt x="52766" y="451908"/>
                  <a:pt x="99068" y="5651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A03E33B5-2E34-F8EF-E46B-071CC8D24171}"/>
              </a:ext>
            </a:extLst>
          </p:cNvPr>
          <p:cNvSpPr/>
          <p:nvPr/>
        </p:nvSpPr>
        <p:spPr>
          <a:xfrm>
            <a:off x="6273800" y="4679950"/>
            <a:ext cx="146116" cy="361950"/>
          </a:xfrm>
          <a:custGeom>
            <a:avLst/>
            <a:gdLst>
              <a:gd name="connsiteX0" fmla="*/ 0 w 146116"/>
              <a:gd name="connsiteY0" fmla="*/ 0 h 361950"/>
              <a:gd name="connsiteX1" fmla="*/ 111125 w 146116"/>
              <a:gd name="connsiteY1" fmla="*/ 85725 h 361950"/>
              <a:gd name="connsiteX2" fmla="*/ 146050 w 146116"/>
              <a:gd name="connsiteY2" fmla="*/ 53975 h 361950"/>
              <a:gd name="connsiteX3" fmla="*/ 104775 w 146116"/>
              <a:gd name="connsiteY3" fmla="*/ 177800 h 361950"/>
              <a:gd name="connsiteX4" fmla="*/ 120650 w 146116"/>
              <a:gd name="connsiteY4" fmla="*/ 244475 h 361950"/>
              <a:gd name="connsiteX5" fmla="*/ 107950 w 146116"/>
              <a:gd name="connsiteY5" fmla="*/ 225425 h 361950"/>
              <a:gd name="connsiteX6" fmla="*/ 98425 w 146116"/>
              <a:gd name="connsiteY6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16" h="361950">
                <a:moveTo>
                  <a:pt x="0" y="0"/>
                </a:moveTo>
                <a:cubicBezTo>
                  <a:pt x="43391" y="38364"/>
                  <a:pt x="86783" y="76729"/>
                  <a:pt x="111125" y="85725"/>
                </a:cubicBezTo>
                <a:cubicBezTo>
                  <a:pt x="135467" y="94721"/>
                  <a:pt x="147108" y="38629"/>
                  <a:pt x="146050" y="53975"/>
                </a:cubicBezTo>
                <a:cubicBezTo>
                  <a:pt x="144992" y="69321"/>
                  <a:pt x="109008" y="146050"/>
                  <a:pt x="104775" y="177800"/>
                </a:cubicBezTo>
                <a:cubicBezTo>
                  <a:pt x="100542" y="209550"/>
                  <a:pt x="120121" y="236538"/>
                  <a:pt x="120650" y="244475"/>
                </a:cubicBezTo>
                <a:cubicBezTo>
                  <a:pt x="121179" y="252413"/>
                  <a:pt x="111654" y="205846"/>
                  <a:pt x="107950" y="225425"/>
                </a:cubicBezTo>
                <a:cubicBezTo>
                  <a:pt x="104246" y="245004"/>
                  <a:pt x="101335" y="303477"/>
                  <a:pt x="98425" y="3619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1BA1664C-2A1C-04BF-EA4B-67FBDFC7B637}"/>
              </a:ext>
            </a:extLst>
          </p:cNvPr>
          <p:cNvSpPr/>
          <p:nvPr/>
        </p:nvSpPr>
        <p:spPr>
          <a:xfrm>
            <a:off x="5419725" y="4699000"/>
            <a:ext cx="174625" cy="288925"/>
          </a:xfrm>
          <a:custGeom>
            <a:avLst/>
            <a:gdLst>
              <a:gd name="connsiteX0" fmla="*/ 0 w 174625"/>
              <a:gd name="connsiteY0" fmla="*/ 0 h 288925"/>
              <a:gd name="connsiteX1" fmla="*/ 73025 w 174625"/>
              <a:gd name="connsiteY1" fmla="*/ 117475 h 288925"/>
              <a:gd name="connsiteX2" fmla="*/ 174625 w 174625"/>
              <a:gd name="connsiteY2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25" h="288925">
                <a:moveTo>
                  <a:pt x="0" y="0"/>
                </a:moveTo>
                <a:cubicBezTo>
                  <a:pt x="21960" y="34660"/>
                  <a:pt x="43921" y="69321"/>
                  <a:pt x="73025" y="117475"/>
                </a:cubicBezTo>
                <a:cubicBezTo>
                  <a:pt x="102129" y="165629"/>
                  <a:pt x="138377" y="227277"/>
                  <a:pt x="174625" y="2889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5CD4F356-EB38-A242-30B0-240FC09A4C10}"/>
              </a:ext>
            </a:extLst>
          </p:cNvPr>
          <p:cNvSpPr/>
          <p:nvPr/>
        </p:nvSpPr>
        <p:spPr>
          <a:xfrm>
            <a:off x="5797550" y="4835525"/>
            <a:ext cx="441325" cy="289801"/>
          </a:xfrm>
          <a:custGeom>
            <a:avLst/>
            <a:gdLst>
              <a:gd name="connsiteX0" fmla="*/ 0 w 441325"/>
              <a:gd name="connsiteY0" fmla="*/ 165100 h 289801"/>
              <a:gd name="connsiteX1" fmla="*/ 114300 w 441325"/>
              <a:gd name="connsiteY1" fmla="*/ 215900 h 289801"/>
              <a:gd name="connsiteX2" fmla="*/ 231775 w 441325"/>
              <a:gd name="connsiteY2" fmla="*/ 288925 h 289801"/>
              <a:gd name="connsiteX3" fmla="*/ 228600 w 441325"/>
              <a:gd name="connsiteY3" fmla="*/ 250825 h 289801"/>
              <a:gd name="connsiteX4" fmla="*/ 384175 w 441325"/>
              <a:gd name="connsiteY4" fmla="*/ 171450 h 289801"/>
              <a:gd name="connsiteX5" fmla="*/ 412750 w 441325"/>
              <a:gd name="connsiteY5" fmla="*/ 76200 h 289801"/>
              <a:gd name="connsiteX6" fmla="*/ 441325 w 441325"/>
              <a:gd name="connsiteY6" fmla="*/ 0 h 28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325" h="289801">
                <a:moveTo>
                  <a:pt x="0" y="165100"/>
                </a:moveTo>
                <a:cubicBezTo>
                  <a:pt x="37835" y="180181"/>
                  <a:pt x="75671" y="195262"/>
                  <a:pt x="114300" y="215900"/>
                </a:cubicBezTo>
                <a:cubicBezTo>
                  <a:pt x="152929" y="236538"/>
                  <a:pt x="212725" y="283104"/>
                  <a:pt x="231775" y="288925"/>
                </a:cubicBezTo>
                <a:cubicBezTo>
                  <a:pt x="250825" y="294746"/>
                  <a:pt x="203200" y="270404"/>
                  <a:pt x="228600" y="250825"/>
                </a:cubicBezTo>
                <a:cubicBezTo>
                  <a:pt x="254000" y="231246"/>
                  <a:pt x="353483" y="200554"/>
                  <a:pt x="384175" y="171450"/>
                </a:cubicBezTo>
                <a:cubicBezTo>
                  <a:pt x="414867" y="142346"/>
                  <a:pt x="403225" y="104775"/>
                  <a:pt x="412750" y="76200"/>
                </a:cubicBezTo>
                <a:cubicBezTo>
                  <a:pt x="422275" y="47625"/>
                  <a:pt x="431800" y="23812"/>
                  <a:pt x="44132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C852C1E-7B9A-152F-0A8A-F7A989AF387A}"/>
              </a:ext>
            </a:extLst>
          </p:cNvPr>
          <p:cNvSpPr/>
          <p:nvPr/>
        </p:nvSpPr>
        <p:spPr>
          <a:xfrm>
            <a:off x="3439354" y="4362994"/>
            <a:ext cx="315284" cy="180954"/>
          </a:xfrm>
          <a:custGeom>
            <a:avLst/>
            <a:gdLst>
              <a:gd name="connsiteX0" fmla="*/ 177191 w 315284"/>
              <a:gd name="connsiteY0" fmla="*/ 0 h 180954"/>
              <a:gd name="connsiteX1" fmla="*/ 54027 w 315284"/>
              <a:gd name="connsiteY1" fmla="*/ 33590 h 180954"/>
              <a:gd name="connsiteX2" fmla="*/ 83885 w 315284"/>
              <a:gd name="connsiteY2" fmla="*/ 78377 h 180954"/>
              <a:gd name="connsiteX3" fmla="*/ 9240 w 315284"/>
              <a:gd name="connsiteY3" fmla="*/ 179148 h 180954"/>
              <a:gd name="connsiteX4" fmla="*/ 35366 w 315284"/>
              <a:gd name="connsiteY4" fmla="*/ 134361 h 180954"/>
              <a:gd name="connsiteX5" fmla="*/ 315284 w 315284"/>
              <a:gd name="connsiteY5" fmla="*/ 26126 h 180954"/>
              <a:gd name="connsiteX6" fmla="*/ 315284 w 315284"/>
              <a:gd name="connsiteY6" fmla="*/ 26126 h 18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84" h="180954">
                <a:moveTo>
                  <a:pt x="177191" y="0"/>
                </a:moveTo>
                <a:cubicBezTo>
                  <a:pt x="123384" y="10263"/>
                  <a:pt x="69578" y="20527"/>
                  <a:pt x="54027" y="33590"/>
                </a:cubicBezTo>
                <a:cubicBezTo>
                  <a:pt x="38476" y="46653"/>
                  <a:pt x="91349" y="54117"/>
                  <a:pt x="83885" y="78377"/>
                </a:cubicBezTo>
                <a:cubicBezTo>
                  <a:pt x="76421" y="102637"/>
                  <a:pt x="17326" y="169817"/>
                  <a:pt x="9240" y="179148"/>
                </a:cubicBezTo>
                <a:cubicBezTo>
                  <a:pt x="1153" y="188479"/>
                  <a:pt x="-15641" y="159865"/>
                  <a:pt x="35366" y="134361"/>
                </a:cubicBezTo>
                <a:cubicBezTo>
                  <a:pt x="86373" y="108857"/>
                  <a:pt x="315284" y="26126"/>
                  <a:pt x="315284" y="26126"/>
                </a:cubicBezTo>
                <a:lnTo>
                  <a:pt x="315284" y="26126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945837E-0B68-20B4-8F3D-21336E033C7E}"/>
              </a:ext>
            </a:extLst>
          </p:cNvPr>
          <p:cNvSpPr/>
          <p:nvPr/>
        </p:nvSpPr>
        <p:spPr>
          <a:xfrm>
            <a:off x="3862873" y="4209418"/>
            <a:ext cx="892181" cy="254347"/>
          </a:xfrm>
          <a:custGeom>
            <a:avLst/>
            <a:gdLst>
              <a:gd name="connsiteX0" fmla="*/ 0 w 892181"/>
              <a:gd name="connsiteY0" fmla="*/ 71467 h 254347"/>
              <a:gd name="connsiteX1" fmla="*/ 455334 w 892181"/>
              <a:gd name="connsiteY1" fmla="*/ 554 h 254347"/>
              <a:gd name="connsiteX2" fmla="*/ 313509 w 892181"/>
              <a:gd name="connsiteY2" fmla="*/ 37877 h 254347"/>
              <a:gd name="connsiteX3" fmla="*/ 623285 w 892181"/>
              <a:gd name="connsiteY3" fmla="*/ 26680 h 254347"/>
              <a:gd name="connsiteX4" fmla="*/ 750182 w 892181"/>
              <a:gd name="connsiteY4" fmla="*/ 101325 h 254347"/>
              <a:gd name="connsiteX5" fmla="*/ 705395 w 892181"/>
              <a:gd name="connsiteY5" fmla="*/ 34144 h 254347"/>
              <a:gd name="connsiteX6" fmla="*/ 862149 w 892181"/>
              <a:gd name="connsiteY6" fmla="*/ 131183 h 254347"/>
              <a:gd name="connsiteX7" fmla="*/ 892007 w 892181"/>
              <a:gd name="connsiteY7" fmla="*/ 254347 h 2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181" h="254347">
                <a:moveTo>
                  <a:pt x="0" y="71467"/>
                </a:moveTo>
                <a:lnTo>
                  <a:pt x="455334" y="554"/>
                </a:lnTo>
                <a:cubicBezTo>
                  <a:pt x="507585" y="-5044"/>
                  <a:pt x="285517" y="33523"/>
                  <a:pt x="313509" y="37877"/>
                </a:cubicBezTo>
                <a:cubicBezTo>
                  <a:pt x="341501" y="42231"/>
                  <a:pt x="550506" y="16105"/>
                  <a:pt x="623285" y="26680"/>
                </a:cubicBezTo>
                <a:cubicBezTo>
                  <a:pt x="696064" y="37255"/>
                  <a:pt x="736497" y="100081"/>
                  <a:pt x="750182" y="101325"/>
                </a:cubicBezTo>
                <a:cubicBezTo>
                  <a:pt x="763867" y="102569"/>
                  <a:pt x="686734" y="29168"/>
                  <a:pt x="705395" y="34144"/>
                </a:cubicBezTo>
                <a:cubicBezTo>
                  <a:pt x="724056" y="39120"/>
                  <a:pt x="831047" y="94483"/>
                  <a:pt x="862149" y="131183"/>
                </a:cubicBezTo>
                <a:cubicBezTo>
                  <a:pt x="893251" y="167884"/>
                  <a:pt x="892629" y="211115"/>
                  <a:pt x="892007" y="25434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2B9E0FF8-9177-3769-A5A2-4B6D443CDD6F}"/>
              </a:ext>
            </a:extLst>
          </p:cNvPr>
          <p:cNvSpPr/>
          <p:nvPr/>
        </p:nvSpPr>
        <p:spPr>
          <a:xfrm>
            <a:off x="4501087" y="4336869"/>
            <a:ext cx="246329" cy="276186"/>
          </a:xfrm>
          <a:custGeom>
            <a:avLst/>
            <a:gdLst>
              <a:gd name="connsiteX0" fmla="*/ 0 w 246329"/>
              <a:gd name="connsiteY0" fmla="*/ 0 h 276186"/>
              <a:gd name="connsiteX1" fmla="*/ 119432 w 246329"/>
              <a:gd name="connsiteY1" fmla="*/ 63448 h 276186"/>
              <a:gd name="connsiteX2" fmla="*/ 145558 w 246329"/>
              <a:gd name="connsiteY2" fmla="*/ 164218 h 276186"/>
              <a:gd name="connsiteX3" fmla="*/ 190345 w 246329"/>
              <a:gd name="connsiteY3" fmla="*/ 130628 h 276186"/>
              <a:gd name="connsiteX4" fmla="*/ 205274 w 246329"/>
              <a:gd name="connsiteY4" fmla="*/ 220202 h 276186"/>
              <a:gd name="connsiteX5" fmla="*/ 231400 w 246329"/>
              <a:gd name="connsiteY5" fmla="*/ 126896 h 276186"/>
              <a:gd name="connsiteX6" fmla="*/ 246329 w 246329"/>
              <a:gd name="connsiteY6" fmla="*/ 276186 h 27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329" h="276186">
                <a:moveTo>
                  <a:pt x="0" y="0"/>
                </a:moveTo>
                <a:cubicBezTo>
                  <a:pt x="47586" y="18039"/>
                  <a:pt x="95172" y="36078"/>
                  <a:pt x="119432" y="63448"/>
                </a:cubicBezTo>
                <a:cubicBezTo>
                  <a:pt x="143692" y="90818"/>
                  <a:pt x="133739" y="153021"/>
                  <a:pt x="145558" y="164218"/>
                </a:cubicBezTo>
                <a:cubicBezTo>
                  <a:pt x="157377" y="175415"/>
                  <a:pt x="180392" y="121297"/>
                  <a:pt x="190345" y="130628"/>
                </a:cubicBezTo>
                <a:cubicBezTo>
                  <a:pt x="200298" y="139959"/>
                  <a:pt x="198432" y="220824"/>
                  <a:pt x="205274" y="220202"/>
                </a:cubicBezTo>
                <a:cubicBezTo>
                  <a:pt x="212117" y="219580"/>
                  <a:pt x="224558" y="117565"/>
                  <a:pt x="231400" y="126896"/>
                </a:cubicBezTo>
                <a:cubicBezTo>
                  <a:pt x="238242" y="136227"/>
                  <a:pt x="242285" y="206206"/>
                  <a:pt x="246329" y="27618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DEC32F04-F122-CE78-4B5A-CAEB9D29A123}"/>
              </a:ext>
            </a:extLst>
          </p:cNvPr>
          <p:cNvSpPr/>
          <p:nvPr/>
        </p:nvSpPr>
        <p:spPr>
          <a:xfrm>
            <a:off x="5283046" y="4340601"/>
            <a:ext cx="236944" cy="347099"/>
          </a:xfrm>
          <a:custGeom>
            <a:avLst/>
            <a:gdLst>
              <a:gd name="connsiteX0" fmla="*/ 236944 w 236944"/>
              <a:gd name="connsiteY0" fmla="*/ 0 h 347099"/>
              <a:gd name="connsiteX1" fmla="*/ 1813 w 236944"/>
              <a:gd name="connsiteY1" fmla="*/ 160486 h 347099"/>
              <a:gd name="connsiteX2" fmla="*/ 128709 w 236944"/>
              <a:gd name="connsiteY2" fmla="*/ 126896 h 347099"/>
              <a:gd name="connsiteX3" fmla="*/ 139906 w 236944"/>
              <a:gd name="connsiteY3" fmla="*/ 164219 h 347099"/>
              <a:gd name="connsiteX4" fmla="*/ 195890 w 236944"/>
              <a:gd name="connsiteY4" fmla="*/ 115699 h 347099"/>
              <a:gd name="connsiteX5" fmla="*/ 57796 w 236944"/>
              <a:gd name="connsiteY5" fmla="*/ 238863 h 347099"/>
              <a:gd name="connsiteX6" fmla="*/ 72725 w 236944"/>
              <a:gd name="connsiteY6" fmla="*/ 347099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44" h="347099">
                <a:moveTo>
                  <a:pt x="236944" y="0"/>
                </a:moveTo>
                <a:cubicBezTo>
                  <a:pt x="128398" y="69668"/>
                  <a:pt x="19852" y="139337"/>
                  <a:pt x="1813" y="160486"/>
                </a:cubicBezTo>
                <a:cubicBezTo>
                  <a:pt x="-16226" y="181635"/>
                  <a:pt x="105694" y="126274"/>
                  <a:pt x="128709" y="126896"/>
                </a:cubicBezTo>
                <a:cubicBezTo>
                  <a:pt x="151724" y="127518"/>
                  <a:pt x="128709" y="166085"/>
                  <a:pt x="139906" y="164219"/>
                </a:cubicBezTo>
                <a:cubicBezTo>
                  <a:pt x="151103" y="162353"/>
                  <a:pt x="209575" y="103258"/>
                  <a:pt x="195890" y="115699"/>
                </a:cubicBezTo>
                <a:cubicBezTo>
                  <a:pt x="182205" y="128140"/>
                  <a:pt x="78323" y="200296"/>
                  <a:pt x="57796" y="238863"/>
                </a:cubicBezTo>
                <a:cubicBezTo>
                  <a:pt x="37269" y="277430"/>
                  <a:pt x="54997" y="312264"/>
                  <a:pt x="72725" y="34709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F2E32ACD-2BDA-869B-6EAB-03A0471A6A62}"/>
              </a:ext>
            </a:extLst>
          </p:cNvPr>
          <p:cNvSpPr/>
          <p:nvPr/>
        </p:nvSpPr>
        <p:spPr>
          <a:xfrm>
            <a:off x="3489548" y="6687477"/>
            <a:ext cx="237250" cy="776004"/>
          </a:xfrm>
          <a:custGeom>
            <a:avLst/>
            <a:gdLst>
              <a:gd name="connsiteX0" fmla="*/ 0 w 237250"/>
              <a:gd name="connsiteY0" fmla="*/ 0 h 776004"/>
              <a:gd name="connsiteX1" fmla="*/ 123568 w 237250"/>
              <a:gd name="connsiteY1" fmla="*/ 474499 h 776004"/>
              <a:gd name="connsiteX2" fmla="*/ 113682 w 237250"/>
              <a:gd name="connsiteY2" fmla="*/ 370702 h 776004"/>
              <a:gd name="connsiteX3" fmla="*/ 237250 w 237250"/>
              <a:gd name="connsiteY3" fmla="*/ 776004 h 7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250" h="776004">
                <a:moveTo>
                  <a:pt x="0" y="0"/>
                </a:moveTo>
                <a:cubicBezTo>
                  <a:pt x="52310" y="206357"/>
                  <a:pt x="104621" y="412715"/>
                  <a:pt x="123568" y="474499"/>
                </a:cubicBezTo>
                <a:cubicBezTo>
                  <a:pt x="142515" y="536283"/>
                  <a:pt x="94735" y="320451"/>
                  <a:pt x="113682" y="370702"/>
                </a:cubicBezTo>
                <a:cubicBezTo>
                  <a:pt x="132629" y="420953"/>
                  <a:pt x="184939" y="598478"/>
                  <a:pt x="237250" y="77600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E0035B3-A5A4-962F-BA6C-D08190AA730A}"/>
              </a:ext>
            </a:extLst>
          </p:cNvPr>
          <p:cNvSpPr/>
          <p:nvPr/>
        </p:nvSpPr>
        <p:spPr>
          <a:xfrm>
            <a:off x="6158608" y="6618279"/>
            <a:ext cx="187822" cy="696921"/>
          </a:xfrm>
          <a:custGeom>
            <a:avLst/>
            <a:gdLst>
              <a:gd name="connsiteX0" fmla="*/ 187822 w 187822"/>
              <a:gd name="connsiteY0" fmla="*/ 0 h 696921"/>
              <a:gd name="connsiteX1" fmla="*/ 84026 w 187822"/>
              <a:gd name="connsiteY1" fmla="*/ 430015 h 696921"/>
              <a:gd name="connsiteX2" fmla="*/ 153223 w 187822"/>
              <a:gd name="connsiteY2" fmla="*/ 321276 h 696921"/>
              <a:gd name="connsiteX3" fmla="*/ 0 w 187822"/>
              <a:gd name="connsiteY3" fmla="*/ 696921 h 6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822" h="696921">
                <a:moveTo>
                  <a:pt x="187822" y="0"/>
                </a:moveTo>
                <a:cubicBezTo>
                  <a:pt x="138807" y="188234"/>
                  <a:pt x="89792" y="376469"/>
                  <a:pt x="84026" y="430015"/>
                </a:cubicBezTo>
                <a:cubicBezTo>
                  <a:pt x="78259" y="483561"/>
                  <a:pt x="167227" y="276792"/>
                  <a:pt x="153223" y="321276"/>
                </a:cubicBezTo>
                <a:cubicBezTo>
                  <a:pt x="139219" y="365760"/>
                  <a:pt x="69609" y="531340"/>
                  <a:pt x="0" y="69692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06505E36-D8D5-36DD-C1E2-8B9FD47E7635}"/>
              </a:ext>
            </a:extLst>
          </p:cNvPr>
          <p:cNvSpPr/>
          <p:nvPr/>
        </p:nvSpPr>
        <p:spPr>
          <a:xfrm>
            <a:off x="4908104" y="7186690"/>
            <a:ext cx="1240618" cy="642551"/>
          </a:xfrm>
          <a:custGeom>
            <a:avLst/>
            <a:gdLst>
              <a:gd name="connsiteX0" fmla="*/ 1240618 w 1240618"/>
              <a:gd name="connsiteY0" fmla="*/ 0 h 642551"/>
              <a:gd name="connsiteX1" fmla="*/ 860030 w 1240618"/>
              <a:gd name="connsiteY1" fmla="*/ 395416 h 642551"/>
              <a:gd name="connsiteX2" fmla="*/ 874858 w 1240618"/>
              <a:gd name="connsiteY2" fmla="*/ 405301 h 642551"/>
              <a:gd name="connsiteX3" fmla="*/ 370702 w 1240618"/>
              <a:gd name="connsiteY3" fmla="*/ 603009 h 642551"/>
              <a:gd name="connsiteX4" fmla="*/ 360817 w 1240618"/>
              <a:gd name="connsiteY4" fmla="*/ 593124 h 642551"/>
              <a:gd name="connsiteX5" fmla="*/ 0 w 1240618"/>
              <a:gd name="connsiteY5" fmla="*/ 642551 h 64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618" h="642551">
                <a:moveTo>
                  <a:pt x="1240618" y="0"/>
                </a:moveTo>
                <a:cubicBezTo>
                  <a:pt x="1080804" y="163933"/>
                  <a:pt x="920990" y="327866"/>
                  <a:pt x="860030" y="395416"/>
                </a:cubicBezTo>
                <a:cubicBezTo>
                  <a:pt x="799070" y="462966"/>
                  <a:pt x="956413" y="370702"/>
                  <a:pt x="874858" y="405301"/>
                </a:cubicBezTo>
                <a:cubicBezTo>
                  <a:pt x="793303" y="439900"/>
                  <a:pt x="456375" y="571705"/>
                  <a:pt x="370702" y="603009"/>
                </a:cubicBezTo>
                <a:cubicBezTo>
                  <a:pt x="285029" y="634313"/>
                  <a:pt x="422601" y="586534"/>
                  <a:pt x="360817" y="593124"/>
                </a:cubicBezTo>
                <a:cubicBezTo>
                  <a:pt x="299033" y="599714"/>
                  <a:pt x="149516" y="621132"/>
                  <a:pt x="0" y="64255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641B87D-1169-C140-F704-1F8A7738D68F}"/>
              </a:ext>
            </a:extLst>
          </p:cNvPr>
          <p:cNvSpPr/>
          <p:nvPr/>
        </p:nvSpPr>
        <p:spPr>
          <a:xfrm>
            <a:off x="3918295" y="7224344"/>
            <a:ext cx="950267" cy="634553"/>
          </a:xfrm>
          <a:custGeom>
            <a:avLst/>
            <a:gdLst>
              <a:gd name="connsiteX0" fmla="*/ 1268 w 950267"/>
              <a:gd name="connsiteY0" fmla="*/ 6830 h 634553"/>
              <a:gd name="connsiteX1" fmla="*/ 80351 w 950267"/>
              <a:gd name="connsiteY1" fmla="*/ 51314 h 634553"/>
              <a:gd name="connsiteX2" fmla="*/ 515309 w 950267"/>
              <a:gd name="connsiteY2" fmla="*/ 387418 h 634553"/>
              <a:gd name="connsiteX3" fmla="*/ 495539 w 950267"/>
              <a:gd name="connsiteY3" fmla="*/ 347877 h 634553"/>
              <a:gd name="connsiteX4" fmla="*/ 950267 w 950267"/>
              <a:gd name="connsiteY4" fmla="*/ 634553 h 63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267" h="634553">
                <a:moveTo>
                  <a:pt x="1268" y="6830"/>
                </a:moveTo>
                <a:cubicBezTo>
                  <a:pt x="-2028" y="-2644"/>
                  <a:pt x="-5323" y="-12117"/>
                  <a:pt x="80351" y="51314"/>
                </a:cubicBezTo>
                <a:cubicBezTo>
                  <a:pt x="166025" y="114745"/>
                  <a:pt x="446111" y="337991"/>
                  <a:pt x="515309" y="387418"/>
                </a:cubicBezTo>
                <a:cubicBezTo>
                  <a:pt x="584507" y="436845"/>
                  <a:pt x="423046" y="306688"/>
                  <a:pt x="495539" y="347877"/>
                </a:cubicBezTo>
                <a:cubicBezTo>
                  <a:pt x="568032" y="389066"/>
                  <a:pt x="759149" y="511809"/>
                  <a:pt x="950267" y="63455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36A6F241-3964-33CA-10B1-39AE69823635}"/>
              </a:ext>
            </a:extLst>
          </p:cNvPr>
          <p:cNvSpPr/>
          <p:nvPr/>
        </p:nvSpPr>
        <p:spPr>
          <a:xfrm>
            <a:off x="4107386" y="7537622"/>
            <a:ext cx="1636035" cy="419226"/>
          </a:xfrm>
          <a:custGeom>
            <a:avLst/>
            <a:gdLst>
              <a:gd name="connsiteX0" fmla="*/ 0 w 1636035"/>
              <a:gd name="connsiteY0" fmla="*/ 0 h 419226"/>
              <a:gd name="connsiteX1" fmla="*/ 509098 w 1636035"/>
              <a:gd name="connsiteY1" fmla="*/ 350932 h 419226"/>
              <a:gd name="connsiteX2" fmla="*/ 563468 w 1636035"/>
              <a:gd name="connsiteY2" fmla="*/ 331161 h 419226"/>
              <a:gd name="connsiteX3" fmla="*/ 830374 w 1636035"/>
              <a:gd name="connsiteY3" fmla="*/ 410244 h 419226"/>
              <a:gd name="connsiteX4" fmla="*/ 771062 w 1636035"/>
              <a:gd name="connsiteY4" fmla="*/ 410244 h 419226"/>
              <a:gd name="connsiteX5" fmla="*/ 1191191 w 1636035"/>
              <a:gd name="connsiteY5" fmla="*/ 345989 h 419226"/>
              <a:gd name="connsiteX6" fmla="*/ 1117051 w 1636035"/>
              <a:gd name="connsiteY6" fmla="*/ 370702 h 419226"/>
              <a:gd name="connsiteX7" fmla="*/ 1636035 w 1636035"/>
              <a:gd name="connsiteY7" fmla="*/ 138395 h 4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6035" h="419226">
                <a:moveTo>
                  <a:pt x="0" y="0"/>
                </a:moveTo>
                <a:cubicBezTo>
                  <a:pt x="207593" y="147869"/>
                  <a:pt x="415187" y="295739"/>
                  <a:pt x="509098" y="350932"/>
                </a:cubicBezTo>
                <a:cubicBezTo>
                  <a:pt x="603009" y="406125"/>
                  <a:pt x="509922" y="321276"/>
                  <a:pt x="563468" y="331161"/>
                </a:cubicBezTo>
                <a:cubicBezTo>
                  <a:pt x="617014" y="341046"/>
                  <a:pt x="795775" y="397064"/>
                  <a:pt x="830374" y="410244"/>
                </a:cubicBezTo>
                <a:cubicBezTo>
                  <a:pt x="864973" y="423424"/>
                  <a:pt x="710926" y="420953"/>
                  <a:pt x="771062" y="410244"/>
                </a:cubicBezTo>
                <a:cubicBezTo>
                  <a:pt x="831198" y="399535"/>
                  <a:pt x="1133526" y="352579"/>
                  <a:pt x="1191191" y="345989"/>
                </a:cubicBezTo>
                <a:cubicBezTo>
                  <a:pt x="1248856" y="339399"/>
                  <a:pt x="1042910" y="405301"/>
                  <a:pt x="1117051" y="370702"/>
                </a:cubicBezTo>
                <a:cubicBezTo>
                  <a:pt x="1191192" y="336103"/>
                  <a:pt x="1413613" y="237249"/>
                  <a:pt x="1636035" y="13839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340DCC5-00F5-8D3D-34A2-462F2C95A424}"/>
              </a:ext>
            </a:extLst>
          </p:cNvPr>
          <p:cNvSpPr/>
          <p:nvPr/>
        </p:nvSpPr>
        <p:spPr>
          <a:xfrm>
            <a:off x="3588402" y="6901891"/>
            <a:ext cx="425073" cy="695043"/>
          </a:xfrm>
          <a:custGeom>
            <a:avLst/>
            <a:gdLst>
              <a:gd name="connsiteX0" fmla="*/ 0 w 425073"/>
              <a:gd name="connsiteY0" fmla="*/ 8007 h 695043"/>
              <a:gd name="connsiteX1" fmla="*/ 39542 w 425073"/>
              <a:gd name="connsiteY1" fmla="*/ 52492 h 695043"/>
              <a:gd name="connsiteX2" fmla="*/ 237250 w 425073"/>
              <a:gd name="connsiteY2" fmla="*/ 403424 h 695043"/>
              <a:gd name="connsiteX3" fmla="*/ 242193 w 425073"/>
              <a:gd name="connsiteY3" fmla="*/ 353997 h 695043"/>
              <a:gd name="connsiteX4" fmla="*/ 425073 w 425073"/>
              <a:gd name="connsiteY4" fmla="*/ 695043 h 69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73" h="695043">
                <a:moveTo>
                  <a:pt x="0" y="8007"/>
                </a:moveTo>
                <a:cubicBezTo>
                  <a:pt x="0" y="-2702"/>
                  <a:pt x="0" y="-13411"/>
                  <a:pt x="39542" y="52492"/>
                </a:cubicBezTo>
                <a:cubicBezTo>
                  <a:pt x="79084" y="118395"/>
                  <a:pt x="203475" y="353173"/>
                  <a:pt x="237250" y="403424"/>
                </a:cubicBezTo>
                <a:cubicBezTo>
                  <a:pt x="271025" y="453675"/>
                  <a:pt x="210889" y="305394"/>
                  <a:pt x="242193" y="353997"/>
                </a:cubicBezTo>
                <a:cubicBezTo>
                  <a:pt x="273497" y="402600"/>
                  <a:pt x="349285" y="548821"/>
                  <a:pt x="425073" y="69504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151A4AB-1CB7-2B9D-F374-8EA3EDA98767}"/>
              </a:ext>
            </a:extLst>
          </p:cNvPr>
          <p:cNvSpPr/>
          <p:nvPr/>
        </p:nvSpPr>
        <p:spPr>
          <a:xfrm>
            <a:off x="3504376" y="6939555"/>
            <a:ext cx="1334530" cy="1309816"/>
          </a:xfrm>
          <a:custGeom>
            <a:avLst/>
            <a:gdLst>
              <a:gd name="connsiteX0" fmla="*/ 0 w 1334530"/>
              <a:gd name="connsiteY0" fmla="*/ 0 h 1309816"/>
              <a:gd name="connsiteX1" fmla="*/ 118625 w 1334530"/>
              <a:gd name="connsiteY1" fmla="*/ 390473 h 1309816"/>
              <a:gd name="connsiteX2" fmla="*/ 138396 w 1334530"/>
              <a:gd name="connsiteY2" fmla="*/ 400359 h 1309816"/>
              <a:gd name="connsiteX3" fmla="*/ 622781 w 1334530"/>
              <a:gd name="connsiteY3" fmla="*/ 840259 h 1309816"/>
              <a:gd name="connsiteX4" fmla="*/ 632666 w 1334530"/>
              <a:gd name="connsiteY4" fmla="*/ 815546 h 1309816"/>
              <a:gd name="connsiteX5" fmla="*/ 1334530 w 1334530"/>
              <a:gd name="connsiteY5" fmla="*/ 1309816 h 130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530" h="1309816">
                <a:moveTo>
                  <a:pt x="0" y="0"/>
                </a:moveTo>
                <a:lnTo>
                  <a:pt x="118625" y="390473"/>
                </a:lnTo>
                <a:cubicBezTo>
                  <a:pt x="141691" y="457200"/>
                  <a:pt x="54370" y="325395"/>
                  <a:pt x="138396" y="400359"/>
                </a:cubicBezTo>
                <a:cubicBezTo>
                  <a:pt x="222422" y="475323"/>
                  <a:pt x="622781" y="840259"/>
                  <a:pt x="622781" y="840259"/>
                </a:cubicBezTo>
                <a:cubicBezTo>
                  <a:pt x="705159" y="909457"/>
                  <a:pt x="514041" y="737287"/>
                  <a:pt x="632666" y="815546"/>
                </a:cubicBezTo>
                <a:cubicBezTo>
                  <a:pt x="751291" y="893806"/>
                  <a:pt x="1042910" y="1101811"/>
                  <a:pt x="1334530" y="130981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1EFA2F86-4BC3-883C-EC04-C01E1047B199}"/>
              </a:ext>
            </a:extLst>
          </p:cNvPr>
          <p:cNvSpPr/>
          <p:nvPr/>
        </p:nvSpPr>
        <p:spPr>
          <a:xfrm>
            <a:off x="3474816" y="6890128"/>
            <a:ext cx="1289949" cy="1354300"/>
          </a:xfrm>
          <a:custGeom>
            <a:avLst/>
            <a:gdLst>
              <a:gd name="connsiteX0" fmla="*/ 19675 w 1289949"/>
              <a:gd name="connsiteY0" fmla="*/ 0 h 1354300"/>
              <a:gd name="connsiteX1" fmla="*/ 4847 w 1289949"/>
              <a:gd name="connsiteY1" fmla="*/ 133453 h 1354300"/>
              <a:gd name="connsiteX2" fmla="*/ 93815 w 1289949"/>
              <a:gd name="connsiteY2" fmla="*/ 474499 h 1354300"/>
              <a:gd name="connsiteX3" fmla="*/ 148185 w 1289949"/>
              <a:gd name="connsiteY3" fmla="*/ 474499 h 1354300"/>
              <a:gd name="connsiteX4" fmla="*/ 573258 w 1289949"/>
              <a:gd name="connsiteY4" fmla="*/ 879801 h 1354300"/>
              <a:gd name="connsiteX5" fmla="*/ 657283 w 1289949"/>
              <a:gd name="connsiteY5" fmla="*/ 904514 h 1354300"/>
              <a:gd name="connsiteX6" fmla="*/ 1032929 w 1289949"/>
              <a:gd name="connsiteY6" fmla="*/ 1166477 h 1354300"/>
              <a:gd name="connsiteX7" fmla="*/ 1003273 w 1289949"/>
              <a:gd name="connsiteY7" fmla="*/ 1151649 h 1354300"/>
              <a:gd name="connsiteX8" fmla="*/ 1289949 w 1289949"/>
              <a:gd name="connsiteY8" fmla="*/ 1354300 h 13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949" h="1354300">
                <a:moveTo>
                  <a:pt x="19675" y="0"/>
                </a:moveTo>
                <a:cubicBezTo>
                  <a:pt x="6082" y="27185"/>
                  <a:pt x="-7510" y="54370"/>
                  <a:pt x="4847" y="133453"/>
                </a:cubicBezTo>
                <a:cubicBezTo>
                  <a:pt x="17204" y="212536"/>
                  <a:pt x="69925" y="417658"/>
                  <a:pt x="93815" y="474499"/>
                </a:cubicBezTo>
                <a:cubicBezTo>
                  <a:pt x="117705" y="531340"/>
                  <a:pt x="68278" y="406949"/>
                  <a:pt x="148185" y="474499"/>
                </a:cubicBezTo>
                <a:cubicBezTo>
                  <a:pt x="228092" y="542049"/>
                  <a:pt x="488408" y="808132"/>
                  <a:pt x="573258" y="879801"/>
                </a:cubicBezTo>
                <a:cubicBezTo>
                  <a:pt x="658108" y="951470"/>
                  <a:pt x="580671" y="856735"/>
                  <a:pt x="657283" y="904514"/>
                </a:cubicBezTo>
                <a:cubicBezTo>
                  <a:pt x="733895" y="952293"/>
                  <a:pt x="975264" y="1125288"/>
                  <a:pt x="1032929" y="1166477"/>
                </a:cubicBezTo>
                <a:cubicBezTo>
                  <a:pt x="1090594" y="1207666"/>
                  <a:pt x="960436" y="1120345"/>
                  <a:pt x="1003273" y="1151649"/>
                </a:cubicBezTo>
                <a:cubicBezTo>
                  <a:pt x="1046110" y="1182953"/>
                  <a:pt x="1168029" y="1268626"/>
                  <a:pt x="1289949" y="13543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A6DAB7FE-0293-E898-A551-13317BAACA9A}"/>
              </a:ext>
            </a:extLst>
          </p:cNvPr>
          <p:cNvSpPr/>
          <p:nvPr/>
        </p:nvSpPr>
        <p:spPr>
          <a:xfrm>
            <a:off x="3370923" y="6895070"/>
            <a:ext cx="128511" cy="257021"/>
          </a:xfrm>
          <a:custGeom>
            <a:avLst/>
            <a:gdLst>
              <a:gd name="connsiteX0" fmla="*/ 128511 w 128511"/>
              <a:gd name="connsiteY0" fmla="*/ 0 h 257021"/>
              <a:gd name="connsiteX1" fmla="*/ 0 w 128511"/>
              <a:gd name="connsiteY1" fmla="*/ 257021 h 2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11" h="257021">
                <a:moveTo>
                  <a:pt x="128511" y="0"/>
                </a:moveTo>
                <a:lnTo>
                  <a:pt x="0" y="257021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CA39811-C747-24AC-406E-4A9D40936D1B}"/>
              </a:ext>
            </a:extLst>
          </p:cNvPr>
          <p:cNvSpPr/>
          <p:nvPr/>
        </p:nvSpPr>
        <p:spPr>
          <a:xfrm>
            <a:off x="3365981" y="7196575"/>
            <a:ext cx="514041" cy="2001795"/>
          </a:xfrm>
          <a:custGeom>
            <a:avLst/>
            <a:gdLst>
              <a:gd name="connsiteX0" fmla="*/ 0 w 514041"/>
              <a:gd name="connsiteY0" fmla="*/ 0 h 2001795"/>
              <a:gd name="connsiteX1" fmla="*/ 84025 w 514041"/>
              <a:gd name="connsiteY1" fmla="*/ 341047 h 2001795"/>
              <a:gd name="connsiteX2" fmla="*/ 276791 w 514041"/>
              <a:gd name="connsiteY2" fmla="*/ 973713 h 2001795"/>
              <a:gd name="connsiteX3" fmla="*/ 271848 w 514041"/>
              <a:gd name="connsiteY3" fmla="*/ 958884 h 2001795"/>
              <a:gd name="connsiteX4" fmla="*/ 514041 w 514041"/>
              <a:gd name="connsiteY4" fmla="*/ 2001795 h 200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041" h="2001795">
                <a:moveTo>
                  <a:pt x="0" y="0"/>
                </a:moveTo>
                <a:cubicBezTo>
                  <a:pt x="18946" y="89381"/>
                  <a:pt x="37893" y="178762"/>
                  <a:pt x="84025" y="341047"/>
                </a:cubicBezTo>
                <a:cubicBezTo>
                  <a:pt x="130157" y="503332"/>
                  <a:pt x="276791" y="973713"/>
                  <a:pt x="276791" y="973713"/>
                </a:cubicBezTo>
                <a:cubicBezTo>
                  <a:pt x="308095" y="1076686"/>
                  <a:pt x="232306" y="787537"/>
                  <a:pt x="271848" y="958884"/>
                </a:cubicBezTo>
                <a:cubicBezTo>
                  <a:pt x="311390" y="1130231"/>
                  <a:pt x="412715" y="1566013"/>
                  <a:pt x="514041" y="200179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C5E6B1F0-839E-210F-78DF-7CA732EED3E3}"/>
              </a:ext>
            </a:extLst>
          </p:cNvPr>
          <p:cNvSpPr/>
          <p:nvPr/>
        </p:nvSpPr>
        <p:spPr>
          <a:xfrm>
            <a:off x="3993613" y="8257584"/>
            <a:ext cx="849076" cy="870541"/>
          </a:xfrm>
          <a:custGeom>
            <a:avLst/>
            <a:gdLst>
              <a:gd name="connsiteX0" fmla="*/ 848262 w 849076"/>
              <a:gd name="connsiteY0" fmla="*/ 25991 h 870541"/>
              <a:gd name="connsiteX1" fmla="*/ 797462 w 849076"/>
              <a:gd name="connsiteY1" fmla="*/ 22816 h 870541"/>
              <a:gd name="connsiteX2" fmla="*/ 518062 w 849076"/>
              <a:gd name="connsiteY2" fmla="*/ 270466 h 870541"/>
              <a:gd name="connsiteX3" fmla="*/ 83087 w 849076"/>
              <a:gd name="connsiteY3" fmla="*/ 762591 h 870541"/>
              <a:gd name="connsiteX4" fmla="*/ 537 w 849076"/>
              <a:gd name="connsiteY4" fmla="*/ 870541 h 87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076" h="870541">
                <a:moveTo>
                  <a:pt x="848262" y="25991"/>
                </a:moveTo>
                <a:cubicBezTo>
                  <a:pt x="850378" y="4030"/>
                  <a:pt x="852495" y="-17930"/>
                  <a:pt x="797462" y="22816"/>
                </a:cubicBezTo>
                <a:cubicBezTo>
                  <a:pt x="742429" y="63562"/>
                  <a:pt x="637124" y="147170"/>
                  <a:pt x="518062" y="270466"/>
                </a:cubicBezTo>
                <a:cubicBezTo>
                  <a:pt x="399000" y="393762"/>
                  <a:pt x="169341" y="662579"/>
                  <a:pt x="83087" y="762591"/>
                </a:cubicBezTo>
                <a:cubicBezTo>
                  <a:pt x="-3167" y="862603"/>
                  <a:pt x="-1315" y="866572"/>
                  <a:pt x="537" y="87054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4B0E3EA-4078-EF95-94AD-EDCD99569977}"/>
              </a:ext>
            </a:extLst>
          </p:cNvPr>
          <p:cNvSpPr/>
          <p:nvPr/>
        </p:nvSpPr>
        <p:spPr>
          <a:xfrm>
            <a:off x="3959225" y="8239125"/>
            <a:ext cx="819150" cy="889000"/>
          </a:xfrm>
          <a:custGeom>
            <a:avLst/>
            <a:gdLst>
              <a:gd name="connsiteX0" fmla="*/ 819150 w 819150"/>
              <a:gd name="connsiteY0" fmla="*/ 0 h 889000"/>
              <a:gd name="connsiteX1" fmla="*/ 434975 w 819150"/>
              <a:gd name="connsiteY1" fmla="*/ 374650 h 889000"/>
              <a:gd name="connsiteX2" fmla="*/ 549275 w 819150"/>
              <a:gd name="connsiteY2" fmla="*/ 234950 h 889000"/>
              <a:gd name="connsiteX3" fmla="*/ 0 w 819150"/>
              <a:gd name="connsiteY3" fmla="*/ 889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889000">
                <a:moveTo>
                  <a:pt x="819150" y="0"/>
                </a:moveTo>
                <a:cubicBezTo>
                  <a:pt x="649552" y="167746"/>
                  <a:pt x="479954" y="335492"/>
                  <a:pt x="434975" y="374650"/>
                </a:cubicBezTo>
                <a:cubicBezTo>
                  <a:pt x="389996" y="413808"/>
                  <a:pt x="549275" y="234950"/>
                  <a:pt x="549275" y="234950"/>
                </a:cubicBezTo>
                <a:lnTo>
                  <a:pt x="0" y="8890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3C022E2-7B28-C1D6-F9F5-EA896AB51F91}"/>
              </a:ext>
            </a:extLst>
          </p:cNvPr>
          <p:cNvSpPr/>
          <p:nvPr/>
        </p:nvSpPr>
        <p:spPr>
          <a:xfrm>
            <a:off x="3867150" y="8104492"/>
            <a:ext cx="819855" cy="915683"/>
          </a:xfrm>
          <a:custGeom>
            <a:avLst/>
            <a:gdLst>
              <a:gd name="connsiteX0" fmla="*/ 0 w 819855"/>
              <a:gd name="connsiteY0" fmla="*/ 915683 h 915683"/>
              <a:gd name="connsiteX1" fmla="*/ 501650 w 819855"/>
              <a:gd name="connsiteY1" fmla="*/ 315608 h 915683"/>
              <a:gd name="connsiteX2" fmla="*/ 352425 w 819855"/>
              <a:gd name="connsiteY2" fmla="*/ 499758 h 915683"/>
              <a:gd name="connsiteX3" fmla="*/ 771525 w 819855"/>
              <a:gd name="connsiteY3" fmla="*/ 48908 h 915683"/>
              <a:gd name="connsiteX4" fmla="*/ 793750 w 819855"/>
              <a:gd name="connsiteY4" fmla="*/ 33033 h 9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55" h="915683">
                <a:moveTo>
                  <a:pt x="0" y="915683"/>
                </a:moveTo>
                <a:lnTo>
                  <a:pt x="501650" y="315608"/>
                </a:lnTo>
                <a:cubicBezTo>
                  <a:pt x="560388" y="246287"/>
                  <a:pt x="307446" y="544208"/>
                  <a:pt x="352425" y="499758"/>
                </a:cubicBezTo>
                <a:cubicBezTo>
                  <a:pt x="397404" y="455308"/>
                  <a:pt x="697971" y="126695"/>
                  <a:pt x="771525" y="48908"/>
                </a:cubicBezTo>
                <a:cubicBezTo>
                  <a:pt x="845079" y="-28880"/>
                  <a:pt x="819414" y="2076"/>
                  <a:pt x="793750" y="3303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62F920DA-F4AF-1A89-455C-F7257F637D13}"/>
              </a:ext>
            </a:extLst>
          </p:cNvPr>
          <p:cNvSpPr/>
          <p:nvPr/>
        </p:nvSpPr>
        <p:spPr>
          <a:xfrm>
            <a:off x="4810125" y="8230599"/>
            <a:ext cx="390525" cy="33926"/>
          </a:xfrm>
          <a:custGeom>
            <a:avLst/>
            <a:gdLst>
              <a:gd name="connsiteX0" fmla="*/ 0 w 390525"/>
              <a:gd name="connsiteY0" fmla="*/ 33926 h 33926"/>
              <a:gd name="connsiteX1" fmla="*/ 187325 w 390525"/>
              <a:gd name="connsiteY1" fmla="*/ 2176 h 33926"/>
              <a:gd name="connsiteX2" fmla="*/ 390525 w 390525"/>
              <a:gd name="connsiteY2" fmla="*/ 5351 h 3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33926">
                <a:moveTo>
                  <a:pt x="0" y="33926"/>
                </a:moveTo>
                <a:cubicBezTo>
                  <a:pt x="61119" y="20432"/>
                  <a:pt x="122238" y="6938"/>
                  <a:pt x="187325" y="2176"/>
                </a:cubicBezTo>
                <a:cubicBezTo>
                  <a:pt x="252412" y="-2586"/>
                  <a:pt x="321468" y="1382"/>
                  <a:pt x="390525" y="535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3D31FDB-33DC-D435-1808-C3FF4966C27C}"/>
              </a:ext>
            </a:extLst>
          </p:cNvPr>
          <p:cNvSpPr/>
          <p:nvPr/>
        </p:nvSpPr>
        <p:spPr>
          <a:xfrm>
            <a:off x="4508500" y="8131175"/>
            <a:ext cx="835025" cy="447675"/>
          </a:xfrm>
          <a:custGeom>
            <a:avLst/>
            <a:gdLst>
              <a:gd name="connsiteX0" fmla="*/ 0 w 835025"/>
              <a:gd name="connsiteY0" fmla="*/ 447675 h 447675"/>
              <a:gd name="connsiteX1" fmla="*/ 409575 w 835025"/>
              <a:gd name="connsiteY1" fmla="*/ 184150 h 447675"/>
              <a:gd name="connsiteX2" fmla="*/ 603250 w 835025"/>
              <a:gd name="connsiteY2" fmla="*/ 133350 h 447675"/>
              <a:gd name="connsiteX3" fmla="*/ 549275 w 835025"/>
              <a:gd name="connsiteY3" fmla="*/ 142875 h 447675"/>
              <a:gd name="connsiteX4" fmla="*/ 765175 w 835025"/>
              <a:gd name="connsiteY4" fmla="*/ 57150 h 447675"/>
              <a:gd name="connsiteX5" fmla="*/ 835025 w 835025"/>
              <a:gd name="connsiteY5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025" h="447675">
                <a:moveTo>
                  <a:pt x="0" y="447675"/>
                </a:moveTo>
                <a:cubicBezTo>
                  <a:pt x="154516" y="342106"/>
                  <a:pt x="309033" y="236538"/>
                  <a:pt x="409575" y="184150"/>
                </a:cubicBezTo>
                <a:cubicBezTo>
                  <a:pt x="510117" y="131762"/>
                  <a:pt x="579967" y="140229"/>
                  <a:pt x="603250" y="133350"/>
                </a:cubicBezTo>
                <a:cubicBezTo>
                  <a:pt x="626533" y="126471"/>
                  <a:pt x="522288" y="155575"/>
                  <a:pt x="549275" y="142875"/>
                </a:cubicBezTo>
                <a:cubicBezTo>
                  <a:pt x="576262" y="130175"/>
                  <a:pt x="717550" y="80962"/>
                  <a:pt x="765175" y="57150"/>
                </a:cubicBezTo>
                <a:cubicBezTo>
                  <a:pt x="812800" y="33337"/>
                  <a:pt x="823912" y="16668"/>
                  <a:pt x="83502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FCDC1286-66AD-5F8E-5016-9DAC8D57AC72}"/>
              </a:ext>
            </a:extLst>
          </p:cNvPr>
          <p:cNvSpPr/>
          <p:nvPr/>
        </p:nvSpPr>
        <p:spPr>
          <a:xfrm>
            <a:off x="4718050" y="8308975"/>
            <a:ext cx="92075" cy="44450"/>
          </a:xfrm>
          <a:custGeom>
            <a:avLst/>
            <a:gdLst>
              <a:gd name="connsiteX0" fmla="*/ 0 w 92075"/>
              <a:gd name="connsiteY0" fmla="*/ 0 h 44450"/>
              <a:gd name="connsiteX1" fmla="*/ 92075 w 92075"/>
              <a:gd name="connsiteY1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75" h="44450">
                <a:moveTo>
                  <a:pt x="0" y="0"/>
                </a:moveTo>
                <a:lnTo>
                  <a:pt x="92075" y="4445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1ABB5FB2-3CB6-183A-6166-6C5144E2BB36}"/>
              </a:ext>
            </a:extLst>
          </p:cNvPr>
          <p:cNvSpPr/>
          <p:nvPr/>
        </p:nvSpPr>
        <p:spPr>
          <a:xfrm>
            <a:off x="4772025" y="8251344"/>
            <a:ext cx="444500" cy="51281"/>
          </a:xfrm>
          <a:custGeom>
            <a:avLst/>
            <a:gdLst>
              <a:gd name="connsiteX0" fmla="*/ 0 w 444500"/>
              <a:gd name="connsiteY0" fmla="*/ 51281 h 51281"/>
              <a:gd name="connsiteX1" fmla="*/ 231775 w 444500"/>
              <a:gd name="connsiteY1" fmla="*/ 3656 h 51281"/>
              <a:gd name="connsiteX2" fmla="*/ 444500 w 444500"/>
              <a:gd name="connsiteY2" fmla="*/ 6831 h 5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51281">
                <a:moveTo>
                  <a:pt x="0" y="51281"/>
                </a:moveTo>
                <a:cubicBezTo>
                  <a:pt x="78846" y="31172"/>
                  <a:pt x="157692" y="11064"/>
                  <a:pt x="231775" y="3656"/>
                </a:cubicBezTo>
                <a:cubicBezTo>
                  <a:pt x="305858" y="-3752"/>
                  <a:pt x="375179" y="1539"/>
                  <a:pt x="444500" y="683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A7136BA-FC2C-E739-0AB7-EC20ED994431}"/>
              </a:ext>
            </a:extLst>
          </p:cNvPr>
          <p:cNvSpPr/>
          <p:nvPr/>
        </p:nvSpPr>
        <p:spPr>
          <a:xfrm>
            <a:off x="4552950" y="8242300"/>
            <a:ext cx="793750" cy="352425"/>
          </a:xfrm>
          <a:custGeom>
            <a:avLst/>
            <a:gdLst>
              <a:gd name="connsiteX0" fmla="*/ 0 w 793750"/>
              <a:gd name="connsiteY0" fmla="*/ 352425 h 352425"/>
              <a:gd name="connsiteX1" fmla="*/ 431800 w 793750"/>
              <a:gd name="connsiteY1" fmla="*/ 69850 h 352425"/>
              <a:gd name="connsiteX2" fmla="*/ 793750 w 793750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0" h="352425">
                <a:moveTo>
                  <a:pt x="0" y="352425"/>
                </a:moveTo>
                <a:cubicBezTo>
                  <a:pt x="149754" y="240506"/>
                  <a:pt x="299508" y="128587"/>
                  <a:pt x="431800" y="69850"/>
                </a:cubicBezTo>
                <a:cubicBezTo>
                  <a:pt x="564092" y="11113"/>
                  <a:pt x="678921" y="5556"/>
                  <a:pt x="79375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E965646D-A35B-BB3C-0F76-E6484A6EDF54}"/>
              </a:ext>
            </a:extLst>
          </p:cNvPr>
          <p:cNvSpPr/>
          <p:nvPr/>
        </p:nvSpPr>
        <p:spPr>
          <a:xfrm>
            <a:off x="4714875" y="8264525"/>
            <a:ext cx="715999" cy="203504"/>
          </a:xfrm>
          <a:custGeom>
            <a:avLst/>
            <a:gdLst>
              <a:gd name="connsiteX0" fmla="*/ 0 w 715999"/>
              <a:gd name="connsiteY0" fmla="*/ 196850 h 203504"/>
              <a:gd name="connsiteX1" fmla="*/ 365125 w 715999"/>
              <a:gd name="connsiteY1" fmla="*/ 165100 h 203504"/>
              <a:gd name="connsiteX2" fmla="*/ 498475 w 715999"/>
              <a:gd name="connsiteY2" fmla="*/ 203200 h 203504"/>
              <a:gd name="connsiteX3" fmla="*/ 587375 w 715999"/>
              <a:gd name="connsiteY3" fmla="*/ 139700 h 203504"/>
              <a:gd name="connsiteX4" fmla="*/ 714375 w 715999"/>
              <a:gd name="connsiteY4" fmla="*/ 107950 h 203504"/>
              <a:gd name="connsiteX5" fmla="*/ 647700 w 715999"/>
              <a:gd name="connsiteY5" fmla="*/ 0 h 2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999" h="203504">
                <a:moveTo>
                  <a:pt x="0" y="196850"/>
                </a:moveTo>
                <a:cubicBezTo>
                  <a:pt x="141023" y="180446"/>
                  <a:pt x="282046" y="164042"/>
                  <a:pt x="365125" y="165100"/>
                </a:cubicBezTo>
                <a:cubicBezTo>
                  <a:pt x="448204" y="166158"/>
                  <a:pt x="461433" y="207433"/>
                  <a:pt x="498475" y="203200"/>
                </a:cubicBezTo>
                <a:cubicBezTo>
                  <a:pt x="535517" y="198967"/>
                  <a:pt x="551392" y="155575"/>
                  <a:pt x="587375" y="139700"/>
                </a:cubicBezTo>
                <a:cubicBezTo>
                  <a:pt x="623358" y="123825"/>
                  <a:pt x="704321" y="131233"/>
                  <a:pt x="714375" y="107950"/>
                </a:cubicBezTo>
                <a:cubicBezTo>
                  <a:pt x="724429" y="84667"/>
                  <a:pt x="686064" y="42333"/>
                  <a:pt x="64770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B5156C22-DAC2-5F2B-3A19-19777B9726A4}"/>
              </a:ext>
            </a:extLst>
          </p:cNvPr>
          <p:cNvSpPr/>
          <p:nvPr/>
        </p:nvSpPr>
        <p:spPr>
          <a:xfrm>
            <a:off x="4908550" y="8147050"/>
            <a:ext cx="434975" cy="222250"/>
          </a:xfrm>
          <a:custGeom>
            <a:avLst/>
            <a:gdLst>
              <a:gd name="connsiteX0" fmla="*/ 0 w 434975"/>
              <a:gd name="connsiteY0" fmla="*/ 222250 h 222250"/>
              <a:gd name="connsiteX1" fmla="*/ 215900 w 434975"/>
              <a:gd name="connsiteY1" fmla="*/ 165100 h 222250"/>
              <a:gd name="connsiteX2" fmla="*/ 295275 w 434975"/>
              <a:gd name="connsiteY2" fmla="*/ 171450 h 222250"/>
              <a:gd name="connsiteX3" fmla="*/ 390525 w 434975"/>
              <a:gd name="connsiteY3" fmla="*/ 146050 h 222250"/>
              <a:gd name="connsiteX4" fmla="*/ 387350 w 434975"/>
              <a:gd name="connsiteY4" fmla="*/ 73025 h 222250"/>
              <a:gd name="connsiteX5" fmla="*/ 434975 w 434975"/>
              <a:gd name="connsiteY5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75" h="222250">
                <a:moveTo>
                  <a:pt x="0" y="222250"/>
                </a:moveTo>
                <a:cubicBezTo>
                  <a:pt x="83343" y="197908"/>
                  <a:pt x="166687" y="173567"/>
                  <a:pt x="215900" y="165100"/>
                </a:cubicBezTo>
                <a:cubicBezTo>
                  <a:pt x="265113" y="156633"/>
                  <a:pt x="266171" y="174625"/>
                  <a:pt x="295275" y="171450"/>
                </a:cubicBezTo>
                <a:cubicBezTo>
                  <a:pt x="324379" y="168275"/>
                  <a:pt x="375179" y="162454"/>
                  <a:pt x="390525" y="146050"/>
                </a:cubicBezTo>
                <a:cubicBezTo>
                  <a:pt x="405871" y="129646"/>
                  <a:pt x="379942" y="97367"/>
                  <a:pt x="387350" y="73025"/>
                </a:cubicBezTo>
                <a:cubicBezTo>
                  <a:pt x="394758" y="48683"/>
                  <a:pt x="414866" y="24341"/>
                  <a:pt x="434975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4420EE48-B815-24B7-F776-C6E0E3661157}"/>
              </a:ext>
            </a:extLst>
          </p:cNvPr>
          <p:cNvSpPr/>
          <p:nvPr/>
        </p:nvSpPr>
        <p:spPr>
          <a:xfrm>
            <a:off x="4886325" y="8245475"/>
            <a:ext cx="484193" cy="180975"/>
          </a:xfrm>
          <a:custGeom>
            <a:avLst/>
            <a:gdLst>
              <a:gd name="connsiteX0" fmla="*/ 0 w 484193"/>
              <a:gd name="connsiteY0" fmla="*/ 180975 h 180975"/>
              <a:gd name="connsiteX1" fmla="*/ 285750 w 484193"/>
              <a:gd name="connsiteY1" fmla="*/ 85725 h 180975"/>
              <a:gd name="connsiteX2" fmla="*/ 479425 w 484193"/>
              <a:gd name="connsiteY2" fmla="*/ 41275 h 180975"/>
              <a:gd name="connsiteX3" fmla="*/ 428625 w 484193"/>
              <a:gd name="connsiteY3" fmla="*/ 60325 h 180975"/>
              <a:gd name="connsiteX4" fmla="*/ 469900 w 484193"/>
              <a:gd name="connsiteY4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93" h="180975">
                <a:moveTo>
                  <a:pt x="0" y="180975"/>
                </a:moveTo>
                <a:cubicBezTo>
                  <a:pt x="102923" y="144991"/>
                  <a:pt x="205846" y="109008"/>
                  <a:pt x="285750" y="85725"/>
                </a:cubicBezTo>
                <a:cubicBezTo>
                  <a:pt x="365654" y="62442"/>
                  <a:pt x="455613" y="45508"/>
                  <a:pt x="479425" y="41275"/>
                </a:cubicBezTo>
                <a:cubicBezTo>
                  <a:pt x="503237" y="37042"/>
                  <a:pt x="430212" y="67204"/>
                  <a:pt x="428625" y="60325"/>
                </a:cubicBezTo>
                <a:cubicBezTo>
                  <a:pt x="427038" y="53446"/>
                  <a:pt x="448469" y="26723"/>
                  <a:pt x="46990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FBCDEA24-9985-3762-C7F2-0B7D4DFA2EC5}"/>
              </a:ext>
            </a:extLst>
          </p:cNvPr>
          <p:cNvSpPr/>
          <p:nvPr/>
        </p:nvSpPr>
        <p:spPr>
          <a:xfrm>
            <a:off x="5178425" y="8362950"/>
            <a:ext cx="287735" cy="101600"/>
          </a:xfrm>
          <a:custGeom>
            <a:avLst/>
            <a:gdLst>
              <a:gd name="connsiteX0" fmla="*/ 0 w 287735"/>
              <a:gd name="connsiteY0" fmla="*/ 101600 h 101600"/>
              <a:gd name="connsiteX1" fmla="*/ 257175 w 287735"/>
              <a:gd name="connsiteY1" fmla="*/ 53975 h 101600"/>
              <a:gd name="connsiteX2" fmla="*/ 273050 w 287735"/>
              <a:gd name="connsiteY2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735" h="101600">
                <a:moveTo>
                  <a:pt x="0" y="101600"/>
                </a:moveTo>
                <a:cubicBezTo>
                  <a:pt x="105833" y="86254"/>
                  <a:pt x="211667" y="70908"/>
                  <a:pt x="257175" y="53975"/>
                </a:cubicBezTo>
                <a:cubicBezTo>
                  <a:pt x="302683" y="37042"/>
                  <a:pt x="287866" y="18521"/>
                  <a:pt x="273050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58123EEF-A1C5-CF7A-3598-AA15472B0D74}"/>
              </a:ext>
            </a:extLst>
          </p:cNvPr>
          <p:cNvSpPr/>
          <p:nvPr/>
        </p:nvSpPr>
        <p:spPr>
          <a:xfrm>
            <a:off x="4918018" y="5473700"/>
            <a:ext cx="108007" cy="198381"/>
          </a:xfrm>
          <a:custGeom>
            <a:avLst/>
            <a:gdLst>
              <a:gd name="connsiteX0" fmla="*/ 34982 w 108007"/>
              <a:gd name="connsiteY0" fmla="*/ 0 h 198381"/>
              <a:gd name="connsiteX1" fmla="*/ 57 w 108007"/>
              <a:gd name="connsiteY1" fmla="*/ 79375 h 198381"/>
              <a:gd name="connsiteX2" fmla="*/ 28632 w 108007"/>
              <a:gd name="connsiteY2" fmla="*/ 196850 h 198381"/>
              <a:gd name="connsiteX3" fmla="*/ 95307 w 108007"/>
              <a:gd name="connsiteY3" fmla="*/ 142875 h 198381"/>
              <a:gd name="connsiteX4" fmla="*/ 60382 w 108007"/>
              <a:gd name="connsiteY4" fmla="*/ 92075 h 198381"/>
              <a:gd name="connsiteX5" fmla="*/ 108007 w 108007"/>
              <a:gd name="connsiteY5" fmla="*/ 50800 h 1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07" h="198381">
                <a:moveTo>
                  <a:pt x="34982" y="0"/>
                </a:moveTo>
                <a:cubicBezTo>
                  <a:pt x="18048" y="23283"/>
                  <a:pt x="1115" y="46567"/>
                  <a:pt x="57" y="79375"/>
                </a:cubicBezTo>
                <a:cubicBezTo>
                  <a:pt x="-1001" y="112183"/>
                  <a:pt x="12757" y="186267"/>
                  <a:pt x="28632" y="196850"/>
                </a:cubicBezTo>
                <a:cubicBezTo>
                  <a:pt x="44507" y="207433"/>
                  <a:pt x="90015" y="160337"/>
                  <a:pt x="95307" y="142875"/>
                </a:cubicBezTo>
                <a:cubicBezTo>
                  <a:pt x="100599" y="125413"/>
                  <a:pt x="58265" y="107421"/>
                  <a:pt x="60382" y="92075"/>
                </a:cubicBezTo>
                <a:cubicBezTo>
                  <a:pt x="62499" y="76729"/>
                  <a:pt x="85253" y="63764"/>
                  <a:pt x="108007" y="508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DDB4DB4-723F-3F6F-962B-C03320B182AE}"/>
              </a:ext>
            </a:extLst>
          </p:cNvPr>
          <p:cNvSpPr/>
          <p:nvPr/>
        </p:nvSpPr>
        <p:spPr>
          <a:xfrm>
            <a:off x="5038493" y="5521325"/>
            <a:ext cx="55348" cy="200025"/>
          </a:xfrm>
          <a:custGeom>
            <a:avLst/>
            <a:gdLst>
              <a:gd name="connsiteX0" fmla="*/ 54207 w 55348"/>
              <a:gd name="connsiteY0" fmla="*/ 0 h 200025"/>
              <a:gd name="connsiteX1" fmla="*/ 38332 w 55348"/>
              <a:gd name="connsiteY1" fmla="*/ 88900 h 200025"/>
              <a:gd name="connsiteX2" fmla="*/ 54207 w 55348"/>
              <a:gd name="connsiteY2" fmla="*/ 117475 h 200025"/>
              <a:gd name="connsiteX3" fmla="*/ 232 w 55348"/>
              <a:gd name="connsiteY3" fmla="*/ 158750 h 200025"/>
              <a:gd name="connsiteX4" fmla="*/ 38332 w 55348"/>
              <a:gd name="connsiteY4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8" h="200025">
                <a:moveTo>
                  <a:pt x="54207" y="0"/>
                </a:moveTo>
                <a:cubicBezTo>
                  <a:pt x="46269" y="34660"/>
                  <a:pt x="38332" y="69321"/>
                  <a:pt x="38332" y="88900"/>
                </a:cubicBezTo>
                <a:cubicBezTo>
                  <a:pt x="38332" y="108479"/>
                  <a:pt x="60557" y="105833"/>
                  <a:pt x="54207" y="117475"/>
                </a:cubicBezTo>
                <a:cubicBezTo>
                  <a:pt x="47857" y="129117"/>
                  <a:pt x="2878" y="144992"/>
                  <a:pt x="232" y="158750"/>
                </a:cubicBezTo>
                <a:cubicBezTo>
                  <a:pt x="-2414" y="172508"/>
                  <a:pt x="17959" y="186266"/>
                  <a:pt x="38332" y="2000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DCD43F52-9A55-7CA3-5459-4A6B4918FE05}"/>
              </a:ext>
            </a:extLst>
          </p:cNvPr>
          <p:cNvSpPr/>
          <p:nvPr/>
        </p:nvSpPr>
        <p:spPr>
          <a:xfrm>
            <a:off x="4816475" y="5613400"/>
            <a:ext cx="415925" cy="193720"/>
          </a:xfrm>
          <a:custGeom>
            <a:avLst/>
            <a:gdLst>
              <a:gd name="connsiteX0" fmla="*/ 0 w 415925"/>
              <a:gd name="connsiteY0" fmla="*/ 0 h 193720"/>
              <a:gd name="connsiteX1" fmla="*/ 107950 w 415925"/>
              <a:gd name="connsiteY1" fmla="*/ 111125 h 193720"/>
              <a:gd name="connsiteX2" fmla="*/ 155575 w 415925"/>
              <a:gd name="connsiteY2" fmla="*/ 92075 h 193720"/>
              <a:gd name="connsiteX3" fmla="*/ 247650 w 415925"/>
              <a:gd name="connsiteY3" fmla="*/ 133350 h 193720"/>
              <a:gd name="connsiteX4" fmla="*/ 228600 w 415925"/>
              <a:gd name="connsiteY4" fmla="*/ 193675 h 193720"/>
              <a:gd name="connsiteX5" fmla="*/ 285750 w 415925"/>
              <a:gd name="connsiteY5" fmla="*/ 142875 h 193720"/>
              <a:gd name="connsiteX6" fmla="*/ 371475 w 415925"/>
              <a:gd name="connsiteY6" fmla="*/ 120650 h 193720"/>
              <a:gd name="connsiteX7" fmla="*/ 415925 w 415925"/>
              <a:gd name="connsiteY7" fmla="*/ 12700 h 19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25" h="193720">
                <a:moveTo>
                  <a:pt x="0" y="0"/>
                </a:moveTo>
                <a:cubicBezTo>
                  <a:pt x="41010" y="47889"/>
                  <a:pt x="82021" y="95779"/>
                  <a:pt x="107950" y="111125"/>
                </a:cubicBezTo>
                <a:cubicBezTo>
                  <a:pt x="133879" y="126471"/>
                  <a:pt x="132292" y="88371"/>
                  <a:pt x="155575" y="92075"/>
                </a:cubicBezTo>
                <a:cubicBezTo>
                  <a:pt x="178858" y="95779"/>
                  <a:pt x="235479" y="116417"/>
                  <a:pt x="247650" y="133350"/>
                </a:cubicBezTo>
                <a:cubicBezTo>
                  <a:pt x="259821" y="150283"/>
                  <a:pt x="222250" y="192088"/>
                  <a:pt x="228600" y="193675"/>
                </a:cubicBezTo>
                <a:cubicBezTo>
                  <a:pt x="234950" y="195263"/>
                  <a:pt x="261938" y="155046"/>
                  <a:pt x="285750" y="142875"/>
                </a:cubicBezTo>
                <a:cubicBezTo>
                  <a:pt x="309563" y="130704"/>
                  <a:pt x="349779" y="142346"/>
                  <a:pt x="371475" y="120650"/>
                </a:cubicBezTo>
                <a:cubicBezTo>
                  <a:pt x="393171" y="98954"/>
                  <a:pt x="404548" y="55827"/>
                  <a:pt x="415925" y="127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25EE76AC-9FD8-69DC-37EF-0738B43D75A6}"/>
              </a:ext>
            </a:extLst>
          </p:cNvPr>
          <p:cNvSpPr/>
          <p:nvPr/>
        </p:nvSpPr>
        <p:spPr>
          <a:xfrm>
            <a:off x="4917511" y="4914900"/>
            <a:ext cx="65855" cy="417620"/>
          </a:xfrm>
          <a:custGeom>
            <a:avLst/>
            <a:gdLst>
              <a:gd name="connsiteX0" fmla="*/ 45014 w 65855"/>
              <a:gd name="connsiteY0" fmla="*/ 0 h 417620"/>
              <a:gd name="connsiteX1" fmla="*/ 564 w 65855"/>
              <a:gd name="connsiteY1" fmla="*/ 317500 h 417620"/>
              <a:gd name="connsiteX2" fmla="*/ 22789 w 65855"/>
              <a:gd name="connsiteY2" fmla="*/ 415925 h 417620"/>
              <a:gd name="connsiteX3" fmla="*/ 64064 w 65855"/>
              <a:gd name="connsiteY3" fmla="*/ 254000 h 417620"/>
              <a:gd name="connsiteX4" fmla="*/ 54539 w 65855"/>
              <a:gd name="connsiteY4" fmla="*/ 400050 h 4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" h="417620">
                <a:moveTo>
                  <a:pt x="45014" y="0"/>
                </a:moveTo>
                <a:cubicBezTo>
                  <a:pt x="24641" y="124089"/>
                  <a:pt x="4268" y="248179"/>
                  <a:pt x="564" y="317500"/>
                </a:cubicBezTo>
                <a:cubicBezTo>
                  <a:pt x="-3140" y="386821"/>
                  <a:pt x="12206" y="426508"/>
                  <a:pt x="22789" y="415925"/>
                </a:cubicBezTo>
                <a:cubicBezTo>
                  <a:pt x="33372" y="405342"/>
                  <a:pt x="58772" y="256646"/>
                  <a:pt x="64064" y="254000"/>
                </a:cubicBezTo>
                <a:cubicBezTo>
                  <a:pt x="69356" y="251354"/>
                  <a:pt x="61947" y="325702"/>
                  <a:pt x="54539" y="4000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AAB1B62C-99A8-2F3C-0C03-B6B5B1E5CC3F}"/>
              </a:ext>
            </a:extLst>
          </p:cNvPr>
          <p:cNvSpPr/>
          <p:nvPr/>
        </p:nvSpPr>
        <p:spPr>
          <a:xfrm>
            <a:off x="5195567" y="5308600"/>
            <a:ext cx="100333" cy="250825"/>
          </a:xfrm>
          <a:custGeom>
            <a:avLst/>
            <a:gdLst>
              <a:gd name="connsiteX0" fmla="*/ 20958 w 100333"/>
              <a:gd name="connsiteY0" fmla="*/ 0 h 250825"/>
              <a:gd name="connsiteX1" fmla="*/ 1908 w 100333"/>
              <a:gd name="connsiteY1" fmla="*/ 114300 h 250825"/>
              <a:gd name="connsiteX2" fmla="*/ 62233 w 100333"/>
              <a:gd name="connsiteY2" fmla="*/ 177800 h 250825"/>
              <a:gd name="connsiteX3" fmla="*/ 100333 w 100333"/>
              <a:gd name="connsiteY3" fmla="*/ 25082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3" h="250825">
                <a:moveTo>
                  <a:pt x="20958" y="0"/>
                </a:moveTo>
                <a:cubicBezTo>
                  <a:pt x="7993" y="42333"/>
                  <a:pt x="-4971" y="84667"/>
                  <a:pt x="1908" y="114300"/>
                </a:cubicBezTo>
                <a:cubicBezTo>
                  <a:pt x="8787" y="143933"/>
                  <a:pt x="45829" y="155046"/>
                  <a:pt x="62233" y="177800"/>
                </a:cubicBezTo>
                <a:cubicBezTo>
                  <a:pt x="78637" y="200554"/>
                  <a:pt x="89485" y="225689"/>
                  <a:pt x="100333" y="2508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8CBD7B23-DDE4-5C89-49E9-C801BAB523DE}"/>
              </a:ext>
            </a:extLst>
          </p:cNvPr>
          <p:cNvSpPr/>
          <p:nvPr/>
        </p:nvSpPr>
        <p:spPr>
          <a:xfrm>
            <a:off x="6340078" y="6829425"/>
            <a:ext cx="25003" cy="242888"/>
          </a:xfrm>
          <a:custGeom>
            <a:avLst/>
            <a:gdLst>
              <a:gd name="connsiteX0" fmla="*/ 25003 w 25003"/>
              <a:gd name="connsiteY0" fmla="*/ 0 h 242888"/>
              <a:gd name="connsiteX1" fmla="*/ 0 w 25003"/>
              <a:gd name="connsiteY1" fmla="*/ 242888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03" h="242888">
                <a:moveTo>
                  <a:pt x="25003" y="0"/>
                </a:moveTo>
                <a:lnTo>
                  <a:pt x="0" y="242888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FAAC3F0-7C57-5389-DC0F-78A3FEEAB7AC}"/>
              </a:ext>
            </a:extLst>
          </p:cNvPr>
          <p:cNvSpPr/>
          <p:nvPr/>
        </p:nvSpPr>
        <p:spPr>
          <a:xfrm>
            <a:off x="5368528" y="7297341"/>
            <a:ext cx="792956" cy="857250"/>
          </a:xfrm>
          <a:custGeom>
            <a:avLst/>
            <a:gdLst>
              <a:gd name="connsiteX0" fmla="*/ 792956 w 792956"/>
              <a:gd name="connsiteY0" fmla="*/ 0 h 857250"/>
              <a:gd name="connsiteX1" fmla="*/ 164306 w 792956"/>
              <a:gd name="connsiteY1" fmla="*/ 696515 h 857250"/>
              <a:gd name="connsiteX2" fmla="*/ 546497 w 792956"/>
              <a:gd name="connsiteY2" fmla="*/ 289322 h 857250"/>
              <a:gd name="connsiteX3" fmla="*/ 0 w 792956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956" h="857250">
                <a:moveTo>
                  <a:pt x="792956" y="0"/>
                </a:moveTo>
                <a:lnTo>
                  <a:pt x="164306" y="696515"/>
                </a:lnTo>
                <a:cubicBezTo>
                  <a:pt x="123230" y="744735"/>
                  <a:pt x="573881" y="262533"/>
                  <a:pt x="546497" y="289322"/>
                </a:cubicBezTo>
                <a:cubicBezTo>
                  <a:pt x="519113" y="316111"/>
                  <a:pt x="259556" y="586680"/>
                  <a:pt x="0" y="8572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CC2F93AD-9948-EB46-9379-12D48671A693}"/>
              </a:ext>
            </a:extLst>
          </p:cNvPr>
          <p:cNvSpPr/>
          <p:nvPr/>
        </p:nvSpPr>
        <p:spPr>
          <a:xfrm>
            <a:off x="6343650" y="6804422"/>
            <a:ext cx="175526" cy="1339453"/>
          </a:xfrm>
          <a:custGeom>
            <a:avLst/>
            <a:gdLst>
              <a:gd name="connsiteX0" fmla="*/ 3572 w 175526"/>
              <a:gd name="connsiteY0" fmla="*/ 0 h 1339453"/>
              <a:gd name="connsiteX1" fmla="*/ 150019 w 175526"/>
              <a:gd name="connsiteY1" fmla="*/ 325041 h 1339453"/>
              <a:gd name="connsiteX2" fmla="*/ 142875 w 175526"/>
              <a:gd name="connsiteY2" fmla="*/ 282178 h 1339453"/>
              <a:gd name="connsiteX3" fmla="*/ 160734 w 175526"/>
              <a:gd name="connsiteY3" fmla="*/ 667941 h 1339453"/>
              <a:gd name="connsiteX4" fmla="*/ 167878 w 175526"/>
              <a:gd name="connsiteY4" fmla="*/ 610791 h 1339453"/>
              <a:gd name="connsiteX5" fmla="*/ 46434 w 175526"/>
              <a:gd name="connsiteY5" fmla="*/ 1135856 h 1339453"/>
              <a:gd name="connsiteX6" fmla="*/ 0 w 175526"/>
              <a:gd name="connsiteY6" fmla="*/ 1339453 h 13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26" h="1339453">
                <a:moveTo>
                  <a:pt x="3572" y="0"/>
                </a:moveTo>
                <a:cubicBezTo>
                  <a:pt x="65187" y="139005"/>
                  <a:pt x="126802" y="278011"/>
                  <a:pt x="150019" y="325041"/>
                </a:cubicBezTo>
                <a:cubicBezTo>
                  <a:pt x="173236" y="372071"/>
                  <a:pt x="141089" y="225028"/>
                  <a:pt x="142875" y="282178"/>
                </a:cubicBezTo>
                <a:cubicBezTo>
                  <a:pt x="144661" y="339328"/>
                  <a:pt x="156567" y="613172"/>
                  <a:pt x="160734" y="667941"/>
                </a:cubicBezTo>
                <a:cubicBezTo>
                  <a:pt x="164901" y="722710"/>
                  <a:pt x="186928" y="532805"/>
                  <a:pt x="167878" y="610791"/>
                </a:cubicBezTo>
                <a:cubicBezTo>
                  <a:pt x="148828" y="688777"/>
                  <a:pt x="74414" y="1014412"/>
                  <a:pt x="46434" y="1135856"/>
                </a:cubicBezTo>
                <a:cubicBezTo>
                  <a:pt x="18454" y="1257300"/>
                  <a:pt x="9227" y="1298376"/>
                  <a:pt x="0" y="133945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619B04B6-69FD-FD6C-7D02-9D95A181F6C2}"/>
              </a:ext>
            </a:extLst>
          </p:cNvPr>
          <p:cNvSpPr/>
          <p:nvPr/>
        </p:nvSpPr>
        <p:spPr>
          <a:xfrm>
            <a:off x="6297216" y="7683103"/>
            <a:ext cx="182165" cy="1382316"/>
          </a:xfrm>
          <a:custGeom>
            <a:avLst/>
            <a:gdLst>
              <a:gd name="connsiteX0" fmla="*/ 182165 w 182165"/>
              <a:gd name="connsiteY0" fmla="*/ 0 h 1382316"/>
              <a:gd name="connsiteX1" fmla="*/ 64293 w 182165"/>
              <a:gd name="connsiteY1" fmla="*/ 782241 h 1382316"/>
              <a:gd name="connsiteX2" fmla="*/ 60722 w 182165"/>
              <a:gd name="connsiteY2" fmla="*/ 710803 h 1382316"/>
              <a:gd name="connsiteX3" fmla="*/ 0 w 182165"/>
              <a:gd name="connsiteY3" fmla="*/ 1382316 h 13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165" h="1382316">
                <a:moveTo>
                  <a:pt x="182165" y="0"/>
                </a:moveTo>
                <a:cubicBezTo>
                  <a:pt x="133349" y="331887"/>
                  <a:pt x="84533" y="663774"/>
                  <a:pt x="64293" y="782241"/>
                </a:cubicBezTo>
                <a:cubicBezTo>
                  <a:pt x="44052" y="900708"/>
                  <a:pt x="71437" y="610791"/>
                  <a:pt x="60722" y="710803"/>
                </a:cubicBezTo>
                <a:cubicBezTo>
                  <a:pt x="50006" y="810816"/>
                  <a:pt x="25003" y="1096566"/>
                  <a:pt x="0" y="138231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6AC60E2D-5118-2EF2-C3E1-26369DC48D2E}"/>
              </a:ext>
            </a:extLst>
          </p:cNvPr>
          <p:cNvSpPr/>
          <p:nvPr/>
        </p:nvSpPr>
        <p:spPr>
          <a:xfrm>
            <a:off x="5354241" y="8233172"/>
            <a:ext cx="992981" cy="821668"/>
          </a:xfrm>
          <a:custGeom>
            <a:avLst/>
            <a:gdLst>
              <a:gd name="connsiteX0" fmla="*/ 0 w 992981"/>
              <a:gd name="connsiteY0" fmla="*/ 0 h 821668"/>
              <a:gd name="connsiteX1" fmla="*/ 560784 w 992981"/>
              <a:gd name="connsiteY1" fmla="*/ 489347 h 821668"/>
              <a:gd name="connsiteX2" fmla="*/ 546497 w 992981"/>
              <a:gd name="connsiteY2" fmla="*/ 475059 h 821668"/>
              <a:gd name="connsiteX3" fmla="*/ 871537 w 992981"/>
              <a:gd name="connsiteY3" fmla="*/ 735806 h 821668"/>
              <a:gd name="connsiteX4" fmla="*/ 917972 w 992981"/>
              <a:gd name="connsiteY4" fmla="*/ 821531 h 821668"/>
              <a:gd name="connsiteX5" fmla="*/ 910828 w 992981"/>
              <a:gd name="connsiteY5" fmla="*/ 721519 h 821668"/>
              <a:gd name="connsiteX6" fmla="*/ 992981 w 992981"/>
              <a:gd name="connsiteY6" fmla="*/ 107156 h 82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981" h="821668">
                <a:moveTo>
                  <a:pt x="0" y="0"/>
                </a:moveTo>
                <a:lnTo>
                  <a:pt x="560784" y="489347"/>
                </a:lnTo>
                <a:cubicBezTo>
                  <a:pt x="651867" y="568523"/>
                  <a:pt x="546497" y="475059"/>
                  <a:pt x="546497" y="475059"/>
                </a:cubicBezTo>
                <a:cubicBezTo>
                  <a:pt x="598289" y="516135"/>
                  <a:pt x="809624" y="678061"/>
                  <a:pt x="871537" y="735806"/>
                </a:cubicBezTo>
                <a:cubicBezTo>
                  <a:pt x="933450" y="793551"/>
                  <a:pt x="911424" y="823912"/>
                  <a:pt x="917972" y="821531"/>
                </a:cubicBezTo>
                <a:cubicBezTo>
                  <a:pt x="924520" y="819150"/>
                  <a:pt x="898326" y="840582"/>
                  <a:pt x="910828" y="721519"/>
                </a:cubicBezTo>
                <a:cubicBezTo>
                  <a:pt x="923330" y="602456"/>
                  <a:pt x="958155" y="354806"/>
                  <a:pt x="992981" y="10715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E2F67389-340B-E91D-97A1-00FF1E84F663}"/>
              </a:ext>
            </a:extLst>
          </p:cNvPr>
          <p:cNvSpPr/>
          <p:nvPr/>
        </p:nvSpPr>
        <p:spPr>
          <a:xfrm>
            <a:off x="5436394" y="8297466"/>
            <a:ext cx="875109" cy="764381"/>
          </a:xfrm>
          <a:custGeom>
            <a:avLst/>
            <a:gdLst>
              <a:gd name="connsiteX0" fmla="*/ 0 w 875109"/>
              <a:gd name="connsiteY0" fmla="*/ 0 h 764381"/>
              <a:gd name="connsiteX1" fmla="*/ 632222 w 875109"/>
              <a:gd name="connsiteY1" fmla="*/ 603647 h 764381"/>
              <a:gd name="connsiteX2" fmla="*/ 875109 w 875109"/>
              <a:gd name="connsiteY2" fmla="*/ 764381 h 76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109" h="764381">
                <a:moveTo>
                  <a:pt x="0" y="0"/>
                </a:moveTo>
                <a:cubicBezTo>
                  <a:pt x="243185" y="238125"/>
                  <a:pt x="486371" y="476250"/>
                  <a:pt x="632222" y="603647"/>
                </a:cubicBezTo>
                <a:cubicBezTo>
                  <a:pt x="778073" y="731044"/>
                  <a:pt x="826591" y="747712"/>
                  <a:pt x="875109" y="76438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FB812AF-7BB8-0F7B-6D12-AC2354527BC9}"/>
              </a:ext>
            </a:extLst>
          </p:cNvPr>
          <p:cNvSpPr/>
          <p:nvPr/>
        </p:nvSpPr>
        <p:spPr>
          <a:xfrm>
            <a:off x="4468080" y="8672513"/>
            <a:ext cx="153942" cy="914400"/>
          </a:xfrm>
          <a:custGeom>
            <a:avLst/>
            <a:gdLst>
              <a:gd name="connsiteX0" fmla="*/ 7479 w 153942"/>
              <a:gd name="connsiteY0" fmla="*/ 0 h 914400"/>
              <a:gd name="connsiteX1" fmla="*/ 14623 w 153942"/>
              <a:gd name="connsiteY1" fmla="*/ 200025 h 914400"/>
              <a:gd name="connsiteX2" fmla="*/ 139639 w 153942"/>
              <a:gd name="connsiteY2" fmla="*/ 535781 h 914400"/>
              <a:gd name="connsiteX3" fmla="*/ 136067 w 153942"/>
              <a:gd name="connsiteY3" fmla="*/ 489346 h 914400"/>
              <a:gd name="connsiteX4" fmla="*/ 153926 w 153942"/>
              <a:gd name="connsiteY4" fmla="*/ 753665 h 914400"/>
              <a:gd name="connsiteX5" fmla="*/ 132495 w 153942"/>
              <a:gd name="connsiteY5" fmla="*/ 821531 h 914400"/>
              <a:gd name="connsiteX6" fmla="*/ 136067 w 153942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42" h="914400">
                <a:moveTo>
                  <a:pt x="7479" y="0"/>
                </a:moveTo>
                <a:cubicBezTo>
                  <a:pt x="37" y="55364"/>
                  <a:pt x="-7404" y="110728"/>
                  <a:pt x="14623" y="200025"/>
                </a:cubicBezTo>
                <a:cubicBezTo>
                  <a:pt x="36650" y="289322"/>
                  <a:pt x="119398" y="487561"/>
                  <a:pt x="139639" y="535781"/>
                </a:cubicBezTo>
                <a:cubicBezTo>
                  <a:pt x="159880" y="584001"/>
                  <a:pt x="133686" y="453032"/>
                  <a:pt x="136067" y="489346"/>
                </a:cubicBezTo>
                <a:cubicBezTo>
                  <a:pt x="138448" y="525660"/>
                  <a:pt x="154521" y="698301"/>
                  <a:pt x="153926" y="753665"/>
                </a:cubicBezTo>
                <a:cubicBezTo>
                  <a:pt x="153331" y="809029"/>
                  <a:pt x="135472" y="794742"/>
                  <a:pt x="132495" y="821531"/>
                </a:cubicBezTo>
                <a:cubicBezTo>
                  <a:pt x="129519" y="848320"/>
                  <a:pt x="132793" y="881360"/>
                  <a:pt x="136067" y="91440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EA145C0-3FC2-8ED2-CE15-EACD1425DE22}"/>
              </a:ext>
            </a:extLst>
          </p:cNvPr>
          <p:cNvSpPr/>
          <p:nvPr/>
        </p:nvSpPr>
        <p:spPr>
          <a:xfrm>
            <a:off x="4268391" y="8747522"/>
            <a:ext cx="193761" cy="96897"/>
          </a:xfrm>
          <a:custGeom>
            <a:avLst/>
            <a:gdLst>
              <a:gd name="connsiteX0" fmla="*/ 0 w 193761"/>
              <a:gd name="connsiteY0" fmla="*/ 0 h 96897"/>
              <a:gd name="connsiteX1" fmla="*/ 182165 w 193761"/>
              <a:gd name="connsiteY1" fmla="*/ 92869 h 96897"/>
              <a:gd name="connsiteX2" fmla="*/ 164306 w 193761"/>
              <a:gd name="connsiteY2" fmla="*/ 78581 h 96897"/>
              <a:gd name="connsiteX3" fmla="*/ 75009 w 193761"/>
              <a:gd name="connsiteY3" fmla="*/ 64294 h 9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61" h="96897">
                <a:moveTo>
                  <a:pt x="0" y="0"/>
                </a:moveTo>
                <a:lnTo>
                  <a:pt x="182165" y="92869"/>
                </a:lnTo>
                <a:cubicBezTo>
                  <a:pt x="209549" y="105966"/>
                  <a:pt x="182165" y="83343"/>
                  <a:pt x="164306" y="78581"/>
                </a:cubicBezTo>
                <a:cubicBezTo>
                  <a:pt x="146447" y="73819"/>
                  <a:pt x="110728" y="69056"/>
                  <a:pt x="75009" y="6429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A315413F-7519-5DD0-841D-4A0AF213FC0C}"/>
              </a:ext>
            </a:extLst>
          </p:cNvPr>
          <p:cNvSpPr/>
          <p:nvPr/>
        </p:nvSpPr>
        <p:spPr>
          <a:xfrm>
            <a:off x="4507706" y="8439131"/>
            <a:ext cx="1128713" cy="240525"/>
          </a:xfrm>
          <a:custGeom>
            <a:avLst/>
            <a:gdLst>
              <a:gd name="connsiteX0" fmla="*/ 0 w 1128713"/>
              <a:gd name="connsiteY0" fmla="*/ 179803 h 240525"/>
              <a:gd name="connsiteX1" fmla="*/ 246460 w 1128713"/>
              <a:gd name="connsiteY1" fmla="*/ 26213 h 240525"/>
              <a:gd name="connsiteX2" fmla="*/ 639366 w 1128713"/>
              <a:gd name="connsiteY2" fmla="*/ 15497 h 240525"/>
              <a:gd name="connsiteX3" fmla="*/ 617935 w 1128713"/>
              <a:gd name="connsiteY3" fmla="*/ 4782 h 240525"/>
              <a:gd name="connsiteX4" fmla="*/ 871538 w 1128713"/>
              <a:gd name="connsiteY4" fmla="*/ 15497 h 240525"/>
              <a:gd name="connsiteX5" fmla="*/ 1078707 w 1128713"/>
              <a:gd name="connsiteY5" fmla="*/ 165516 h 240525"/>
              <a:gd name="connsiteX6" fmla="*/ 1128713 w 1128713"/>
              <a:gd name="connsiteY6" fmla="*/ 240525 h 2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3" h="240525">
                <a:moveTo>
                  <a:pt x="0" y="179803"/>
                </a:moveTo>
                <a:cubicBezTo>
                  <a:pt x="69949" y="116700"/>
                  <a:pt x="139899" y="53597"/>
                  <a:pt x="246460" y="26213"/>
                </a:cubicBezTo>
                <a:cubicBezTo>
                  <a:pt x="353021" y="-1171"/>
                  <a:pt x="639366" y="15497"/>
                  <a:pt x="639366" y="15497"/>
                </a:cubicBezTo>
                <a:cubicBezTo>
                  <a:pt x="701278" y="11925"/>
                  <a:pt x="579240" y="4782"/>
                  <a:pt x="617935" y="4782"/>
                </a:cubicBezTo>
                <a:cubicBezTo>
                  <a:pt x="656630" y="4782"/>
                  <a:pt x="794743" y="-11292"/>
                  <a:pt x="871538" y="15497"/>
                </a:cubicBezTo>
                <a:cubicBezTo>
                  <a:pt x="948333" y="42286"/>
                  <a:pt x="1035845" y="128011"/>
                  <a:pt x="1078707" y="165516"/>
                </a:cubicBezTo>
                <a:cubicBezTo>
                  <a:pt x="1121569" y="203021"/>
                  <a:pt x="1125141" y="221773"/>
                  <a:pt x="1128713" y="24052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4ECDF65-DF15-B070-2116-F6A202540050}"/>
              </a:ext>
            </a:extLst>
          </p:cNvPr>
          <p:cNvSpPr/>
          <p:nvPr/>
        </p:nvSpPr>
        <p:spPr>
          <a:xfrm>
            <a:off x="5511403" y="8627750"/>
            <a:ext cx="271463" cy="66194"/>
          </a:xfrm>
          <a:custGeom>
            <a:avLst/>
            <a:gdLst>
              <a:gd name="connsiteX0" fmla="*/ 0 w 271463"/>
              <a:gd name="connsiteY0" fmla="*/ 66194 h 66194"/>
              <a:gd name="connsiteX1" fmla="*/ 153591 w 271463"/>
              <a:gd name="connsiteY1" fmla="*/ 1900 h 66194"/>
              <a:gd name="connsiteX2" fmla="*/ 271463 w 271463"/>
              <a:gd name="connsiteY2" fmla="*/ 23331 h 6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3" h="66194">
                <a:moveTo>
                  <a:pt x="0" y="66194"/>
                </a:moveTo>
                <a:cubicBezTo>
                  <a:pt x="54173" y="37619"/>
                  <a:pt x="108347" y="9044"/>
                  <a:pt x="153591" y="1900"/>
                </a:cubicBezTo>
                <a:cubicBezTo>
                  <a:pt x="198835" y="-5244"/>
                  <a:pt x="235149" y="9043"/>
                  <a:pt x="271463" y="2333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37A5F60F-CDDD-5619-4967-366DA5316409}"/>
              </a:ext>
            </a:extLst>
          </p:cNvPr>
          <p:cNvSpPr/>
          <p:nvPr/>
        </p:nvSpPr>
        <p:spPr>
          <a:xfrm>
            <a:off x="5122563" y="8715375"/>
            <a:ext cx="474565" cy="725045"/>
          </a:xfrm>
          <a:custGeom>
            <a:avLst/>
            <a:gdLst>
              <a:gd name="connsiteX0" fmla="*/ 474565 w 474565"/>
              <a:gd name="connsiteY0" fmla="*/ 0 h 725045"/>
              <a:gd name="connsiteX1" fmla="*/ 328118 w 474565"/>
              <a:gd name="connsiteY1" fmla="*/ 182166 h 725045"/>
              <a:gd name="connsiteX2" fmla="*/ 106662 w 474565"/>
              <a:gd name="connsiteY2" fmla="*/ 496491 h 725045"/>
              <a:gd name="connsiteX3" fmla="*/ 185243 w 474565"/>
              <a:gd name="connsiteY3" fmla="*/ 350044 h 725045"/>
              <a:gd name="connsiteX4" fmla="*/ 17365 w 474565"/>
              <a:gd name="connsiteY4" fmla="*/ 671513 h 725045"/>
              <a:gd name="connsiteX5" fmla="*/ 13793 w 474565"/>
              <a:gd name="connsiteY5" fmla="*/ 721519 h 72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565" h="725045">
                <a:moveTo>
                  <a:pt x="474565" y="0"/>
                </a:moveTo>
                <a:cubicBezTo>
                  <a:pt x="432000" y="49709"/>
                  <a:pt x="389435" y="99418"/>
                  <a:pt x="328118" y="182166"/>
                </a:cubicBezTo>
                <a:cubicBezTo>
                  <a:pt x="266801" y="264914"/>
                  <a:pt x="130474" y="468511"/>
                  <a:pt x="106662" y="496491"/>
                </a:cubicBezTo>
                <a:cubicBezTo>
                  <a:pt x="82850" y="524471"/>
                  <a:pt x="200126" y="320874"/>
                  <a:pt x="185243" y="350044"/>
                </a:cubicBezTo>
                <a:cubicBezTo>
                  <a:pt x="170360" y="379214"/>
                  <a:pt x="45940" y="609601"/>
                  <a:pt x="17365" y="671513"/>
                </a:cubicBezTo>
                <a:cubicBezTo>
                  <a:pt x="-11210" y="733425"/>
                  <a:pt x="1291" y="727472"/>
                  <a:pt x="13793" y="72151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F2D5B930-DE59-9DB1-68CE-191B01B12F03}"/>
              </a:ext>
            </a:extLst>
          </p:cNvPr>
          <p:cNvSpPr/>
          <p:nvPr/>
        </p:nvSpPr>
        <p:spPr>
          <a:xfrm>
            <a:off x="4850606" y="8576072"/>
            <a:ext cx="564357" cy="305337"/>
          </a:xfrm>
          <a:custGeom>
            <a:avLst/>
            <a:gdLst>
              <a:gd name="connsiteX0" fmla="*/ 0 w 564357"/>
              <a:gd name="connsiteY0" fmla="*/ 275034 h 305337"/>
              <a:gd name="connsiteX1" fmla="*/ 196453 w 564357"/>
              <a:gd name="connsiteY1" fmla="*/ 246459 h 305337"/>
              <a:gd name="connsiteX2" fmla="*/ 446485 w 564357"/>
              <a:gd name="connsiteY2" fmla="*/ 303609 h 305337"/>
              <a:gd name="connsiteX3" fmla="*/ 507207 w 564357"/>
              <a:gd name="connsiteY3" fmla="*/ 167878 h 305337"/>
              <a:gd name="connsiteX4" fmla="*/ 478632 w 564357"/>
              <a:gd name="connsiteY4" fmla="*/ 214312 h 305337"/>
              <a:gd name="connsiteX5" fmla="*/ 564357 w 564357"/>
              <a:gd name="connsiteY5" fmla="*/ 0 h 3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57" h="305337">
                <a:moveTo>
                  <a:pt x="0" y="275034"/>
                </a:moveTo>
                <a:cubicBezTo>
                  <a:pt x="61019" y="258365"/>
                  <a:pt x="122039" y="241696"/>
                  <a:pt x="196453" y="246459"/>
                </a:cubicBezTo>
                <a:cubicBezTo>
                  <a:pt x="270867" y="251221"/>
                  <a:pt x="394693" y="316706"/>
                  <a:pt x="446485" y="303609"/>
                </a:cubicBezTo>
                <a:cubicBezTo>
                  <a:pt x="498277" y="290512"/>
                  <a:pt x="501849" y="182761"/>
                  <a:pt x="507207" y="167878"/>
                </a:cubicBezTo>
                <a:cubicBezTo>
                  <a:pt x="512565" y="152995"/>
                  <a:pt x="469107" y="242292"/>
                  <a:pt x="478632" y="214312"/>
                </a:cubicBezTo>
                <a:cubicBezTo>
                  <a:pt x="488157" y="186332"/>
                  <a:pt x="526257" y="93166"/>
                  <a:pt x="564357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3FA874A1-3341-55A9-A131-0CC0C97CD5DC}"/>
              </a:ext>
            </a:extLst>
          </p:cNvPr>
          <p:cNvSpPr/>
          <p:nvPr/>
        </p:nvSpPr>
        <p:spPr>
          <a:xfrm>
            <a:off x="4613272" y="8679656"/>
            <a:ext cx="176612" cy="208234"/>
          </a:xfrm>
          <a:custGeom>
            <a:avLst/>
            <a:gdLst>
              <a:gd name="connsiteX0" fmla="*/ 37309 w 176612"/>
              <a:gd name="connsiteY0" fmla="*/ 0 h 208234"/>
              <a:gd name="connsiteX1" fmla="*/ 1591 w 176612"/>
              <a:gd name="connsiteY1" fmla="*/ 135732 h 208234"/>
              <a:gd name="connsiteX2" fmla="*/ 12306 w 176612"/>
              <a:gd name="connsiteY2" fmla="*/ 207169 h 208234"/>
              <a:gd name="connsiteX3" fmla="*/ 65884 w 176612"/>
              <a:gd name="connsiteY3" fmla="*/ 178594 h 208234"/>
              <a:gd name="connsiteX4" fmla="*/ 162325 w 176612"/>
              <a:gd name="connsiteY4" fmla="*/ 178594 h 208234"/>
              <a:gd name="connsiteX5" fmla="*/ 140894 w 176612"/>
              <a:gd name="connsiteY5" fmla="*/ 192882 h 208234"/>
              <a:gd name="connsiteX6" fmla="*/ 176612 w 176612"/>
              <a:gd name="connsiteY6" fmla="*/ 175022 h 2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12" h="208234">
                <a:moveTo>
                  <a:pt x="37309" y="0"/>
                </a:moveTo>
                <a:cubicBezTo>
                  <a:pt x="21533" y="50602"/>
                  <a:pt x="5758" y="101204"/>
                  <a:pt x="1591" y="135732"/>
                </a:cubicBezTo>
                <a:cubicBezTo>
                  <a:pt x="-2576" y="170260"/>
                  <a:pt x="1590" y="200025"/>
                  <a:pt x="12306" y="207169"/>
                </a:cubicBezTo>
                <a:cubicBezTo>
                  <a:pt x="23021" y="214313"/>
                  <a:pt x="40881" y="183356"/>
                  <a:pt x="65884" y="178594"/>
                </a:cubicBezTo>
                <a:cubicBezTo>
                  <a:pt x="90887" y="173832"/>
                  <a:pt x="162325" y="178594"/>
                  <a:pt x="162325" y="178594"/>
                </a:cubicBezTo>
                <a:cubicBezTo>
                  <a:pt x="174827" y="180975"/>
                  <a:pt x="138513" y="193477"/>
                  <a:pt x="140894" y="192882"/>
                </a:cubicBezTo>
                <a:cubicBezTo>
                  <a:pt x="143275" y="192287"/>
                  <a:pt x="159943" y="183654"/>
                  <a:pt x="176612" y="17502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C3F7628-3595-9192-9953-5F768776082C}"/>
              </a:ext>
            </a:extLst>
          </p:cNvPr>
          <p:cNvSpPr/>
          <p:nvPr/>
        </p:nvSpPr>
        <p:spPr>
          <a:xfrm>
            <a:off x="4611291" y="9336353"/>
            <a:ext cx="507206" cy="214841"/>
          </a:xfrm>
          <a:custGeom>
            <a:avLst/>
            <a:gdLst>
              <a:gd name="connsiteX0" fmla="*/ 0 w 507206"/>
              <a:gd name="connsiteY0" fmla="*/ 214841 h 214841"/>
              <a:gd name="connsiteX1" fmla="*/ 171450 w 507206"/>
              <a:gd name="connsiteY1" fmla="*/ 14816 h 214841"/>
              <a:gd name="connsiteX2" fmla="*/ 314325 w 507206"/>
              <a:gd name="connsiteY2" fmla="*/ 14816 h 214841"/>
              <a:gd name="connsiteX3" fmla="*/ 264318 w 507206"/>
              <a:gd name="connsiteY3" fmla="*/ 14816 h 214841"/>
              <a:gd name="connsiteX4" fmla="*/ 507206 w 507206"/>
              <a:gd name="connsiteY4" fmla="*/ 75538 h 21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" h="214841">
                <a:moveTo>
                  <a:pt x="0" y="214841"/>
                </a:moveTo>
                <a:cubicBezTo>
                  <a:pt x="59531" y="131497"/>
                  <a:pt x="119062" y="48154"/>
                  <a:pt x="171450" y="14816"/>
                </a:cubicBezTo>
                <a:cubicBezTo>
                  <a:pt x="223838" y="-18522"/>
                  <a:pt x="314325" y="14816"/>
                  <a:pt x="314325" y="14816"/>
                </a:cubicBezTo>
                <a:cubicBezTo>
                  <a:pt x="329803" y="14816"/>
                  <a:pt x="232171" y="4696"/>
                  <a:pt x="264318" y="14816"/>
                </a:cubicBezTo>
                <a:cubicBezTo>
                  <a:pt x="296465" y="24936"/>
                  <a:pt x="401835" y="50237"/>
                  <a:pt x="507206" y="7553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E2328FA-10D7-1C15-64E3-907374647560}"/>
              </a:ext>
            </a:extLst>
          </p:cNvPr>
          <p:cNvSpPr/>
          <p:nvPr/>
        </p:nvSpPr>
        <p:spPr>
          <a:xfrm>
            <a:off x="4593431" y="9297044"/>
            <a:ext cx="582216" cy="207715"/>
          </a:xfrm>
          <a:custGeom>
            <a:avLst/>
            <a:gdLst>
              <a:gd name="connsiteX0" fmla="*/ 0 w 582216"/>
              <a:gd name="connsiteY0" fmla="*/ 207715 h 207715"/>
              <a:gd name="connsiteX1" fmla="*/ 196453 w 582216"/>
              <a:gd name="connsiteY1" fmla="*/ 7690 h 207715"/>
              <a:gd name="connsiteX2" fmla="*/ 385763 w 582216"/>
              <a:gd name="connsiteY2" fmla="*/ 39837 h 207715"/>
              <a:gd name="connsiteX3" fmla="*/ 382191 w 582216"/>
              <a:gd name="connsiteY3" fmla="*/ 25550 h 207715"/>
              <a:gd name="connsiteX4" fmla="*/ 582216 w 582216"/>
              <a:gd name="connsiteY4" fmla="*/ 114847 h 20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16" h="207715">
                <a:moveTo>
                  <a:pt x="0" y="207715"/>
                </a:moveTo>
                <a:cubicBezTo>
                  <a:pt x="66079" y="121692"/>
                  <a:pt x="132159" y="35670"/>
                  <a:pt x="196453" y="7690"/>
                </a:cubicBezTo>
                <a:cubicBezTo>
                  <a:pt x="260747" y="-20290"/>
                  <a:pt x="354807" y="36860"/>
                  <a:pt x="385763" y="39837"/>
                </a:cubicBezTo>
                <a:cubicBezTo>
                  <a:pt x="416719" y="42814"/>
                  <a:pt x="349449" y="13048"/>
                  <a:pt x="382191" y="25550"/>
                </a:cubicBezTo>
                <a:cubicBezTo>
                  <a:pt x="414933" y="38052"/>
                  <a:pt x="498574" y="76449"/>
                  <a:pt x="582216" y="11484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C58E76F5-AC63-4C9F-29E0-556847DF9799}"/>
              </a:ext>
            </a:extLst>
          </p:cNvPr>
          <p:cNvSpPr/>
          <p:nvPr/>
        </p:nvSpPr>
        <p:spPr>
          <a:xfrm>
            <a:off x="4419600" y="9574924"/>
            <a:ext cx="262759" cy="762000"/>
          </a:xfrm>
          <a:custGeom>
            <a:avLst/>
            <a:gdLst>
              <a:gd name="connsiteX0" fmla="*/ 262759 w 262759"/>
              <a:gd name="connsiteY0" fmla="*/ 0 h 762000"/>
              <a:gd name="connsiteX1" fmla="*/ 0 w 262759"/>
              <a:gd name="connsiteY1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759" h="762000">
                <a:moveTo>
                  <a:pt x="262759" y="0"/>
                </a:moveTo>
                <a:lnTo>
                  <a:pt x="0" y="7620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161850F-45AC-9973-FA92-438A5AB6F866}"/>
              </a:ext>
            </a:extLst>
          </p:cNvPr>
          <p:cNvSpPr/>
          <p:nvPr/>
        </p:nvSpPr>
        <p:spPr>
          <a:xfrm>
            <a:off x="4235669" y="9506607"/>
            <a:ext cx="399393" cy="1035269"/>
          </a:xfrm>
          <a:custGeom>
            <a:avLst/>
            <a:gdLst>
              <a:gd name="connsiteX0" fmla="*/ 399393 w 399393"/>
              <a:gd name="connsiteY0" fmla="*/ 0 h 1035269"/>
              <a:gd name="connsiteX1" fmla="*/ 246993 w 399393"/>
              <a:gd name="connsiteY1" fmla="*/ 541283 h 1035269"/>
              <a:gd name="connsiteX2" fmla="*/ 0 w 399393"/>
              <a:gd name="connsiteY2" fmla="*/ 1035269 h 10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393" h="1035269">
                <a:moveTo>
                  <a:pt x="399393" y="0"/>
                </a:moveTo>
                <a:cubicBezTo>
                  <a:pt x="356475" y="184369"/>
                  <a:pt x="313558" y="368738"/>
                  <a:pt x="246993" y="541283"/>
                </a:cubicBezTo>
                <a:cubicBezTo>
                  <a:pt x="180427" y="713828"/>
                  <a:pt x="90213" y="874548"/>
                  <a:pt x="0" y="103526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9C6B12B7-5638-C202-23CA-7BE68BD859A9}"/>
              </a:ext>
            </a:extLst>
          </p:cNvPr>
          <p:cNvSpPr/>
          <p:nvPr/>
        </p:nvSpPr>
        <p:spPr>
          <a:xfrm>
            <a:off x="5097285" y="9401503"/>
            <a:ext cx="720191" cy="2307021"/>
          </a:xfrm>
          <a:custGeom>
            <a:avLst/>
            <a:gdLst>
              <a:gd name="connsiteX0" fmla="*/ 232 w 720191"/>
              <a:gd name="connsiteY0" fmla="*/ 0 h 2307021"/>
              <a:gd name="connsiteX1" fmla="*/ 47529 w 720191"/>
              <a:gd name="connsiteY1" fmla="*/ 194442 h 2307021"/>
              <a:gd name="connsiteX2" fmla="*/ 294522 w 720191"/>
              <a:gd name="connsiteY2" fmla="*/ 998483 h 2307021"/>
              <a:gd name="connsiteX3" fmla="*/ 278756 w 720191"/>
              <a:gd name="connsiteY3" fmla="*/ 930166 h 2307021"/>
              <a:gd name="connsiteX4" fmla="*/ 630853 w 720191"/>
              <a:gd name="connsiteY4" fmla="*/ 1765738 h 2307021"/>
              <a:gd name="connsiteX5" fmla="*/ 720191 w 720191"/>
              <a:gd name="connsiteY5" fmla="*/ 2307021 h 230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191" h="2307021">
                <a:moveTo>
                  <a:pt x="232" y="0"/>
                </a:moveTo>
                <a:cubicBezTo>
                  <a:pt x="-644" y="14014"/>
                  <a:pt x="-1519" y="28028"/>
                  <a:pt x="47529" y="194442"/>
                </a:cubicBezTo>
                <a:cubicBezTo>
                  <a:pt x="96577" y="360856"/>
                  <a:pt x="255984" y="875862"/>
                  <a:pt x="294522" y="998483"/>
                </a:cubicBezTo>
                <a:cubicBezTo>
                  <a:pt x="333060" y="1121104"/>
                  <a:pt x="222701" y="802290"/>
                  <a:pt x="278756" y="930166"/>
                </a:cubicBezTo>
                <a:cubicBezTo>
                  <a:pt x="334811" y="1058042"/>
                  <a:pt x="557281" y="1536262"/>
                  <a:pt x="630853" y="1765738"/>
                </a:cubicBezTo>
                <a:cubicBezTo>
                  <a:pt x="704426" y="1995214"/>
                  <a:pt x="712308" y="2151117"/>
                  <a:pt x="720191" y="230702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2F864B57-3DF4-2250-196C-E6591D973A6D}"/>
              </a:ext>
            </a:extLst>
          </p:cNvPr>
          <p:cNvSpPr/>
          <p:nvPr/>
        </p:nvSpPr>
        <p:spPr>
          <a:xfrm>
            <a:off x="4677092" y="9569669"/>
            <a:ext cx="99860" cy="1539765"/>
          </a:xfrm>
          <a:custGeom>
            <a:avLst/>
            <a:gdLst>
              <a:gd name="connsiteX0" fmla="*/ 94605 w 99860"/>
              <a:gd name="connsiteY0" fmla="*/ 0 h 1539765"/>
              <a:gd name="connsiteX1" fmla="*/ 11 w 99860"/>
              <a:gd name="connsiteY1" fmla="*/ 551793 h 1539765"/>
              <a:gd name="connsiteX2" fmla="*/ 99860 w 99860"/>
              <a:gd name="connsiteY2" fmla="*/ 1539765 h 153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60" h="1539765">
                <a:moveTo>
                  <a:pt x="94605" y="0"/>
                </a:moveTo>
                <a:cubicBezTo>
                  <a:pt x="46870" y="147583"/>
                  <a:pt x="-865" y="295166"/>
                  <a:pt x="11" y="551793"/>
                </a:cubicBezTo>
                <a:cubicBezTo>
                  <a:pt x="887" y="808420"/>
                  <a:pt x="50373" y="1174092"/>
                  <a:pt x="99860" y="153976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28ADFD13-7E0A-52CA-38D2-E3BDB3D2E2B4}"/>
              </a:ext>
            </a:extLst>
          </p:cNvPr>
          <p:cNvSpPr/>
          <p:nvPr/>
        </p:nvSpPr>
        <p:spPr>
          <a:xfrm>
            <a:off x="4879348" y="9457752"/>
            <a:ext cx="176128" cy="1819848"/>
          </a:xfrm>
          <a:custGeom>
            <a:avLst/>
            <a:gdLst>
              <a:gd name="connsiteX0" fmla="*/ 176128 w 176128"/>
              <a:gd name="connsiteY0" fmla="*/ 38345 h 1819848"/>
              <a:gd name="connsiteX1" fmla="*/ 2707 w 176128"/>
              <a:gd name="connsiteY1" fmla="*/ 17324 h 1819848"/>
              <a:gd name="connsiteX2" fmla="*/ 71024 w 176128"/>
              <a:gd name="connsiteY2" fmla="*/ 259062 h 1819848"/>
              <a:gd name="connsiteX3" fmla="*/ 81535 w 176128"/>
              <a:gd name="connsiteY3" fmla="*/ 774069 h 1819848"/>
              <a:gd name="connsiteX4" fmla="*/ 128831 w 176128"/>
              <a:gd name="connsiteY4" fmla="*/ 695241 h 1819848"/>
              <a:gd name="connsiteX5" fmla="*/ 118321 w 176128"/>
              <a:gd name="connsiteY5" fmla="*/ 1236524 h 1819848"/>
              <a:gd name="connsiteX6" fmla="*/ 139342 w 176128"/>
              <a:gd name="connsiteY6" fmla="*/ 1819848 h 181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28" h="1819848">
                <a:moveTo>
                  <a:pt x="176128" y="38345"/>
                </a:moveTo>
                <a:cubicBezTo>
                  <a:pt x="98176" y="9441"/>
                  <a:pt x="20224" y="-19462"/>
                  <a:pt x="2707" y="17324"/>
                </a:cubicBezTo>
                <a:cubicBezTo>
                  <a:pt x="-14810" y="54110"/>
                  <a:pt x="57886" y="132938"/>
                  <a:pt x="71024" y="259062"/>
                </a:cubicBezTo>
                <a:cubicBezTo>
                  <a:pt x="84162" y="385186"/>
                  <a:pt x="71901" y="701373"/>
                  <a:pt x="81535" y="774069"/>
                </a:cubicBezTo>
                <a:cubicBezTo>
                  <a:pt x="91169" y="846765"/>
                  <a:pt x="122700" y="618165"/>
                  <a:pt x="128831" y="695241"/>
                </a:cubicBezTo>
                <a:cubicBezTo>
                  <a:pt x="134962" y="772317"/>
                  <a:pt x="116569" y="1049090"/>
                  <a:pt x="118321" y="1236524"/>
                </a:cubicBezTo>
                <a:cubicBezTo>
                  <a:pt x="120073" y="1423958"/>
                  <a:pt x="129707" y="1621903"/>
                  <a:pt x="139342" y="181984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264E81A0-75A5-8A91-3E26-EFAEEDB6EF5C}"/>
              </a:ext>
            </a:extLst>
          </p:cNvPr>
          <p:cNvSpPr/>
          <p:nvPr/>
        </p:nvSpPr>
        <p:spPr>
          <a:xfrm>
            <a:off x="4526606" y="10016359"/>
            <a:ext cx="92691" cy="1466193"/>
          </a:xfrm>
          <a:custGeom>
            <a:avLst/>
            <a:gdLst>
              <a:gd name="connsiteX0" fmla="*/ 87435 w 92691"/>
              <a:gd name="connsiteY0" fmla="*/ 0 h 1466193"/>
              <a:gd name="connsiteX1" fmla="*/ 13863 w 92691"/>
              <a:gd name="connsiteY1" fmla="*/ 567558 h 1466193"/>
              <a:gd name="connsiteX2" fmla="*/ 3353 w 92691"/>
              <a:gd name="connsiteY2" fmla="*/ 1030013 h 1466193"/>
              <a:gd name="connsiteX3" fmla="*/ 8608 w 92691"/>
              <a:gd name="connsiteY3" fmla="*/ 930165 h 1466193"/>
              <a:gd name="connsiteX4" fmla="*/ 92691 w 92691"/>
              <a:gd name="connsiteY4" fmla="*/ 1466193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91" h="1466193">
                <a:moveTo>
                  <a:pt x="87435" y="0"/>
                </a:moveTo>
                <a:cubicBezTo>
                  <a:pt x="57656" y="197944"/>
                  <a:pt x="27877" y="395889"/>
                  <a:pt x="13863" y="567558"/>
                </a:cubicBezTo>
                <a:cubicBezTo>
                  <a:pt x="-151" y="739227"/>
                  <a:pt x="4229" y="969579"/>
                  <a:pt x="3353" y="1030013"/>
                </a:cubicBezTo>
                <a:cubicBezTo>
                  <a:pt x="2477" y="1090447"/>
                  <a:pt x="-6282" y="857468"/>
                  <a:pt x="8608" y="930165"/>
                </a:cubicBezTo>
                <a:cubicBezTo>
                  <a:pt x="23498" y="1002862"/>
                  <a:pt x="58094" y="1234527"/>
                  <a:pt x="92691" y="146619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9BCFF2B7-DAE1-FB21-E001-946E0A662576}"/>
              </a:ext>
            </a:extLst>
          </p:cNvPr>
          <p:cNvSpPr/>
          <p:nvPr/>
        </p:nvSpPr>
        <p:spPr>
          <a:xfrm>
            <a:off x="5018690" y="9701048"/>
            <a:ext cx="415158" cy="1576552"/>
          </a:xfrm>
          <a:custGeom>
            <a:avLst/>
            <a:gdLst>
              <a:gd name="connsiteX0" fmla="*/ 0 w 415158"/>
              <a:gd name="connsiteY0" fmla="*/ 0 h 1576552"/>
              <a:gd name="connsiteX1" fmla="*/ 415158 w 415158"/>
              <a:gd name="connsiteY1" fmla="*/ 1576552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158" h="1576552">
                <a:moveTo>
                  <a:pt x="0" y="0"/>
                </a:moveTo>
                <a:lnTo>
                  <a:pt x="415158" y="1576552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AC2B2CD8-B1B2-20AF-B2C4-963DCECCB273}"/>
              </a:ext>
            </a:extLst>
          </p:cNvPr>
          <p:cNvSpPr/>
          <p:nvPr/>
        </p:nvSpPr>
        <p:spPr>
          <a:xfrm>
            <a:off x="3366930" y="7169865"/>
            <a:ext cx="744842" cy="3033870"/>
          </a:xfrm>
          <a:custGeom>
            <a:avLst/>
            <a:gdLst>
              <a:gd name="connsiteX0" fmla="*/ 0 w 744842"/>
              <a:gd name="connsiteY0" fmla="*/ 0 h 3033870"/>
              <a:gd name="connsiteX1" fmla="*/ 314893 w 744842"/>
              <a:gd name="connsiteY1" fmla="*/ 1429128 h 3033870"/>
              <a:gd name="connsiteX2" fmla="*/ 320948 w 744842"/>
              <a:gd name="connsiteY2" fmla="*/ 1417017 h 3033870"/>
              <a:gd name="connsiteX3" fmla="*/ 744842 w 744842"/>
              <a:gd name="connsiteY3" fmla="*/ 3033870 h 3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842" h="3033870">
                <a:moveTo>
                  <a:pt x="0" y="0"/>
                </a:moveTo>
                <a:cubicBezTo>
                  <a:pt x="130701" y="596479"/>
                  <a:pt x="261402" y="1192959"/>
                  <a:pt x="314893" y="1429128"/>
                </a:cubicBezTo>
                <a:cubicBezTo>
                  <a:pt x="368384" y="1665297"/>
                  <a:pt x="249290" y="1149560"/>
                  <a:pt x="320948" y="1417017"/>
                </a:cubicBezTo>
                <a:cubicBezTo>
                  <a:pt x="392606" y="1684474"/>
                  <a:pt x="568724" y="2359172"/>
                  <a:pt x="744842" y="303387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70D76DF9-A0E6-0C93-5274-E5CF1409BC77}"/>
              </a:ext>
            </a:extLst>
          </p:cNvPr>
          <p:cNvSpPr/>
          <p:nvPr/>
        </p:nvSpPr>
        <p:spPr>
          <a:xfrm>
            <a:off x="4105717" y="10197679"/>
            <a:ext cx="417838" cy="1622909"/>
          </a:xfrm>
          <a:custGeom>
            <a:avLst/>
            <a:gdLst>
              <a:gd name="connsiteX0" fmla="*/ 0 w 417838"/>
              <a:gd name="connsiteY0" fmla="*/ 0 h 1622909"/>
              <a:gd name="connsiteX1" fmla="*/ 417838 w 417838"/>
              <a:gd name="connsiteY1" fmla="*/ 1622909 h 162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7838" h="1622909">
                <a:moveTo>
                  <a:pt x="0" y="0"/>
                </a:moveTo>
                <a:lnTo>
                  <a:pt x="417838" y="1622909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832B93D0-5036-4C68-9B2C-8E4F761B262B}"/>
              </a:ext>
            </a:extLst>
          </p:cNvPr>
          <p:cNvSpPr/>
          <p:nvPr/>
        </p:nvSpPr>
        <p:spPr>
          <a:xfrm>
            <a:off x="3326114" y="7163809"/>
            <a:ext cx="180095" cy="938623"/>
          </a:xfrm>
          <a:custGeom>
            <a:avLst/>
            <a:gdLst>
              <a:gd name="connsiteX0" fmla="*/ 28705 w 180095"/>
              <a:gd name="connsiteY0" fmla="*/ 0 h 938623"/>
              <a:gd name="connsiteX1" fmla="*/ 28705 w 180095"/>
              <a:gd name="connsiteY1" fmla="*/ 54501 h 938623"/>
              <a:gd name="connsiteX2" fmla="*/ 4482 w 180095"/>
              <a:gd name="connsiteY2" fmla="*/ 266448 h 938623"/>
              <a:gd name="connsiteX3" fmla="*/ 131650 w 180095"/>
              <a:gd name="connsiteY3" fmla="*/ 714565 h 938623"/>
              <a:gd name="connsiteX4" fmla="*/ 143761 w 180095"/>
              <a:gd name="connsiteY4" fmla="*/ 690342 h 938623"/>
              <a:gd name="connsiteX5" fmla="*/ 180095 w 180095"/>
              <a:gd name="connsiteY5" fmla="*/ 938623 h 93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95" h="938623">
                <a:moveTo>
                  <a:pt x="28705" y="0"/>
                </a:moveTo>
                <a:cubicBezTo>
                  <a:pt x="30723" y="5046"/>
                  <a:pt x="32742" y="10093"/>
                  <a:pt x="28705" y="54501"/>
                </a:cubicBezTo>
                <a:cubicBezTo>
                  <a:pt x="24668" y="98909"/>
                  <a:pt x="-12676" y="156437"/>
                  <a:pt x="4482" y="266448"/>
                </a:cubicBezTo>
                <a:cubicBezTo>
                  <a:pt x="21639" y="376459"/>
                  <a:pt x="108437" y="643916"/>
                  <a:pt x="131650" y="714565"/>
                </a:cubicBezTo>
                <a:cubicBezTo>
                  <a:pt x="154863" y="785214"/>
                  <a:pt x="135687" y="652999"/>
                  <a:pt x="143761" y="690342"/>
                </a:cubicBezTo>
                <a:cubicBezTo>
                  <a:pt x="151835" y="727685"/>
                  <a:pt x="165965" y="833154"/>
                  <a:pt x="180095" y="93862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A241F2E-123C-CE6E-024D-81B48957FE98}"/>
              </a:ext>
            </a:extLst>
          </p:cNvPr>
          <p:cNvSpPr/>
          <p:nvPr/>
        </p:nvSpPr>
        <p:spPr>
          <a:xfrm>
            <a:off x="3070204" y="7188032"/>
            <a:ext cx="266448" cy="599507"/>
          </a:xfrm>
          <a:custGeom>
            <a:avLst/>
            <a:gdLst>
              <a:gd name="connsiteX0" fmla="*/ 266448 w 266448"/>
              <a:gd name="connsiteY0" fmla="*/ 0 h 599507"/>
              <a:gd name="connsiteX1" fmla="*/ 102946 w 266448"/>
              <a:gd name="connsiteY1" fmla="*/ 308837 h 599507"/>
              <a:gd name="connsiteX2" fmla="*/ 0 w 266448"/>
              <a:gd name="connsiteY2" fmla="*/ 599507 h 59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448" h="599507">
                <a:moveTo>
                  <a:pt x="266448" y="0"/>
                </a:moveTo>
                <a:cubicBezTo>
                  <a:pt x="206901" y="104459"/>
                  <a:pt x="147354" y="208919"/>
                  <a:pt x="102946" y="308837"/>
                </a:cubicBezTo>
                <a:cubicBezTo>
                  <a:pt x="58538" y="408755"/>
                  <a:pt x="29269" y="504131"/>
                  <a:pt x="0" y="59950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AA793A6A-5686-60AB-4ADA-D6A014DCF659}"/>
              </a:ext>
            </a:extLst>
          </p:cNvPr>
          <p:cNvSpPr/>
          <p:nvPr/>
        </p:nvSpPr>
        <p:spPr>
          <a:xfrm>
            <a:off x="2186054" y="7539258"/>
            <a:ext cx="1017374" cy="1332239"/>
          </a:xfrm>
          <a:custGeom>
            <a:avLst/>
            <a:gdLst>
              <a:gd name="connsiteX0" fmla="*/ 1017374 w 1017374"/>
              <a:gd name="connsiteY0" fmla="*/ 0 h 1332239"/>
              <a:gd name="connsiteX1" fmla="*/ 666147 w 1017374"/>
              <a:gd name="connsiteY1" fmla="*/ 230114 h 1332239"/>
              <a:gd name="connsiteX2" fmla="*/ 545035 w 1017374"/>
              <a:gd name="connsiteY2" fmla="*/ 436006 h 1332239"/>
              <a:gd name="connsiteX3" fmla="*/ 672203 w 1017374"/>
              <a:gd name="connsiteY3" fmla="*/ 351227 h 1332239"/>
              <a:gd name="connsiteX4" fmla="*/ 278587 w 1017374"/>
              <a:gd name="connsiteY4" fmla="*/ 956790 h 1332239"/>
              <a:gd name="connsiteX5" fmla="*/ 151419 w 1017374"/>
              <a:gd name="connsiteY5" fmla="*/ 1144514 h 1332239"/>
              <a:gd name="connsiteX6" fmla="*/ 28 w 1017374"/>
              <a:gd name="connsiteY6" fmla="*/ 1235349 h 1332239"/>
              <a:gd name="connsiteX7" fmla="*/ 163530 w 1017374"/>
              <a:gd name="connsiteY7" fmla="*/ 1265627 h 1332239"/>
              <a:gd name="connsiteX8" fmla="*/ 436033 w 1017374"/>
              <a:gd name="connsiteY8" fmla="*/ 1332239 h 133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374" h="1332239">
                <a:moveTo>
                  <a:pt x="1017374" y="0"/>
                </a:moveTo>
                <a:cubicBezTo>
                  <a:pt x="881122" y="78723"/>
                  <a:pt x="744870" y="157446"/>
                  <a:pt x="666147" y="230114"/>
                </a:cubicBezTo>
                <a:cubicBezTo>
                  <a:pt x="587424" y="302782"/>
                  <a:pt x="544026" y="415821"/>
                  <a:pt x="545035" y="436006"/>
                </a:cubicBezTo>
                <a:cubicBezTo>
                  <a:pt x="546044" y="456191"/>
                  <a:pt x="716611" y="264430"/>
                  <a:pt x="672203" y="351227"/>
                </a:cubicBezTo>
                <a:cubicBezTo>
                  <a:pt x="627795" y="438024"/>
                  <a:pt x="365384" y="824576"/>
                  <a:pt x="278587" y="956790"/>
                </a:cubicBezTo>
                <a:cubicBezTo>
                  <a:pt x="191790" y="1089005"/>
                  <a:pt x="197845" y="1098088"/>
                  <a:pt x="151419" y="1144514"/>
                </a:cubicBezTo>
                <a:cubicBezTo>
                  <a:pt x="104993" y="1190940"/>
                  <a:pt x="-1990" y="1215164"/>
                  <a:pt x="28" y="1235349"/>
                </a:cubicBezTo>
                <a:cubicBezTo>
                  <a:pt x="2046" y="1255534"/>
                  <a:pt x="90863" y="1249479"/>
                  <a:pt x="163530" y="1265627"/>
                </a:cubicBezTo>
                <a:cubicBezTo>
                  <a:pt x="236197" y="1281775"/>
                  <a:pt x="336115" y="1307007"/>
                  <a:pt x="436033" y="133223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76FA30D4-A327-5696-B2F5-79EB15ECB4C6}"/>
              </a:ext>
            </a:extLst>
          </p:cNvPr>
          <p:cNvSpPr/>
          <p:nvPr/>
        </p:nvSpPr>
        <p:spPr>
          <a:xfrm>
            <a:off x="2234527" y="8756440"/>
            <a:ext cx="387560" cy="84779"/>
          </a:xfrm>
          <a:custGeom>
            <a:avLst/>
            <a:gdLst>
              <a:gd name="connsiteX0" fmla="*/ 0 w 387560"/>
              <a:gd name="connsiteY0" fmla="*/ 0 h 84779"/>
              <a:gd name="connsiteX1" fmla="*/ 387560 w 387560"/>
              <a:gd name="connsiteY1" fmla="*/ 84779 h 8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560" h="84779">
                <a:moveTo>
                  <a:pt x="0" y="0"/>
                </a:moveTo>
                <a:lnTo>
                  <a:pt x="387560" y="84779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C5B891E5-E2D1-0381-24A9-E1F596D5A297}"/>
              </a:ext>
            </a:extLst>
          </p:cNvPr>
          <p:cNvSpPr/>
          <p:nvPr/>
        </p:nvSpPr>
        <p:spPr>
          <a:xfrm>
            <a:off x="2137637" y="8060042"/>
            <a:ext cx="1374628" cy="1144514"/>
          </a:xfrm>
          <a:custGeom>
            <a:avLst/>
            <a:gdLst>
              <a:gd name="connsiteX0" fmla="*/ 1374628 w 1374628"/>
              <a:gd name="connsiteY0" fmla="*/ 0 h 1144514"/>
              <a:gd name="connsiteX1" fmla="*/ 793288 w 1374628"/>
              <a:gd name="connsiteY1" fmla="*/ 593452 h 1144514"/>
              <a:gd name="connsiteX2" fmla="*/ 859899 w 1374628"/>
              <a:gd name="connsiteY2" fmla="*/ 545007 h 1144514"/>
              <a:gd name="connsiteX3" fmla="*/ 442061 w 1374628"/>
              <a:gd name="connsiteY3" fmla="*/ 865955 h 1144514"/>
              <a:gd name="connsiteX4" fmla="*/ 0 w 1374628"/>
              <a:gd name="connsiteY4" fmla="*/ 1144514 h 11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628" h="1144514">
                <a:moveTo>
                  <a:pt x="1374628" y="0"/>
                </a:moveTo>
                <a:lnTo>
                  <a:pt x="793288" y="593452"/>
                </a:lnTo>
                <a:cubicBezTo>
                  <a:pt x="707500" y="684286"/>
                  <a:pt x="859899" y="545007"/>
                  <a:pt x="859899" y="545007"/>
                </a:cubicBezTo>
                <a:cubicBezTo>
                  <a:pt x="801361" y="590424"/>
                  <a:pt x="585377" y="766037"/>
                  <a:pt x="442061" y="865955"/>
                </a:cubicBezTo>
                <a:cubicBezTo>
                  <a:pt x="298744" y="965873"/>
                  <a:pt x="149372" y="1055193"/>
                  <a:pt x="0" y="114451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5EEB13-86E8-1379-A976-BD95D0CB4131}"/>
              </a:ext>
            </a:extLst>
          </p:cNvPr>
          <p:cNvSpPr/>
          <p:nvPr/>
        </p:nvSpPr>
        <p:spPr>
          <a:xfrm>
            <a:off x="2125526" y="9234834"/>
            <a:ext cx="1217181" cy="2476753"/>
          </a:xfrm>
          <a:custGeom>
            <a:avLst/>
            <a:gdLst>
              <a:gd name="connsiteX0" fmla="*/ 0 w 1217181"/>
              <a:gd name="connsiteY0" fmla="*/ 0 h 2476753"/>
              <a:gd name="connsiteX1" fmla="*/ 859899 w 1217181"/>
              <a:gd name="connsiteY1" fmla="*/ 1610798 h 2476753"/>
              <a:gd name="connsiteX2" fmla="*/ 872010 w 1217181"/>
              <a:gd name="connsiteY2" fmla="*/ 1574464 h 2476753"/>
              <a:gd name="connsiteX3" fmla="*/ 1217181 w 1217181"/>
              <a:gd name="connsiteY3" fmla="*/ 2476753 h 247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181" h="2476753">
                <a:moveTo>
                  <a:pt x="0" y="0"/>
                </a:moveTo>
                <a:cubicBezTo>
                  <a:pt x="357282" y="674193"/>
                  <a:pt x="714564" y="1348387"/>
                  <a:pt x="859899" y="1610798"/>
                </a:cubicBezTo>
                <a:cubicBezTo>
                  <a:pt x="1005234" y="1873209"/>
                  <a:pt x="812463" y="1430138"/>
                  <a:pt x="872010" y="1574464"/>
                </a:cubicBezTo>
                <a:cubicBezTo>
                  <a:pt x="931557" y="1718790"/>
                  <a:pt x="1074369" y="2097771"/>
                  <a:pt x="1217181" y="247675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D46086C-9CCB-678E-8D77-E15809F54325}"/>
              </a:ext>
            </a:extLst>
          </p:cNvPr>
          <p:cNvSpPr/>
          <p:nvPr/>
        </p:nvSpPr>
        <p:spPr>
          <a:xfrm>
            <a:off x="1410962" y="7817817"/>
            <a:ext cx="1513907" cy="647953"/>
          </a:xfrm>
          <a:custGeom>
            <a:avLst/>
            <a:gdLst>
              <a:gd name="connsiteX0" fmla="*/ 0 w 1513907"/>
              <a:gd name="connsiteY0" fmla="*/ 647953 h 647953"/>
              <a:gd name="connsiteX1" fmla="*/ 817510 w 1513907"/>
              <a:gd name="connsiteY1" fmla="*/ 169558 h 647953"/>
              <a:gd name="connsiteX2" fmla="*/ 1513907 w 1513907"/>
              <a:gd name="connsiteY2" fmla="*/ 0 h 6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907" h="647953">
                <a:moveTo>
                  <a:pt x="0" y="647953"/>
                </a:moveTo>
                <a:cubicBezTo>
                  <a:pt x="282596" y="462751"/>
                  <a:pt x="565192" y="277550"/>
                  <a:pt x="817510" y="169558"/>
                </a:cubicBezTo>
                <a:cubicBezTo>
                  <a:pt x="1069828" y="61566"/>
                  <a:pt x="1291867" y="30783"/>
                  <a:pt x="1513907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8A93E8B-83F0-E0A7-5FA2-A3CC5229AE73}"/>
              </a:ext>
            </a:extLst>
          </p:cNvPr>
          <p:cNvSpPr/>
          <p:nvPr/>
        </p:nvSpPr>
        <p:spPr>
          <a:xfrm>
            <a:off x="1489685" y="7876480"/>
            <a:ext cx="1314071" cy="601401"/>
          </a:xfrm>
          <a:custGeom>
            <a:avLst/>
            <a:gdLst>
              <a:gd name="connsiteX0" fmla="*/ 0 w 1314071"/>
              <a:gd name="connsiteY0" fmla="*/ 601401 h 601401"/>
              <a:gd name="connsiteX1" fmla="*/ 890177 w 1314071"/>
              <a:gd name="connsiteY1" fmla="*/ 92728 h 601401"/>
              <a:gd name="connsiteX2" fmla="*/ 1314071 w 1314071"/>
              <a:gd name="connsiteY2" fmla="*/ 1894 h 60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071" h="601401">
                <a:moveTo>
                  <a:pt x="0" y="601401"/>
                </a:moveTo>
                <a:cubicBezTo>
                  <a:pt x="335582" y="397023"/>
                  <a:pt x="671165" y="192646"/>
                  <a:pt x="890177" y="92728"/>
                </a:cubicBezTo>
                <a:cubicBezTo>
                  <a:pt x="1109189" y="-7190"/>
                  <a:pt x="1211630" y="-2648"/>
                  <a:pt x="1314071" y="1894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A5C4B5FE-E478-DB74-2A30-5EA7CC153B63}"/>
              </a:ext>
            </a:extLst>
          </p:cNvPr>
          <p:cNvSpPr/>
          <p:nvPr/>
        </p:nvSpPr>
        <p:spPr>
          <a:xfrm>
            <a:off x="175613" y="8411269"/>
            <a:ext cx="1417017" cy="442061"/>
          </a:xfrm>
          <a:custGeom>
            <a:avLst/>
            <a:gdLst>
              <a:gd name="connsiteX0" fmla="*/ 0 w 1417017"/>
              <a:gd name="connsiteY0" fmla="*/ 442061 h 442061"/>
              <a:gd name="connsiteX1" fmla="*/ 563174 w 1417017"/>
              <a:gd name="connsiteY1" fmla="*/ 272503 h 442061"/>
              <a:gd name="connsiteX2" fmla="*/ 878066 w 1417017"/>
              <a:gd name="connsiteY2" fmla="*/ 193780 h 442061"/>
              <a:gd name="connsiteX3" fmla="*/ 1417017 w 1417017"/>
              <a:gd name="connsiteY3" fmla="*/ 0 h 44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017" h="442061">
                <a:moveTo>
                  <a:pt x="0" y="442061"/>
                </a:moveTo>
                <a:lnTo>
                  <a:pt x="563174" y="272503"/>
                </a:lnTo>
                <a:cubicBezTo>
                  <a:pt x="709518" y="231123"/>
                  <a:pt x="735759" y="239197"/>
                  <a:pt x="878066" y="193780"/>
                </a:cubicBezTo>
                <a:cubicBezTo>
                  <a:pt x="1020373" y="148363"/>
                  <a:pt x="1218695" y="74181"/>
                  <a:pt x="1417017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583272E4-850B-BD7E-0F67-DDE93E93D445}"/>
              </a:ext>
            </a:extLst>
          </p:cNvPr>
          <p:cNvSpPr/>
          <p:nvPr/>
        </p:nvSpPr>
        <p:spPr>
          <a:xfrm>
            <a:off x="139279" y="8453658"/>
            <a:ext cx="1374628" cy="339145"/>
          </a:xfrm>
          <a:custGeom>
            <a:avLst/>
            <a:gdLst>
              <a:gd name="connsiteX0" fmla="*/ 0 w 1374628"/>
              <a:gd name="connsiteY0" fmla="*/ 339116 h 339145"/>
              <a:gd name="connsiteX1" fmla="*/ 115057 w 1374628"/>
              <a:gd name="connsiteY1" fmla="*/ 314893 h 339145"/>
              <a:gd name="connsiteX2" fmla="*/ 678231 w 1374628"/>
              <a:gd name="connsiteY2" fmla="*/ 181669 h 339145"/>
              <a:gd name="connsiteX3" fmla="*/ 1041569 w 1374628"/>
              <a:gd name="connsiteY3" fmla="*/ 193780 h 339145"/>
              <a:gd name="connsiteX4" fmla="*/ 1253516 w 1374628"/>
              <a:gd name="connsiteY4" fmla="*/ 109002 h 339145"/>
              <a:gd name="connsiteX5" fmla="*/ 1199015 w 1374628"/>
              <a:gd name="connsiteY5" fmla="*/ 96890 h 339145"/>
              <a:gd name="connsiteX6" fmla="*/ 1374628 w 1374628"/>
              <a:gd name="connsiteY6" fmla="*/ 0 h 3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4628" h="339145">
                <a:moveTo>
                  <a:pt x="0" y="339116"/>
                </a:moveTo>
                <a:cubicBezTo>
                  <a:pt x="1009" y="340125"/>
                  <a:pt x="115057" y="314893"/>
                  <a:pt x="115057" y="314893"/>
                </a:cubicBezTo>
                <a:cubicBezTo>
                  <a:pt x="228095" y="288652"/>
                  <a:pt x="523812" y="201854"/>
                  <a:pt x="678231" y="181669"/>
                </a:cubicBezTo>
                <a:cubicBezTo>
                  <a:pt x="832650" y="161483"/>
                  <a:pt x="945688" y="205891"/>
                  <a:pt x="1041569" y="193780"/>
                </a:cubicBezTo>
                <a:cubicBezTo>
                  <a:pt x="1137450" y="181669"/>
                  <a:pt x="1227275" y="125150"/>
                  <a:pt x="1253516" y="109002"/>
                </a:cubicBezTo>
                <a:cubicBezTo>
                  <a:pt x="1279757" y="92854"/>
                  <a:pt x="1178830" y="115057"/>
                  <a:pt x="1199015" y="96890"/>
                </a:cubicBezTo>
                <a:cubicBezTo>
                  <a:pt x="1219200" y="78723"/>
                  <a:pt x="1296914" y="39361"/>
                  <a:pt x="1374628" y="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FCAFEEA-C02B-7A80-BAAC-86D8D87F94E5}"/>
              </a:ext>
            </a:extLst>
          </p:cNvPr>
          <p:cNvSpPr/>
          <p:nvPr/>
        </p:nvSpPr>
        <p:spPr>
          <a:xfrm>
            <a:off x="6515857" y="7097197"/>
            <a:ext cx="811454" cy="672175"/>
          </a:xfrm>
          <a:custGeom>
            <a:avLst/>
            <a:gdLst>
              <a:gd name="connsiteX0" fmla="*/ 0 w 811454"/>
              <a:gd name="connsiteY0" fmla="*/ 0 h 672175"/>
              <a:gd name="connsiteX1" fmla="*/ 333060 w 811454"/>
              <a:gd name="connsiteY1" fmla="*/ 423894 h 672175"/>
              <a:gd name="connsiteX2" fmla="*/ 357282 w 811454"/>
              <a:gd name="connsiteY2" fmla="*/ 387561 h 672175"/>
              <a:gd name="connsiteX3" fmla="*/ 599507 w 811454"/>
              <a:gd name="connsiteY3" fmla="*/ 496562 h 672175"/>
              <a:gd name="connsiteX4" fmla="*/ 811454 w 811454"/>
              <a:gd name="connsiteY4" fmla="*/ 672175 h 6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454" h="672175">
                <a:moveTo>
                  <a:pt x="0" y="0"/>
                </a:moveTo>
                <a:cubicBezTo>
                  <a:pt x="136756" y="179650"/>
                  <a:pt x="273513" y="359301"/>
                  <a:pt x="333060" y="423894"/>
                </a:cubicBezTo>
                <a:cubicBezTo>
                  <a:pt x="392607" y="488488"/>
                  <a:pt x="312874" y="375450"/>
                  <a:pt x="357282" y="387561"/>
                </a:cubicBezTo>
                <a:cubicBezTo>
                  <a:pt x="401690" y="399672"/>
                  <a:pt x="523812" y="449126"/>
                  <a:pt x="599507" y="496562"/>
                </a:cubicBezTo>
                <a:cubicBezTo>
                  <a:pt x="675202" y="543998"/>
                  <a:pt x="743328" y="608086"/>
                  <a:pt x="811454" y="67217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2DF06E4A-84F9-5760-4FE6-206A5B5056AB}"/>
              </a:ext>
            </a:extLst>
          </p:cNvPr>
          <p:cNvSpPr/>
          <p:nvPr/>
        </p:nvSpPr>
        <p:spPr>
          <a:xfrm>
            <a:off x="6170686" y="7163809"/>
            <a:ext cx="375449" cy="2949092"/>
          </a:xfrm>
          <a:custGeom>
            <a:avLst/>
            <a:gdLst>
              <a:gd name="connsiteX0" fmla="*/ 375449 w 375449"/>
              <a:gd name="connsiteY0" fmla="*/ 0 h 2949092"/>
              <a:gd name="connsiteX1" fmla="*/ 224058 w 375449"/>
              <a:gd name="connsiteY1" fmla="*/ 1162681 h 2949092"/>
              <a:gd name="connsiteX2" fmla="*/ 84779 w 375449"/>
              <a:gd name="connsiteY2" fmla="*/ 2301139 h 2949092"/>
              <a:gd name="connsiteX3" fmla="*/ 102946 w 375449"/>
              <a:gd name="connsiteY3" fmla="*/ 2252694 h 2949092"/>
              <a:gd name="connsiteX4" fmla="*/ 0 w 375449"/>
              <a:gd name="connsiteY4" fmla="*/ 2949092 h 294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49" h="2949092">
                <a:moveTo>
                  <a:pt x="375449" y="0"/>
                </a:moveTo>
                <a:cubicBezTo>
                  <a:pt x="323976" y="389579"/>
                  <a:pt x="272503" y="779158"/>
                  <a:pt x="224058" y="1162681"/>
                </a:cubicBezTo>
                <a:cubicBezTo>
                  <a:pt x="175613" y="1546204"/>
                  <a:pt x="104964" y="2119470"/>
                  <a:pt x="84779" y="2301139"/>
                </a:cubicBezTo>
                <a:cubicBezTo>
                  <a:pt x="64594" y="2482808"/>
                  <a:pt x="117076" y="2144702"/>
                  <a:pt x="102946" y="2252694"/>
                </a:cubicBezTo>
                <a:cubicBezTo>
                  <a:pt x="88816" y="2360686"/>
                  <a:pt x="44408" y="2654889"/>
                  <a:pt x="0" y="294909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D1EAE7BC-6EF4-40F9-37E0-C2B41B5DAD3C}"/>
              </a:ext>
            </a:extLst>
          </p:cNvPr>
          <p:cNvSpPr/>
          <p:nvPr/>
        </p:nvSpPr>
        <p:spPr>
          <a:xfrm>
            <a:off x="5916350" y="10125012"/>
            <a:ext cx="254336" cy="1604742"/>
          </a:xfrm>
          <a:custGeom>
            <a:avLst/>
            <a:gdLst>
              <a:gd name="connsiteX0" fmla="*/ 254336 w 254336"/>
              <a:gd name="connsiteY0" fmla="*/ 0 h 1604742"/>
              <a:gd name="connsiteX1" fmla="*/ 0 w 254336"/>
              <a:gd name="connsiteY1" fmla="*/ 1604742 h 160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336" h="1604742">
                <a:moveTo>
                  <a:pt x="254336" y="0"/>
                </a:moveTo>
                <a:lnTo>
                  <a:pt x="0" y="1604742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54DC5E0-AECA-4AE1-3290-53A7B6471EA3}"/>
              </a:ext>
            </a:extLst>
          </p:cNvPr>
          <p:cNvSpPr/>
          <p:nvPr/>
        </p:nvSpPr>
        <p:spPr>
          <a:xfrm>
            <a:off x="7272811" y="7745150"/>
            <a:ext cx="575284" cy="884122"/>
          </a:xfrm>
          <a:custGeom>
            <a:avLst/>
            <a:gdLst>
              <a:gd name="connsiteX0" fmla="*/ 0 w 575284"/>
              <a:gd name="connsiteY0" fmla="*/ 0 h 884122"/>
              <a:gd name="connsiteX1" fmla="*/ 60556 w 575284"/>
              <a:gd name="connsiteY1" fmla="*/ 96890 h 884122"/>
              <a:gd name="connsiteX2" fmla="*/ 199835 w 575284"/>
              <a:gd name="connsiteY2" fmla="*/ 423894 h 884122"/>
              <a:gd name="connsiteX3" fmla="*/ 211947 w 575284"/>
              <a:gd name="connsiteY3" fmla="*/ 393616 h 884122"/>
              <a:gd name="connsiteX4" fmla="*/ 575284 w 575284"/>
              <a:gd name="connsiteY4" fmla="*/ 884122 h 88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284" h="884122">
                <a:moveTo>
                  <a:pt x="0" y="0"/>
                </a:moveTo>
                <a:cubicBezTo>
                  <a:pt x="13625" y="13120"/>
                  <a:pt x="27250" y="26241"/>
                  <a:pt x="60556" y="96890"/>
                </a:cubicBezTo>
                <a:cubicBezTo>
                  <a:pt x="93862" y="167539"/>
                  <a:pt x="174603" y="374440"/>
                  <a:pt x="199835" y="423894"/>
                </a:cubicBezTo>
                <a:cubicBezTo>
                  <a:pt x="225067" y="473348"/>
                  <a:pt x="149372" y="316911"/>
                  <a:pt x="211947" y="393616"/>
                </a:cubicBezTo>
                <a:cubicBezTo>
                  <a:pt x="274522" y="470321"/>
                  <a:pt x="424903" y="677221"/>
                  <a:pt x="575284" y="88412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0CB0BFB9-5F0B-A976-3CF9-5D4F765CB3E8}"/>
              </a:ext>
            </a:extLst>
          </p:cNvPr>
          <p:cNvSpPr/>
          <p:nvPr/>
        </p:nvSpPr>
        <p:spPr>
          <a:xfrm>
            <a:off x="7484758" y="8629272"/>
            <a:ext cx="417838" cy="139279"/>
          </a:xfrm>
          <a:custGeom>
            <a:avLst/>
            <a:gdLst>
              <a:gd name="connsiteX0" fmla="*/ 417838 w 417838"/>
              <a:gd name="connsiteY0" fmla="*/ 0 h 139279"/>
              <a:gd name="connsiteX1" fmla="*/ 0 w 417838"/>
              <a:gd name="connsiteY1" fmla="*/ 139279 h 13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7838" h="139279">
                <a:moveTo>
                  <a:pt x="417838" y="0"/>
                </a:moveTo>
                <a:lnTo>
                  <a:pt x="0" y="139279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AFCDC0C-2288-0E87-5460-234214097CBA}"/>
              </a:ext>
            </a:extLst>
          </p:cNvPr>
          <p:cNvSpPr/>
          <p:nvPr/>
        </p:nvSpPr>
        <p:spPr>
          <a:xfrm>
            <a:off x="6479523" y="8084265"/>
            <a:ext cx="1459407" cy="1023401"/>
          </a:xfrm>
          <a:custGeom>
            <a:avLst/>
            <a:gdLst>
              <a:gd name="connsiteX0" fmla="*/ 0 w 1459407"/>
              <a:gd name="connsiteY0" fmla="*/ 0 h 1023401"/>
              <a:gd name="connsiteX1" fmla="*/ 750898 w 1459407"/>
              <a:gd name="connsiteY1" fmla="*/ 538951 h 1023401"/>
              <a:gd name="connsiteX2" fmla="*/ 763009 w 1459407"/>
              <a:gd name="connsiteY2" fmla="*/ 563173 h 1023401"/>
              <a:gd name="connsiteX3" fmla="*/ 1229293 w 1459407"/>
              <a:gd name="connsiteY3" fmla="*/ 878066 h 1023401"/>
              <a:gd name="connsiteX4" fmla="*/ 1205070 w 1459407"/>
              <a:gd name="connsiteY4" fmla="*/ 823565 h 1023401"/>
              <a:gd name="connsiteX5" fmla="*/ 1459407 w 1459407"/>
              <a:gd name="connsiteY5" fmla="*/ 1023401 h 102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07" h="1023401">
                <a:moveTo>
                  <a:pt x="0" y="0"/>
                </a:moveTo>
                <a:lnTo>
                  <a:pt x="750898" y="538951"/>
                </a:lnTo>
                <a:cubicBezTo>
                  <a:pt x="878066" y="632813"/>
                  <a:pt x="683277" y="506654"/>
                  <a:pt x="763009" y="563173"/>
                </a:cubicBezTo>
                <a:cubicBezTo>
                  <a:pt x="842742" y="619692"/>
                  <a:pt x="1155616" y="834667"/>
                  <a:pt x="1229293" y="878066"/>
                </a:cubicBezTo>
                <a:cubicBezTo>
                  <a:pt x="1302970" y="921465"/>
                  <a:pt x="1166718" y="799343"/>
                  <a:pt x="1205070" y="823565"/>
                </a:cubicBezTo>
                <a:cubicBezTo>
                  <a:pt x="1243422" y="847787"/>
                  <a:pt x="1351414" y="935594"/>
                  <a:pt x="1459407" y="102340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3E03481A-79EB-87E1-D273-7A2051BE86FF}"/>
              </a:ext>
            </a:extLst>
          </p:cNvPr>
          <p:cNvSpPr/>
          <p:nvPr/>
        </p:nvSpPr>
        <p:spPr>
          <a:xfrm>
            <a:off x="7000307" y="9180334"/>
            <a:ext cx="944678" cy="2488863"/>
          </a:xfrm>
          <a:custGeom>
            <a:avLst/>
            <a:gdLst>
              <a:gd name="connsiteX0" fmla="*/ 944678 w 944678"/>
              <a:gd name="connsiteY0" fmla="*/ 0 h 2488863"/>
              <a:gd name="connsiteX1" fmla="*/ 417839 w 944678"/>
              <a:gd name="connsiteY1" fmla="*/ 1447295 h 2488863"/>
              <a:gd name="connsiteX2" fmla="*/ 702453 w 944678"/>
              <a:gd name="connsiteY2" fmla="*/ 593451 h 2488863"/>
              <a:gd name="connsiteX3" fmla="*/ 0 w 944678"/>
              <a:gd name="connsiteY3" fmla="*/ 2488863 h 248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678" h="2488863">
                <a:moveTo>
                  <a:pt x="944678" y="0"/>
                </a:moveTo>
                <a:cubicBezTo>
                  <a:pt x="701444" y="674193"/>
                  <a:pt x="458210" y="1348387"/>
                  <a:pt x="417839" y="1447295"/>
                </a:cubicBezTo>
                <a:cubicBezTo>
                  <a:pt x="377468" y="1546203"/>
                  <a:pt x="772093" y="419856"/>
                  <a:pt x="702453" y="593451"/>
                </a:cubicBezTo>
                <a:cubicBezTo>
                  <a:pt x="632813" y="767046"/>
                  <a:pt x="316406" y="1627954"/>
                  <a:pt x="0" y="2488863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27FB011C-E360-65B2-C98E-69820E92429A}"/>
              </a:ext>
            </a:extLst>
          </p:cNvPr>
          <p:cNvSpPr/>
          <p:nvPr/>
        </p:nvSpPr>
        <p:spPr>
          <a:xfrm>
            <a:off x="7042697" y="9186389"/>
            <a:ext cx="950733" cy="2543365"/>
          </a:xfrm>
          <a:custGeom>
            <a:avLst/>
            <a:gdLst>
              <a:gd name="connsiteX0" fmla="*/ 950733 w 950733"/>
              <a:gd name="connsiteY0" fmla="*/ 0 h 2543365"/>
              <a:gd name="connsiteX1" fmla="*/ 339115 w 950733"/>
              <a:gd name="connsiteY1" fmla="*/ 1610798 h 2543365"/>
              <a:gd name="connsiteX2" fmla="*/ 387560 w 950733"/>
              <a:gd name="connsiteY2" fmla="*/ 1495741 h 2543365"/>
              <a:gd name="connsiteX3" fmla="*/ 0 w 950733"/>
              <a:gd name="connsiteY3" fmla="*/ 2543365 h 25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733" h="2543365">
                <a:moveTo>
                  <a:pt x="950733" y="0"/>
                </a:moveTo>
                <a:lnTo>
                  <a:pt x="339115" y="1610798"/>
                </a:lnTo>
                <a:cubicBezTo>
                  <a:pt x="245253" y="1860088"/>
                  <a:pt x="444079" y="1340313"/>
                  <a:pt x="387560" y="1495741"/>
                </a:cubicBezTo>
                <a:cubicBezTo>
                  <a:pt x="331041" y="1651169"/>
                  <a:pt x="165520" y="2097267"/>
                  <a:pt x="0" y="2543365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DB404DF1-F804-6D01-68C4-AF943EBBC91F}"/>
              </a:ext>
            </a:extLst>
          </p:cNvPr>
          <p:cNvSpPr/>
          <p:nvPr/>
        </p:nvSpPr>
        <p:spPr>
          <a:xfrm>
            <a:off x="7139587" y="9101611"/>
            <a:ext cx="393616" cy="242225"/>
          </a:xfrm>
          <a:custGeom>
            <a:avLst/>
            <a:gdLst>
              <a:gd name="connsiteX0" fmla="*/ 0 w 393616"/>
              <a:gd name="connsiteY0" fmla="*/ 0 h 242225"/>
              <a:gd name="connsiteX1" fmla="*/ 393616 w 393616"/>
              <a:gd name="connsiteY1" fmla="*/ 242225 h 24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616" h="242225">
                <a:moveTo>
                  <a:pt x="0" y="0"/>
                </a:moveTo>
                <a:lnTo>
                  <a:pt x="393616" y="242225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2CF02419-A7FA-54E5-0010-3C430F65C38B}"/>
              </a:ext>
            </a:extLst>
          </p:cNvPr>
          <p:cNvSpPr/>
          <p:nvPr/>
        </p:nvSpPr>
        <p:spPr>
          <a:xfrm>
            <a:off x="7103253" y="9107666"/>
            <a:ext cx="461809" cy="325305"/>
          </a:xfrm>
          <a:custGeom>
            <a:avLst/>
            <a:gdLst>
              <a:gd name="connsiteX0" fmla="*/ 0 w 461809"/>
              <a:gd name="connsiteY0" fmla="*/ 0 h 325305"/>
              <a:gd name="connsiteX1" fmla="*/ 205891 w 461809"/>
              <a:gd name="connsiteY1" fmla="*/ 205892 h 325305"/>
              <a:gd name="connsiteX2" fmla="*/ 175613 w 461809"/>
              <a:gd name="connsiteY2" fmla="*/ 163502 h 325305"/>
              <a:gd name="connsiteX3" fmla="*/ 448117 w 461809"/>
              <a:gd name="connsiteY3" fmla="*/ 320949 h 325305"/>
              <a:gd name="connsiteX4" fmla="*/ 423894 w 461809"/>
              <a:gd name="connsiteY4" fmla="*/ 284615 h 325305"/>
              <a:gd name="connsiteX5" fmla="*/ 423894 w 461809"/>
              <a:gd name="connsiteY5" fmla="*/ 254337 h 32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09" h="325305">
                <a:moveTo>
                  <a:pt x="0" y="0"/>
                </a:moveTo>
                <a:cubicBezTo>
                  <a:pt x="88311" y="89321"/>
                  <a:pt x="176622" y="178642"/>
                  <a:pt x="205891" y="205892"/>
                </a:cubicBezTo>
                <a:cubicBezTo>
                  <a:pt x="235160" y="233142"/>
                  <a:pt x="135242" y="144326"/>
                  <a:pt x="175613" y="163502"/>
                </a:cubicBezTo>
                <a:cubicBezTo>
                  <a:pt x="215984" y="182678"/>
                  <a:pt x="448117" y="320949"/>
                  <a:pt x="448117" y="320949"/>
                </a:cubicBezTo>
                <a:cubicBezTo>
                  <a:pt x="489497" y="341135"/>
                  <a:pt x="423894" y="284615"/>
                  <a:pt x="423894" y="284615"/>
                </a:cubicBezTo>
                <a:cubicBezTo>
                  <a:pt x="419857" y="273513"/>
                  <a:pt x="421875" y="263925"/>
                  <a:pt x="423894" y="25433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D0F5A8A-DF49-9B5F-4165-B54C5D37B22B}"/>
              </a:ext>
            </a:extLst>
          </p:cNvPr>
          <p:cNvSpPr/>
          <p:nvPr/>
        </p:nvSpPr>
        <p:spPr>
          <a:xfrm>
            <a:off x="7266755" y="7733038"/>
            <a:ext cx="2319306" cy="753899"/>
          </a:xfrm>
          <a:custGeom>
            <a:avLst/>
            <a:gdLst>
              <a:gd name="connsiteX0" fmla="*/ 0 w 2319306"/>
              <a:gd name="connsiteY0" fmla="*/ 0 h 753899"/>
              <a:gd name="connsiteX1" fmla="*/ 641897 w 2319306"/>
              <a:gd name="connsiteY1" fmla="*/ 175614 h 753899"/>
              <a:gd name="connsiteX2" fmla="*/ 1616853 w 2319306"/>
              <a:gd name="connsiteY2" fmla="*/ 623730 h 753899"/>
              <a:gd name="connsiteX3" fmla="*/ 1616853 w 2319306"/>
              <a:gd name="connsiteY3" fmla="*/ 605563 h 753899"/>
              <a:gd name="connsiteX4" fmla="*/ 2180026 w 2319306"/>
              <a:gd name="connsiteY4" fmla="*/ 744843 h 753899"/>
              <a:gd name="connsiteX5" fmla="*/ 2216360 w 2319306"/>
              <a:gd name="connsiteY5" fmla="*/ 738787 h 753899"/>
              <a:gd name="connsiteX6" fmla="*/ 2319306 w 2319306"/>
              <a:gd name="connsiteY6" fmla="*/ 726676 h 75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9306" h="753899">
                <a:moveTo>
                  <a:pt x="0" y="0"/>
                </a:moveTo>
                <a:cubicBezTo>
                  <a:pt x="186211" y="35829"/>
                  <a:pt x="372422" y="71659"/>
                  <a:pt x="641897" y="175614"/>
                </a:cubicBezTo>
                <a:cubicBezTo>
                  <a:pt x="911372" y="279569"/>
                  <a:pt x="1454360" y="552072"/>
                  <a:pt x="1616853" y="623730"/>
                </a:cubicBezTo>
                <a:cubicBezTo>
                  <a:pt x="1779346" y="695388"/>
                  <a:pt x="1522991" y="585378"/>
                  <a:pt x="1616853" y="605563"/>
                </a:cubicBezTo>
                <a:cubicBezTo>
                  <a:pt x="1710715" y="625748"/>
                  <a:pt x="2080108" y="722639"/>
                  <a:pt x="2180026" y="744843"/>
                </a:cubicBezTo>
                <a:cubicBezTo>
                  <a:pt x="2279944" y="767047"/>
                  <a:pt x="2193147" y="741815"/>
                  <a:pt x="2216360" y="738787"/>
                </a:cubicBezTo>
                <a:cubicBezTo>
                  <a:pt x="2239573" y="735759"/>
                  <a:pt x="2279439" y="731217"/>
                  <a:pt x="2319306" y="726676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558856D7-ECDB-D2C4-B383-7F9A60794EF9}"/>
              </a:ext>
            </a:extLst>
          </p:cNvPr>
          <p:cNvSpPr/>
          <p:nvPr/>
        </p:nvSpPr>
        <p:spPr>
          <a:xfrm>
            <a:off x="7242532" y="8653494"/>
            <a:ext cx="605563" cy="6056"/>
          </a:xfrm>
          <a:custGeom>
            <a:avLst/>
            <a:gdLst>
              <a:gd name="connsiteX0" fmla="*/ 0 w 605563"/>
              <a:gd name="connsiteY0" fmla="*/ 6056 h 6056"/>
              <a:gd name="connsiteX1" fmla="*/ 605563 w 605563"/>
              <a:gd name="connsiteY1" fmla="*/ 0 h 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5563" h="6056">
                <a:moveTo>
                  <a:pt x="0" y="6056"/>
                </a:moveTo>
                <a:lnTo>
                  <a:pt x="605563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7EC3311C-02F8-4FD2-A0BC-E7A55338FB35}"/>
              </a:ext>
            </a:extLst>
          </p:cNvPr>
          <p:cNvSpPr/>
          <p:nvPr/>
        </p:nvSpPr>
        <p:spPr>
          <a:xfrm>
            <a:off x="-22538" y="8806939"/>
            <a:ext cx="547352" cy="1367371"/>
          </a:xfrm>
          <a:custGeom>
            <a:avLst/>
            <a:gdLst>
              <a:gd name="connsiteX0" fmla="*/ 0 w 547352"/>
              <a:gd name="connsiteY0" fmla="*/ 8650 h 1367371"/>
              <a:gd name="connsiteX1" fmla="*/ 106251 w 547352"/>
              <a:gd name="connsiteY1" fmla="*/ 24748 h 1367371"/>
              <a:gd name="connsiteX2" fmla="*/ 196403 w 547352"/>
              <a:gd name="connsiteY2" fmla="*/ 217931 h 1367371"/>
              <a:gd name="connsiteX3" fmla="*/ 235039 w 547352"/>
              <a:gd name="connsiteY3" fmla="*/ 243689 h 1367371"/>
              <a:gd name="connsiteX4" fmla="*/ 405684 w 547352"/>
              <a:gd name="connsiteY4" fmla="*/ 713768 h 1367371"/>
              <a:gd name="connsiteX5" fmla="*/ 389586 w 547352"/>
              <a:gd name="connsiteY5" fmla="*/ 671912 h 1367371"/>
              <a:gd name="connsiteX6" fmla="*/ 547352 w 547352"/>
              <a:gd name="connsiteY6" fmla="*/ 1367371 h 136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352" h="1367371">
                <a:moveTo>
                  <a:pt x="0" y="8650"/>
                </a:moveTo>
                <a:cubicBezTo>
                  <a:pt x="36758" y="-741"/>
                  <a:pt x="73517" y="-10132"/>
                  <a:pt x="106251" y="24748"/>
                </a:cubicBezTo>
                <a:cubicBezTo>
                  <a:pt x="138985" y="59628"/>
                  <a:pt x="174938" y="181441"/>
                  <a:pt x="196403" y="217931"/>
                </a:cubicBezTo>
                <a:cubicBezTo>
                  <a:pt x="217868" y="254421"/>
                  <a:pt x="200159" y="161050"/>
                  <a:pt x="235039" y="243689"/>
                </a:cubicBezTo>
                <a:cubicBezTo>
                  <a:pt x="269919" y="326329"/>
                  <a:pt x="379926" y="642398"/>
                  <a:pt x="405684" y="713768"/>
                </a:cubicBezTo>
                <a:cubicBezTo>
                  <a:pt x="431442" y="785138"/>
                  <a:pt x="365975" y="562978"/>
                  <a:pt x="389586" y="671912"/>
                </a:cubicBezTo>
                <a:cubicBezTo>
                  <a:pt x="413197" y="780846"/>
                  <a:pt x="480274" y="1074108"/>
                  <a:pt x="547352" y="1367371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15FE0B9-5ADA-CC32-87C7-49CD3674CE8E}"/>
              </a:ext>
            </a:extLst>
          </p:cNvPr>
          <p:cNvSpPr/>
          <p:nvPr/>
        </p:nvSpPr>
        <p:spPr>
          <a:xfrm>
            <a:off x="528034" y="10183969"/>
            <a:ext cx="381008" cy="1120462"/>
          </a:xfrm>
          <a:custGeom>
            <a:avLst/>
            <a:gdLst>
              <a:gd name="connsiteX0" fmla="*/ 0 w 381008"/>
              <a:gd name="connsiteY0" fmla="*/ 0 h 1120462"/>
              <a:gd name="connsiteX1" fmla="*/ 321972 w 381008"/>
              <a:gd name="connsiteY1" fmla="*/ 833907 h 1120462"/>
              <a:gd name="connsiteX2" fmla="*/ 379927 w 381008"/>
              <a:gd name="connsiteY2" fmla="*/ 1120462 h 11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8" h="1120462">
                <a:moveTo>
                  <a:pt x="0" y="0"/>
                </a:moveTo>
                <a:cubicBezTo>
                  <a:pt x="129325" y="323581"/>
                  <a:pt x="258651" y="647163"/>
                  <a:pt x="321972" y="833907"/>
                </a:cubicBezTo>
                <a:cubicBezTo>
                  <a:pt x="385293" y="1020651"/>
                  <a:pt x="382610" y="1070556"/>
                  <a:pt x="379927" y="1120462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D6D6C7A-677E-7C30-40D2-4B4B9FC4ADBA}"/>
              </a:ext>
            </a:extLst>
          </p:cNvPr>
          <p:cNvSpPr/>
          <p:nvPr/>
        </p:nvSpPr>
        <p:spPr>
          <a:xfrm>
            <a:off x="917620" y="11301211"/>
            <a:ext cx="36735" cy="379927"/>
          </a:xfrm>
          <a:custGeom>
            <a:avLst/>
            <a:gdLst>
              <a:gd name="connsiteX0" fmla="*/ 0 w 36735"/>
              <a:gd name="connsiteY0" fmla="*/ 0 h 379927"/>
              <a:gd name="connsiteX1" fmla="*/ 35417 w 36735"/>
              <a:gd name="connsiteY1" fmla="*/ 254358 h 379927"/>
              <a:gd name="connsiteX2" fmla="*/ 25757 w 36735"/>
              <a:gd name="connsiteY2" fmla="*/ 379927 h 37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5" h="379927">
                <a:moveTo>
                  <a:pt x="0" y="0"/>
                </a:moveTo>
                <a:cubicBezTo>
                  <a:pt x="15562" y="95518"/>
                  <a:pt x="31124" y="191037"/>
                  <a:pt x="35417" y="254358"/>
                </a:cubicBezTo>
                <a:cubicBezTo>
                  <a:pt x="39710" y="317679"/>
                  <a:pt x="32733" y="348803"/>
                  <a:pt x="25757" y="379927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04DC80D5-D60A-A326-FA58-459AD3419454}"/>
              </a:ext>
            </a:extLst>
          </p:cNvPr>
          <p:cNvSpPr/>
          <p:nvPr/>
        </p:nvSpPr>
        <p:spPr>
          <a:xfrm>
            <a:off x="453980" y="9646276"/>
            <a:ext cx="492617" cy="1281448"/>
          </a:xfrm>
          <a:custGeom>
            <a:avLst/>
            <a:gdLst>
              <a:gd name="connsiteX0" fmla="*/ 0 w 492617"/>
              <a:gd name="connsiteY0" fmla="*/ 0 h 1281448"/>
              <a:gd name="connsiteX1" fmla="*/ 254358 w 492617"/>
              <a:gd name="connsiteY1" fmla="*/ 573110 h 1281448"/>
              <a:gd name="connsiteX2" fmla="*/ 280116 w 492617"/>
              <a:gd name="connsiteY2" fmla="*/ 566670 h 1281448"/>
              <a:gd name="connsiteX3" fmla="*/ 492617 w 492617"/>
              <a:gd name="connsiteY3" fmla="*/ 1281448 h 12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617" h="1281448">
                <a:moveTo>
                  <a:pt x="0" y="0"/>
                </a:moveTo>
                <a:cubicBezTo>
                  <a:pt x="103836" y="239332"/>
                  <a:pt x="207672" y="478665"/>
                  <a:pt x="254358" y="573110"/>
                </a:cubicBezTo>
                <a:cubicBezTo>
                  <a:pt x="301044" y="667555"/>
                  <a:pt x="240406" y="448614"/>
                  <a:pt x="280116" y="566670"/>
                </a:cubicBezTo>
                <a:cubicBezTo>
                  <a:pt x="319826" y="684726"/>
                  <a:pt x="406221" y="983087"/>
                  <a:pt x="492617" y="128144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763E9E67-DB45-C8A9-E1B6-BC64A3ECD434}"/>
              </a:ext>
            </a:extLst>
          </p:cNvPr>
          <p:cNvSpPr/>
          <p:nvPr/>
        </p:nvSpPr>
        <p:spPr>
          <a:xfrm>
            <a:off x="80493" y="8784963"/>
            <a:ext cx="428222" cy="899950"/>
          </a:xfrm>
          <a:custGeom>
            <a:avLst/>
            <a:gdLst>
              <a:gd name="connsiteX0" fmla="*/ 0 w 428222"/>
              <a:gd name="connsiteY0" fmla="*/ 4868 h 899950"/>
              <a:gd name="connsiteX1" fmla="*/ 67614 w 428222"/>
              <a:gd name="connsiteY1" fmla="*/ 30626 h 899950"/>
              <a:gd name="connsiteX2" fmla="*/ 167425 w 428222"/>
              <a:gd name="connsiteY2" fmla="*/ 236688 h 899950"/>
              <a:gd name="connsiteX3" fmla="*/ 341290 w 428222"/>
              <a:gd name="connsiteY3" fmla="*/ 732524 h 899950"/>
              <a:gd name="connsiteX4" fmla="*/ 338070 w 428222"/>
              <a:gd name="connsiteY4" fmla="*/ 709986 h 899950"/>
              <a:gd name="connsiteX5" fmla="*/ 428222 w 428222"/>
              <a:gd name="connsiteY5" fmla="*/ 899950 h 89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222" h="899950">
                <a:moveTo>
                  <a:pt x="0" y="4868"/>
                </a:moveTo>
                <a:cubicBezTo>
                  <a:pt x="19855" y="-1572"/>
                  <a:pt x="39710" y="-8011"/>
                  <a:pt x="67614" y="30626"/>
                </a:cubicBezTo>
                <a:cubicBezTo>
                  <a:pt x="95518" y="69263"/>
                  <a:pt x="121812" y="119705"/>
                  <a:pt x="167425" y="236688"/>
                </a:cubicBezTo>
                <a:cubicBezTo>
                  <a:pt x="213038" y="353671"/>
                  <a:pt x="312849" y="653641"/>
                  <a:pt x="341290" y="732524"/>
                </a:cubicBezTo>
                <a:cubicBezTo>
                  <a:pt x="369731" y="811407"/>
                  <a:pt x="323581" y="682082"/>
                  <a:pt x="338070" y="709986"/>
                </a:cubicBezTo>
                <a:cubicBezTo>
                  <a:pt x="352559" y="737890"/>
                  <a:pt x="390390" y="818920"/>
                  <a:pt x="428222" y="899950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55CC26E6-7235-74F7-4055-AD8E3C966B24}"/>
              </a:ext>
            </a:extLst>
          </p:cNvPr>
          <p:cNvSpPr/>
          <p:nvPr/>
        </p:nvSpPr>
        <p:spPr>
          <a:xfrm>
            <a:off x="9292107" y="10493062"/>
            <a:ext cx="280116" cy="1162318"/>
          </a:xfrm>
          <a:custGeom>
            <a:avLst/>
            <a:gdLst>
              <a:gd name="connsiteX0" fmla="*/ 280116 w 280116"/>
              <a:gd name="connsiteY0" fmla="*/ 0 h 1162318"/>
              <a:gd name="connsiteX1" fmla="*/ 119130 w 280116"/>
              <a:gd name="connsiteY1" fmla="*/ 689020 h 1162318"/>
              <a:gd name="connsiteX2" fmla="*/ 0 w 280116"/>
              <a:gd name="connsiteY2" fmla="*/ 1162318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116" h="1162318">
                <a:moveTo>
                  <a:pt x="280116" y="0"/>
                </a:moveTo>
                <a:cubicBezTo>
                  <a:pt x="222966" y="247650"/>
                  <a:pt x="165816" y="495300"/>
                  <a:pt x="119130" y="689020"/>
                </a:cubicBezTo>
                <a:cubicBezTo>
                  <a:pt x="72444" y="882740"/>
                  <a:pt x="36222" y="1022529"/>
                  <a:pt x="0" y="116231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325035DB-759F-A843-8324-C6ED3D14684C}"/>
              </a:ext>
            </a:extLst>
          </p:cNvPr>
          <p:cNvSpPr/>
          <p:nvPr/>
        </p:nvSpPr>
        <p:spPr>
          <a:xfrm>
            <a:off x="9218054" y="10390031"/>
            <a:ext cx="338070" cy="1281448"/>
          </a:xfrm>
          <a:custGeom>
            <a:avLst/>
            <a:gdLst>
              <a:gd name="connsiteX0" fmla="*/ 338070 w 338070"/>
              <a:gd name="connsiteY0" fmla="*/ 0 h 1281448"/>
              <a:gd name="connsiteX1" fmla="*/ 144887 w 338070"/>
              <a:gd name="connsiteY1" fmla="*/ 759854 h 1281448"/>
              <a:gd name="connsiteX2" fmla="*/ 0 w 338070"/>
              <a:gd name="connsiteY2" fmla="*/ 1281448 h 12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070" h="1281448">
                <a:moveTo>
                  <a:pt x="338070" y="0"/>
                </a:moveTo>
                <a:cubicBezTo>
                  <a:pt x="269651" y="273139"/>
                  <a:pt x="201232" y="546279"/>
                  <a:pt x="144887" y="759854"/>
                </a:cubicBezTo>
                <a:cubicBezTo>
                  <a:pt x="88542" y="973429"/>
                  <a:pt x="44271" y="1127438"/>
                  <a:pt x="0" y="1281448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3B3872AE-3F41-585D-CCC1-72514BF9CCD3}"/>
              </a:ext>
            </a:extLst>
          </p:cNvPr>
          <p:cNvSpPr/>
          <p:nvPr/>
        </p:nvSpPr>
        <p:spPr>
          <a:xfrm>
            <a:off x="7398310" y="10991867"/>
            <a:ext cx="1890719" cy="243776"/>
          </a:xfrm>
          <a:custGeom>
            <a:avLst/>
            <a:gdLst>
              <a:gd name="connsiteX0" fmla="*/ 90755 w 1890719"/>
              <a:gd name="connsiteY0" fmla="*/ 219192 h 243776"/>
              <a:gd name="connsiteX1" fmla="*/ 180907 w 1890719"/>
              <a:gd name="connsiteY1" fmla="*/ 225632 h 243776"/>
              <a:gd name="connsiteX2" fmla="*/ 1719932 w 1890719"/>
              <a:gd name="connsiteY2" fmla="*/ 16350 h 243776"/>
              <a:gd name="connsiteX3" fmla="*/ 1784327 w 1890719"/>
              <a:gd name="connsiteY3" fmla="*/ 29229 h 2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719" h="243776">
                <a:moveTo>
                  <a:pt x="90755" y="219192"/>
                </a:moveTo>
                <a:cubicBezTo>
                  <a:pt x="66" y="239315"/>
                  <a:pt x="-90622" y="259439"/>
                  <a:pt x="180907" y="225632"/>
                </a:cubicBezTo>
                <a:cubicBezTo>
                  <a:pt x="452436" y="191825"/>
                  <a:pt x="1452695" y="49084"/>
                  <a:pt x="1719932" y="16350"/>
                </a:cubicBezTo>
                <a:cubicBezTo>
                  <a:pt x="1987169" y="-16384"/>
                  <a:pt x="1885748" y="6422"/>
                  <a:pt x="1784327" y="29229"/>
                </a:cubicBez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1A6A41C0-1FB8-2464-137B-10B895F5A7AB}"/>
              </a:ext>
            </a:extLst>
          </p:cNvPr>
          <p:cNvGrpSpPr/>
          <p:nvPr/>
        </p:nvGrpSpPr>
        <p:grpSpPr>
          <a:xfrm rot="21210740">
            <a:off x="984023" y="4497033"/>
            <a:ext cx="1526959" cy="1503940"/>
            <a:chOff x="3003550" y="3105150"/>
            <a:chExt cx="1212850" cy="1194566"/>
          </a:xfrm>
        </p:grpSpPr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42529E1-7472-90E4-3BA8-C7610FF6B2CB}"/>
                </a:ext>
              </a:extLst>
            </p:cNvPr>
            <p:cNvSpPr/>
            <p:nvPr/>
          </p:nvSpPr>
          <p:spPr>
            <a:xfrm>
              <a:off x="3057525" y="3105150"/>
              <a:ext cx="218963" cy="638175"/>
            </a:xfrm>
            <a:custGeom>
              <a:avLst/>
              <a:gdLst>
                <a:gd name="connsiteX0" fmla="*/ 203200 w 218963"/>
                <a:gd name="connsiteY0" fmla="*/ 0 h 638175"/>
                <a:gd name="connsiteX1" fmla="*/ 209550 w 218963"/>
                <a:gd name="connsiteY1" fmla="*/ 101600 h 638175"/>
                <a:gd name="connsiteX2" fmla="*/ 92075 w 218963"/>
                <a:gd name="connsiteY2" fmla="*/ 441325 h 638175"/>
                <a:gd name="connsiteX3" fmla="*/ 193675 w 218963"/>
                <a:gd name="connsiteY3" fmla="*/ 298450 h 638175"/>
                <a:gd name="connsiteX4" fmla="*/ 0 w 218963"/>
                <a:gd name="connsiteY4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63" h="638175">
                  <a:moveTo>
                    <a:pt x="203200" y="0"/>
                  </a:moveTo>
                  <a:cubicBezTo>
                    <a:pt x="215635" y="14023"/>
                    <a:pt x="228071" y="28046"/>
                    <a:pt x="209550" y="101600"/>
                  </a:cubicBezTo>
                  <a:cubicBezTo>
                    <a:pt x="191029" y="175154"/>
                    <a:pt x="94721" y="408517"/>
                    <a:pt x="92075" y="441325"/>
                  </a:cubicBezTo>
                  <a:cubicBezTo>
                    <a:pt x="89429" y="474133"/>
                    <a:pt x="209021" y="265642"/>
                    <a:pt x="193675" y="298450"/>
                  </a:cubicBezTo>
                  <a:cubicBezTo>
                    <a:pt x="178329" y="331258"/>
                    <a:pt x="89164" y="484716"/>
                    <a:pt x="0" y="63817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C51F1A1F-D663-3D5A-471E-A194D01F3285}"/>
                </a:ext>
              </a:extLst>
            </p:cNvPr>
            <p:cNvSpPr/>
            <p:nvPr/>
          </p:nvSpPr>
          <p:spPr>
            <a:xfrm>
              <a:off x="3282950" y="3117850"/>
              <a:ext cx="208116" cy="323850"/>
            </a:xfrm>
            <a:custGeom>
              <a:avLst/>
              <a:gdLst>
                <a:gd name="connsiteX0" fmla="*/ 0 w 208116"/>
                <a:gd name="connsiteY0" fmla="*/ 0 h 323850"/>
                <a:gd name="connsiteX1" fmla="*/ 177800 w 208116"/>
                <a:gd name="connsiteY1" fmla="*/ 60325 h 323850"/>
                <a:gd name="connsiteX2" fmla="*/ 206375 w 208116"/>
                <a:gd name="connsiteY2" fmla="*/ 104775 h 323850"/>
                <a:gd name="connsiteX3" fmla="*/ 158750 w 208116"/>
                <a:gd name="connsiteY3" fmla="*/ 114300 h 323850"/>
                <a:gd name="connsiteX4" fmla="*/ 38100 w 208116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116" h="323850">
                  <a:moveTo>
                    <a:pt x="0" y="0"/>
                  </a:moveTo>
                  <a:cubicBezTo>
                    <a:pt x="71702" y="21431"/>
                    <a:pt x="143404" y="42863"/>
                    <a:pt x="177800" y="60325"/>
                  </a:cubicBezTo>
                  <a:cubicBezTo>
                    <a:pt x="212196" y="77787"/>
                    <a:pt x="209550" y="95779"/>
                    <a:pt x="206375" y="104775"/>
                  </a:cubicBezTo>
                  <a:cubicBezTo>
                    <a:pt x="203200" y="113771"/>
                    <a:pt x="186796" y="77788"/>
                    <a:pt x="158750" y="114300"/>
                  </a:cubicBezTo>
                  <a:cubicBezTo>
                    <a:pt x="130704" y="150812"/>
                    <a:pt x="84402" y="237331"/>
                    <a:pt x="38100" y="32385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5151A74F-FE67-C0BE-B738-2FDBCAEC509D}"/>
                </a:ext>
              </a:extLst>
            </p:cNvPr>
            <p:cNvSpPr/>
            <p:nvPr/>
          </p:nvSpPr>
          <p:spPr>
            <a:xfrm>
              <a:off x="3003550" y="3613150"/>
              <a:ext cx="222250" cy="184150"/>
            </a:xfrm>
            <a:custGeom>
              <a:avLst/>
              <a:gdLst>
                <a:gd name="connsiteX0" fmla="*/ 222250 w 222250"/>
                <a:gd name="connsiteY0" fmla="*/ 0 h 184150"/>
                <a:gd name="connsiteX1" fmla="*/ 0 w 222250"/>
                <a:gd name="connsiteY1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250" h="184150">
                  <a:moveTo>
                    <a:pt x="222250" y="0"/>
                  </a:moveTo>
                  <a:lnTo>
                    <a:pt x="0" y="18415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53D4B05B-2AB8-0BC0-51DE-F962AA966637}"/>
                </a:ext>
              </a:extLst>
            </p:cNvPr>
            <p:cNvSpPr/>
            <p:nvPr/>
          </p:nvSpPr>
          <p:spPr>
            <a:xfrm>
              <a:off x="3317875" y="3460750"/>
              <a:ext cx="80232" cy="787400"/>
            </a:xfrm>
            <a:custGeom>
              <a:avLst/>
              <a:gdLst>
                <a:gd name="connsiteX0" fmla="*/ 0 w 80232"/>
                <a:gd name="connsiteY0" fmla="*/ 0 h 787400"/>
                <a:gd name="connsiteX1" fmla="*/ 79375 w 80232"/>
                <a:gd name="connsiteY1" fmla="*/ 41275 h 787400"/>
                <a:gd name="connsiteX2" fmla="*/ 41275 w 80232"/>
                <a:gd name="connsiteY2" fmla="*/ 50800 h 787400"/>
                <a:gd name="connsiteX3" fmla="*/ 28575 w 80232"/>
                <a:gd name="connsiteY3" fmla="*/ 387350 h 787400"/>
                <a:gd name="connsiteX4" fmla="*/ 38100 w 80232"/>
                <a:gd name="connsiteY4" fmla="*/ 285750 h 787400"/>
                <a:gd name="connsiteX5" fmla="*/ 31750 w 80232"/>
                <a:gd name="connsiteY5" fmla="*/ 7874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32" h="787400">
                  <a:moveTo>
                    <a:pt x="0" y="0"/>
                  </a:moveTo>
                  <a:cubicBezTo>
                    <a:pt x="36248" y="16404"/>
                    <a:pt x="72496" y="32808"/>
                    <a:pt x="79375" y="41275"/>
                  </a:cubicBezTo>
                  <a:cubicBezTo>
                    <a:pt x="86254" y="49742"/>
                    <a:pt x="49742" y="-6879"/>
                    <a:pt x="41275" y="50800"/>
                  </a:cubicBezTo>
                  <a:cubicBezTo>
                    <a:pt x="32808" y="108479"/>
                    <a:pt x="29104" y="348192"/>
                    <a:pt x="28575" y="387350"/>
                  </a:cubicBezTo>
                  <a:cubicBezTo>
                    <a:pt x="28046" y="426508"/>
                    <a:pt x="37571" y="219075"/>
                    <a:pt x="38100" y="285750"/>
                  </a:cubicBezTo>
                  <a:cubicBezTo>
                    <a:pt x="38629" y="352425"/>
                    <a:pt x="35189" y="569912"/>
                    <a:pt x="31750" y="78740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5148B531-21EA-CA7D-67B2-F595F8AD2671}"/>
                </a:ext>
              </a:extLst>
            </p:cNvPr>
            <p:cNvSpPr/>
            <p:nvPr/>
          </p:nvSpPr>
          <p:spPr>
            <a:xfrm>
              <a:off x="3203575" y="3613150"/>
              <a:ext cx="28575" cy="644525"/>
            </a:xfrm>
            <a:custGeom>
              <a:avLst/>
              <a:gdLst>
                <a:gd name="connsiteX0" fmla="*/ 28575 w 28575"/>
                <a:gd name="connsiteY0" fmla="*/ 0 h 644525"/>
                <a:gd name="connsiteX1" fmla="*/ 9525 w 28575"/>
                <a:gd name="connsiteY1" fmla="*/ 387350 h 644525"/>
                <a:gd name="connsiteX2" fmla="*/ 12700 w 28575"/>
                <a:gd name="connsiteY2" fmla="*/ 365125 h 644525"/>
                <a:gd name="connsiteX3" fmla="*/ 0 w 28575"/>
                <a:gd name="connsiteY3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44525">
                  <a:moveTo>
                    <a:pt x="28575" y="0"/>
                  </a:moveTo>
                  <a:cubicBezTo>
                    <a:pt x="20373" y="163248"/>
                    <a:pt x="12171" y="326496"/>
                    <a:pt x="9525" y="387350"/>
                  </a:cubicBezTo>
                  <a:cubicBezTo>
                    <a:pt x="6879" y="448204"/>
                    <a:pt x="14287" y="322263"/>
                    <a:pt x="12700" y="365125"/>
                  </a:cubicBezTo>
                  <a:cubicBezTo>
                    <a:pt x="11113" y="407987"/>
                    <a:pt x="5556" y="526256"/>
                    <a:pt x="0" y="64452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186F55D6-EF0E-1C02-DB45-EA0AB684F975}"/>
                </a:ext>
              </a:extLst>
            </p:cNvPr>
            <p:cNvSpPr/>
            <p:nvPr/>
          </p:nvSpPr>
          <p:spPr>
            <a:xfrm>
              <a:off x="3197225" y="4238625"/>
              <a:ext cx="136525" cy="61091"/>
            </a:xfrm>
            <a:custGeom>
              <a:avLst/>
              <a:gdLst>
                <a:gd name="connsiteX0" fmla="*/ 0 w 136525"/>
                <a:gd name="connsiteY0" fmla="*/ 28575 h 61091"/>
                <a:gd name="connsiteX1" fmla="*/ 57150 w 136525"/>
                <a:gd name="connsiteY1" fmla="*/ 60325 h 61091"/>
                <a:gd name="connsiteX2" fmla="*/ 136525 w 136525"/>
                <a:gd name="connsiteY2" fmla="*/ 0 h 6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25" h="61091">
                  <a:moveTo>
                    <a:pt x="0" y="28575"/>
                  </a:moveTo>
                  <a:cubicBezTo>
                    <a:pt x="17198" y="46831"/>
                    <a:pt x="34396" y="65088"/>
                    <a:pt x="57150" y="60325"/>
                  </a:cubicBezTo>
                  <a:cubicBezTo>
                    <a:pt x="79904" y="55562"/>
                    <a:pt x="108214" y="27781"/>
                    <a:pt x="136525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C28888A7-1786-9BA2-20D4-D2F2F2772128}"/>
                </a:ext>
              </a:extLst>
            </p:cNvPr>
            <p:cNvSpPr/>
            <p:nvPr/>
          </p:nvSpPr>
          <p:spPr>
            <a:xfrm>
              <a:off x="3400425" y="3422650"/>
              <a:ext cx="257175" cy="73025"/>
            </a:xfrm>
            <a:custGeom>
              <a:avLst/>
              <a:gdLst>
                <a:gd name="connsiteX0" fmla="*/ 3175 w 257175"/>
                <a:gd name="connsiteY0" fmla="*/ 0 h 73025"/>
                <a:gd name="connsiteX1" fmla="*/ 22225 w 257175"/>
                <a:gd name="connsiteY1" fmla="*/ 63500 h 73025"/>
                <a:gd name="connsiteX2" fmla="*/ 0 w 257175"/>
                <a:gd name="connsiteY2" fmla="*/ 63500 h 73025"/>
                <a:gd name="connsiteX3" fmla="*/ 257175 w 257175"/>
                <a:gd name="connsiteY3" fmla="*/ 73025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73025">
                  <a:moveTo>
                    <a:pt x="3175" y="0"/>
                  </a:moveTo>
                  <a:cubicBezTo>
                    <a:pt x="12964" y="26458"/>
                    <a:pt x="22754" y="52917"/>
                    <a:pt x="22225" y="63500"/>
                  </a:cubicBezTo>
                  <a:cubicBezTo>
                    <a:pt x="21696" y="74083"/>
                    <a:pt x="0" y="63500"/>
                    <a:pt x="0" y="63500"/>
                  </a:cubicBezTo>
                  <a:lnTo>
                    <a:pt x="257175" y="73025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7F485B0D-55DE-0678-DFD1-434586EC1870}"/>
                </a:ext>
              </a:extLst>
            </p:cNvPr>
            <p:cNvSpPr/>
            <p:nvPr/>
          </p:nvSpPr>
          <p:spPr>
            <a:xfrm>
              <a:off x="3438525" y="3451225"/>
              <a:ext cx="263525" cy="12700"/>
            </a:xfrm>
            <a:custGeom>
              <a:avLst/>
              <a:gdLst>
                <a:gd name="connsiteX0" fmla="*/ 0 w 263525"/>
                <a:gd name="connsiteY0" fmla="*/ 0 h 12700"/>
                <a:gd name="connsiteX1" fmla="*/ 263525 w 263525"/>
                <a:gd name="connsiteY1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525" h="12700">
                  <a:moveTo>
                    <a:pt x="0" y="0"/>
                  </a:moveTo>
                  <a:lnTo>
                    <a:pt x="263525" y="1270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3E647E04-F52A-DBE6-F31D-5C510269BCA6}"/>
                </a:ext>
              </a:extLst>
            </p:cNvPr>
            <p:cNvSpPr/>
            <p:nvPr/>
          </p:nvSpPr>
          <p:spPr>
            <a:xfrm>
              <a:off x="3679825" y="3108325"/>
              <a:ext cx="22506" cy="358775"/>
            </a:xfrm>
            <a:custGeom>
              <a:avLst/>
              <a:gdLst>
                <a:gd name="connsiteX0" fmla="*/ 0 w 22506"/>
                <a:gd name="connsiteY0" fmla="*/ 0 h 358775"/>
                <a:gd name="connsiteX1" fmla="*/ 9525 w 22506"/>
                <a:gd name="connsiteY1" fmla="*/ 69850 h 358775"/>
                <a:gd name="connsiteX2" fmla="*/ 12700 w 22506"/>
                <a:gd name="connsiteY2" fmla="*/ 206375 h 358775"/>
                <a:gd name="connsiteX3" fmla="*/ 22225 w 22506"/>
                <a:gd name="connsiteY3" fmla="*/ 180975 h 358775"/>
                <a:gd name="connsiteX4" fmla="*/ 19050 w 22506"/>
                <a:gd name="connsiteY4" fmla="*/ 358775 h 35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06" h="358775">
                  <a:moveTo>
                    <a:pt x="0" y="0"/>
                  </a:moveTo>
                  <a:cubicBezTo>
                    <a:pt x="3704" y="17727"/>
                    <a:pt x="7408" y="35454"/>
                    <a:pt x="9525" y="69850"/>
                  </a:cubicBezTo>
                  <a:cubicBezTo>
                    <a:pt x="11642" y="104246"/>
                    <a:pt x="10583" y="187854"/>
                    <a:pt x="12700" y="206375"/>
                  </a:cubicBezTo>
                  <a:cubicBezTo>
                    <a:pt x="14817" y="224896"/>
                    <a:pt x="21167" y="155575"/>
                    <a:pt x="22225" y="180975"/>
                  </a:cubicBezTo>
                  <a:cubicBezTo>
                    <a:pt x="23283" y="206375"/>
                    <a:pt x="21166" y="282575"/>
                    <a:pt x="19050" y="35877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A8583A31-E18D-1812-36E8-DD9C83AB0EFE}"/>
                </a:ext>
              </a:extLst>
            </p:cNvPr>
            <p:cNvSpPr/>
            <p:nvPr/>
          </p:nvSpPr>
          <p:spPr>
            <a:xfrm>
              <a:off x="3657600" y="3121025"/>
              <a:ext cx="222606" cy="339725"/>
            </a:xfrm>
            <a:custGeom>
              <a:avLst/>
              <a:gdLst>
                <a:gd name="connsiteX0" fmla="*/ 0 w 222606"/>
                <a:gd name="connsiteY0" fmla="*/ 0 h 339725"/>
                <a:gd name="connsiteX1" fmla="*/ 127000 w 222606"/>
                <a:gd name="connsiteY1" fmla="*/ 25400 h 339725"/>
                <a:gd name="connsiteX2" fmla="*/ 219075 w 222606"/>
                <a:gd name="connsiteY2" fmla="*/ 57150 h 339725"/>
                <a:gd name="connsiteX3" fmla="*/ 203200 w 222606"/>
                <a:gd name="connsiteY3" fmla="*/ 88900 h 339725"/>
                <a:gd name="connsiteX4" fmla="*/ 200025 w 222606"/>
                <a:gd name="connsiteY4" fmla="*/ 180975 h 339725"/>
                <a:gd name="connsiteX5" fmla="*/ 193675 w 222606"/>
                <a:gd name="connsiteY5" fmla="*/ 127000 h 339725"/>
                <a:gd name="connsiteX6" fmla="*/ 196850 w 222606"/>
                <a:gd name="connsiteY6" fmla="*/ 33972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606" h="339725">
                  <a:moveTo>
                    <a:pt x="0" y="0"/>
                  </a:moveTo>
                  <a:cubicBezTo>
                    <a:pt x="45244" y="7937"/>
                    <a:pt x="90488" y="15875"/>
                    <a:pt x="127000" y="25400"/>
                  </a:cubicBezTo>
                  <a:cubicBezTo>
                    <a:pt x="163512" y="34925"/>
                    <a:pt x="206375" y="46567"/>
                    <a:pt x="219075" y="57150"/>
                  </a:cubicBezTo>
                  <a:cubicBezTo>
                    <a:pt x="231775" y="67733"/>
                    <a:pt x="206375" y="68263"/>
                    <a:pt x="203200" y="88900"/>
                  </a:cubicBezTo>
                  <a:cubicBezTo>
                    <a:pt x="200025" y="109538"/>
                    <a:pt x="201613" y="174625"/>
                    <a:pt x="200025" y="180975"/>
                  </a:cubicBezTo>
                  <a:cubicBezTo>
                    <a:pt x="198438" y="187325"/>
                    <a:pt x="194204" y="100542"/>
                    <a:pt x="193675" y="127000"/>
                  </a:cubicBezTo>
                  <a:cubicBezTo>
                    <a:pt x="193146" y="153458"/>
                    <a:pt x="194998" y="246591"/>
                    <a:pt x="196850" y="33972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11363C0D-3EF4-4BA5-E350-EEA4E58CA988}"/>
                </a:ext>
              </a:extLst>
            </p:cNvPr>
            <p:cNvSpPr/>
            <p:nvPr/>
          </p:nvSpPr>
          <p:spPr>
            <a:xfrm>
              <a:off x="3819525" y="3360748"/>
              <a:ext cx="387350" cy="110821"/>
            </a:xfrm>
            <a:custGeom>
              <a:avLst/>
              <a:gdLst>
                <a:gd name="connsiteX0" fmla="*/ 0 w 387350"/>
                <a:gd name="connsiteY0" fmla="*/ 100002 h 110821"/>
                <a:gd name="connsiteX1" fmla="*/ 171450 w 387350"/>
                <a:gd name="connsiteY1" fmla="*/ 103177 h 110821"/>
                <a:gd name="connsiteX2" fmla="*/ 161925 w 387350"/>
                <a:gd name="connsiteY2" fmla="*/ 103177 h 110821"/>
                <a:gd name="connsiteX3" fmla="*/ 247650 w 387350"/>
                <a:gd name="connsiteY3" fmla="*/ 1577 h 110821"/>
                <a:gd name="connsiteX4" fmla="*/ 285750 w 387350"/>
                <a:gd name="connsiteY4" fmla="*/ 39677 h 110821"/>
                <a:gd name="connsiteX5" fmla="*/ 285750 w 387350"/>
                <a:gd name="connsiteY5" fmla="*/ 17452 h 110821"/>
                <a:gd name="connsiteX6" fmla="*/ 387350 w 387350"/>
                <a:gd name="connsiteY6" fmla="*/ 106352 h 11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350" h="110821">
                  <a:moveTo>
                    <a:pt x="0" y="100002"/>
                  </a:moveTo>
                  <a:lnTo>
                    <a:pt x="171450" y="103177"/>
                  </a:lnTo>
                  <a:cubicBezTo>
                    <a:pt x="198437" y="103706"/>
                    <a:pt x="149225" y="120110"/>
                    <a:pt x="161925" y="103177"/>
                  </a:cubicBezTo>
                  <a:cubicBezTo>
                    <a:pt x="174625" y="86244"/>
                    <a:pt x="227013" y="12160"/>
                    <a:pt x="247650" y="1577"/>
                  </a:cubicBezTo>
                  <a:cubicBezTo>
                    <a:pt x="268288" y="-9006"/>
                    <a:pt x="279400" y="37031"/>
                    <a:pt x="285750" y="39677"/>
                  </a:cubicBezTo>
                  <a:cubicBezTo>
                    <a:pt x="292100" y="42323"/>
                    <a:pt x="268817" y="6340"/>
                    <a:pt x="285750" y="17452"/>
                  </a:cubicBezTo>
                  <a:cubicBezTo>
                    <a:pt x="302683" y="28564"/>
                    <a:pt x="345016" y="67458"/>
                    <a:pt x="387350" y="106352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9C195EF4-0F5E-FAAD-0C5F-01A67878ABE5}"/>
                </a:ext>
              </a:extLst>
            </p:cNvPr>
            <p:cNvSpPr/>
            <p:nvPr/>
          </p:nvSpPr>
          <p:spPr>
            <a:xfrm>
              <a:off x="3886200" y="3489325"/>
              <a:ext cx="295275" cy="3175"/>
            </a:xfrm>
            <a:custGeom>
              <a:avLst/>
              <a:gdLst>
                <a:gd name="connsiteX0" fmla="*/ 0 w 295275"/>
                <a:gd name="connsiteY0" fmla="*/ 0 h 3175"/>
                <a:gd name="connsiteX1" fmla="*/ 295275 w 295275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275" h="3175">
                  <a:moveTo>
                    <a:pt x="0" y="0"/>
                  </a:moveTo>
                  <a:lnTo>
                    <a:pt x="295275" y="3175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AF9D8A72-03E6-F72C-6D9D-39390AE819BB}"/>
                </a:ext>
              </a:extLst>
            </p:cNvPr>
            <p:cNvSpPr/>
            <p:nvPr/>
          </p:nvSpPr>
          <p:spPr>
            <a:xfrm>
              <a:off x="3381375" y="3502025"/>
              <a:ext cx="282575" cy="546100"/>
            </a:xfrm>
            <a:custGeom>
              <a:avLst/>
              <a:gdLst>
                <a:gd name="connsiteX0" fmla="*/ 282575 w 282575"/>
                <a:gd name="connsiteY0" fmla="*/ 0 h 546100"/>
                <a:gd name="connsiteX1" fmla="*/ 168275 w 282575"/>
                <a:gd name="connsiteY1" fmla="*/ 234950 h 546100"/>
                <a:gd name="connsiteX2" fmla="*/ 187325 w 282575"/>
                <a:gd name="connsiteY2" fmla="*/ 228600 h 546100"/>
                <a:gd name="connsiteX3" fmla="*/ 0 w 282575"/>
                <a:gd name="connsiteY3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75" h="546100">
                  <a:moveTo>
                    <a:pt x="282575" y="0"/>
                  </a:moveTo>
                  <a:lnTo>
                    <a:pt x="168275" y="234950"/>
                  </a:lnTo>
                  <a:cubicBezTo>
                    <a:pt x="152400" y="273050"/>
                    <a:pt x="215371" y="176742"/>
                    <a:pt x="187325" y="228600"/>
                  </a:cubicBezTo>
                  <a:cubicBezTo>
                    <a:pt x="159279" y="280458"/>
                    <a:pt x="79639" y="413279"/>
                    <a:pt x="0" y="54610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3F7634FD-3FA3-2243-72CF-BAAAD978A668}"/>
                </a:ext>
              </a:extLst>
            </p:cNvPr>
            <p:cNvSpPr/>
            <p:nvPr/>
          </p:nvSpPr>
          <p:spPr>
            <a:xfrm>
              <a:off x="3390900" y="3736975"/>
              <a:ext cx="336550" cy="311150"/>
            </a:xfrm>
            <a:custGeom>
              <a:avLst/>
              <a:gdLst>
                <a:gd name="connsiteX0" fmla="*/ 336550 w 336550"/>
                <a:gd name="connsiteY0" fmla="*/ 0 h 311150"/>
                <a:gd name="connsiteX1" fmla="*/ 165100 w 336550"/>
                <a:gd name="connsiteY1" fmla="*/ 184150 h 311150"/>
                <a:gd name="connsiteX2" fmla="*/ 222250 w 336550"/>
                <a:gd name="connsiteY2" fmla="*/ 155575 h 311150"/>
                <a:gd name="connsiteX3" fmla="*/ 0 w 336550"/>
                <a:gd name="connsiteY3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50" h="311150">
                  <a:moveTo>
                    <a:pt x="336550" y="0"/>
                  </a:moveTo>
                  <a:cubicBezTo>
                    <a:pt x="260350" y="79110"/>
                    <a:pt x="184150" y="158221"/>
                    <a:pt x="165100" y="184150"/>
                  </a:cubicBezTo>
                  <a:cubicBezTo>
                    <a:pt x="146050" y="210079"/>
                    <a:pt x="249767" y="134408"/>
                    <a:pt x="222250" y="155575"/>
                  </a:cubicBezTo>
                  <a:cubicBezTo>
                    <a:pt x="194733" y="176742"/>
                    <a:pt x="97366" y="243946"/>
                    <a:pt x="0" y="31115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7CDFF93D-CA87-2746-6F45-9AE187B96D09}"/>
                </a:ext>
              </a:extLst>
            </p:cNvPr>
            <p:cNvSpPr/>
            <p:nvPr/>
          </p:nvSpPr>
          <p:spPr>
            <a:xfrm>
              <a:off x="3701815" y="3743325"/>
              <a:ext cx="3410" cy="511175"/>
            </a:xfrm>
            <a:custGeom>
              <a:avLst/>
              <a:gdLst>
                <a:gd name="connsiteX0" fmla="*/ 3410 w 3410"/>
                <a:gd name="connsiteY0" fmla="*/ 0 h 511175"/>
                <a:gd name="connsiteX1" fmla="*/ 235 w 3410"/>
                <a:gd name="connsiteY1" fmla="*/ 434975 h 511175"/>
                <a:gd name="connsiteX2" fmla="*/ 235 w 3410"/>
                <a:gd name="connsiteY2" fmla="*/ 361950 h 511175"/>
                <a:gd name="connsiteX3" fmla="*/ 235 w 3410"/>
                <a:gd name="connsiteY3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0" h="511175">
                  <a:moveTo>
                    <a:pt x="3410" y="0"/>
                  </a:moveTo>
                  <a:cubicBezTo>
                    <a:pt x="2087" y="187325"/>
                    <a:pt x="764" y="374650"/>
                    <a:pt x="235" y="434975"/>
                  </a:cubicBezTo>
                  <a:cubicBezTo>
                    <a:pt x="-294" y="495300"/>
                    <a:pt x="235" y="361950"/>
                    <a:pt x="235" y="361950"/>
                  </a:cubicBezTo>
                  <a:lnTo>
                    <a:pt x="235" y="511175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F5CEA63A-BEF1-63AF-20CB-19EB46A3B3C4}"/>
                </a:ext>
              </a:extLst>
            </p:cNvPr>
            <p:cNvSpPr/>
            <p:nvPr/>
          </p:nvSpPr>
          <p:spPr>
            <a:xfrm>
              <a:off x="3838575" y="3467100"/>
              <a:ext cx="25806" cy="758825"/>
            </a:xfrm>
            <a:custGeom>
              <a:avLst/>
              <a:gdLst>
                <a:gd name="connsiteX0" fmla="*/ 0 w 25806"/>
                <a:gd name="connsiteY0" fmla="*/ 0 h 758825"/>
                <a:gd name="connsiteX1" fmla="*/ 25400 w 25806"/>
                <a:gd name="connsiteY1" fmla="*/ 635000 h 758825"/>
                <a:gd name="connsiteX2" fmla="*/ 15875 w 25806"/>
                <a:gd name="connsiteY2" fmla="*/ 406400 h 758825"/>
                <a:gd name="connsiteX3" fmla="*/ 19050 w 25806"/>
                <a:gd name="connsiteY3" fmla="*/ 758825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06" h="758825">
                  <a:moveTo>
                    <a:pt x="0" y="0"/>
                  </a:moveTo>
                  <a:cubicBezTo>
                    <a:pt x="11377" y="283633"/>
                    <a:pt x="22754" y="567267"/>
                    <a:pt x="25400" y="635000"/>
                  </a:cubicBezTo>
                  <a:cubicBezTo>
                    <a:pt x="28046" y="702733"/>
                    <a:pt x="16933" y="385763"/>
                    <a:pt x="15875" y="406400"/>
                  </a:cubicBezTo>
                  <a:cubicBezTo>
                    <a:pt x="14817" y="427037"/>
                    <a:pt x="16933" y="592931"/>
                    <a:pt x="19050" y="75882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7823B864-B063-CC08-9488-93A3156266C5}"/>
                </a:ext>
              </a:extLst>
            </p:cNvPr>
            <p:cNvSpPr/>
            <p:nvPr/>
          </p:nvSpPr>
          <p:spPr>
            <a:xfrm>
              <a:off x="3692525" y="4241800"/>
              <a:ext cx="161925" cy="35166"/>
            </a:xfrm>
            <a:custGeom>
              <a:avLst/>
              <a:gdLst>
                <a:gd name="connsiteX0" fmla="*/ 0 w 161925"/>
                <a:gd name="connsiteY0" fmla="*/ 12700 h 35166"/>
                <a:gd name="connsiteX1" fmla="*/ 73025 w 161925"/>
                <a:gd name="connsiteY1" fmla="*/ 34925 h 35166"/>
                <a:gd name="connsiteX2" fmla="*/ 161925 w 161925"/>
                <a:gd name="connsiteY2" fmla="*/ 0 h 3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5166">
                  <a:moveTo>
                    <a:pt x="0" y="12700"/>
                  </a:moveTo>
                  <a:cubicBezTo>
                    <a:pt x="23019" y="24871"/>
                    <a:pt x="46038" y="37042"/>
                    <a:pt x="73025" y="34925"/>
                  </a:cubicBezTo>
                  <a:cubicBezTo>
                    <a:pt x="100013" y="32808"/>
                    <a:pt x="130969" y="16404"/>
                    <a:pt x="161925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B7DB36E5-5D89-6CC1-DB81-41CE91A08729}"/>
                </a:ext>
              </a:extLst>
            </p:cNvPr>
            <p:cNvSpPr/>
            <p:nvPr/>
          </p:nvSpPr>
          <p:spPr>
            <a:xfrm>
              <a:off x="3857625" y="3486150"/>
              <a:ext cx="50800" cy="304800"/>
            </a:xfrm>
            <a:custGeom>
              <a:avLst/>
              <a:gdLst>
                <a:gd name="connsiteX0" fmla="*/ 0 w 50800"/>
                <a:gd name="connsiteY0" fmla="*/ 0 h 304800"/>
                <a:gd name="connsiteX1" fmla="*/ 50800 w 50800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304800">
                  <a:moveTo>
                    <a:pt x="0" y="0"/>
                  </a:moveTo>
                  <a:lnTo>
                    <a:pt x="50800" y="30480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A5E5F2A4-AE8A-D008-A3CD-6F0C11072ED8}"/>
                </a:ext>
              </a:extLst>
            </p:cNvPr>
            <p:cNvSpPr/>
            <p:nvPr/>
          </p:nvSpPr>
          <p:spPr>
            <a:xfrm>
              <a:off x="3902075" y="3781425"/>
              <a:ext cx="314325" cy="305914"/>
            </a:xfrm>
            <a:custGeom>
              <a:avLst/>
              <a:gdLst>
                <a:gd name="connsiteX0" fmla="*/ 0 w 314325"/>
                <a:gd name="connsiteY0" fmla="*/ 0 h 305914"/>
                <a:gd name="connsiteX1" fmla="*/ 117475 w 314325"/>
                <a:gd name="connsiteY1" fmla="*/ 225425 h 305914"/>
                <a:gd name="connsiteX2" fmla="*/ 117475 w 314325"/>
                <a:gd name="connsiteY2" fmla="*/ 212725 h 305914"/>
                <a:gd name="connsiteX3" fmla="*/ 184150 w 314325"/>
                <a:gd name="connsiteY3" fmla="*/ 304800 h 305914"/>
                <a:gd name="connsiteX4" fmla="*/ 190500 w 314325"/>
                <a:gd name="connsiteY4" fmla="*/ 260350 h 305914"/>
                <a:gd name="connsiteX5" fmla="*/ 244475 w 314325"/>
                <a:gd name="connsiteY5" fmla="*/ 209550 h 305914"/>
                <a:gd name="connsiteX6" fmla="*/ 314325 w 314325"/>
                <a:gd name="connsiteY6" fmla="*/ 152400 h 30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305914">
                  <a:moveTo>
                    <a:pt x="0" y="0"/>
                  </a:moveTo>
                  <a:lnTo>
                    <a:pt x="117475" y="225425"/>
                  </a:lnTo>
                  <a:cubicBezTo>
                    <a:pt x="137054" y="260879"/>
                    <a:pt x="106363" y="199496"/>
                    <a:pt x="117475" y="212725"/>
                  </a:cubicBezTo>
                  <a:cubicBezTo>
                    <a:pt x="128587" y="225954"/>
                    <a:pt x="171979" y="296863"/>
                    <a:pt x="184150" y="304800"/>
                  </a:cubicBezTo>
                  <a:cubicBezTo>
                    <a:pt x="196321" y="312737"/>
                    <a:pt x="180446" y="276225"/>
                    <a:pt x="190500" y="260350"/>
                  </a:cubicBezTo>
                  <a:cubicBezTo>
                    <a:pt x="200554" y="244475"/>
                    <a:pt x="223838" y="227542"/>
                    <a:pt x="244475" y="209550"/>
                  </a:cubicBezTo>
                  <a:cubicBezTo>
                    <a:pt x="265113" y="191558"/>
                    <a:pt x="289719" y="171979"/>
                    <a:pt x="314325" y="15240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FAAA37AE-7599-A7BE-5042-04F486248714}"/>
                </a:ext>
              </a:extLst>
            </p:cNvPr>
            <p:cNvSpPr/>
            <p:nvPr/>
          </p:nvSpPr>
          <p:spPr>
            <a:xfrm>
              <a:off x="3883025" y="3486150"/>
              <a:ext cx="327025" cy="422275"/>
            </a:xfrm>
            <a:custGeom>
              <a:avLst/>
              <a:gdLst>
                <a:gd name="connsiteX0" fmla="*/ 0 w 327025"/>
                <a:gd name="connsiteY0" fmla="*/ 0 h 422275"/>
                <a:gd name="connsiteX1" fmla="*/ 107950 w 327025"/>
                <a:gd name="connsiteY1" fmla="*/ 238125 h 422275"/>
                <a:gd name="connsiteX2" fmla="*/ 196850 w 327025"/>
                <a:gd name="connsiteY2" fmla="*/ 317500 h 422275"/>
                <a:gd name="connsiteX3" fmla="*/ 180975 w 327025"/>
                <a:gd name="connsiteY3" fmla="*/ 304800 h 422275"/>
                <a:gd name="connsiteX4" fmla="*/ 327025 w 327025"/>
                <a:gd name="connsiteY4" fmla="*/ 422275 h 4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25" h="422275">
                  <a:moveTo>
                    <a:pt x="0" y="0"/>
                  </a:moveTo>
                  <a:cubicBezTo>
                    <a:pt x="37571" y="92604"/>
                    <a:pt x="75142" y="185208"/>
                    <a:pt x="107950" y="238125"/>
                  </a:cubicBezTo>
                  <a:cubicBezTo>
                    <a:pt x="140758" y="291042"/>
                    <a:pt x="196850" y="317500"/>
                    <a:pt x="196850" y="317500"/>
                  </a:cubicBezTo>
                  <a:cubicBezTo>
                    <a:pt x="209021" y="328613"/>
                    <a:pt x="180975" y="304800"/>
                    <a:pt x="180975" y="304800"/>
                  </a:cubicBezTo>
                  <a:lnTo>
                    <a:pt x="327025" y="422275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2" name="グループ化 1271">
            <a:extLst>
              <a:ext uri="{FF2B5EF4-FFF2-40B4-BE49-F238E27FC236}">
                <a16:creationId xmlns:a16="http://schemas.microsoft.com/office/drawing/2014/main" id="{2F6A4ED5-53F0-C3BC-97D3-A2A943CACDA9}"/>
              </a:ext>
            </a:extLst>
          </p:cNvPr>
          <p:cNvGrpSpPr/>
          <p:nvPr/>
        </p:nvGrpSpPr>
        <p:grpSpPr>
          <a:xfrm rot="20593611">
            <a:off x="1644151" y="5937694"/>
            <a:ext cx="1522962" cy="1415124"/>
            <a:chOff x="3022600" y="4333875"/>
            <a:chExt cx="1209675" cy="1124020"/>
          </a:xfrm>
        </p:grpSpPr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EFE6E622-4ED4-11A2-0A94-94426C542A0E}"/>
                </a:ext>
              </a:extLst>
            </p:cNvPr>
            <p:cNvSpPr/>
            <p:nvPr/>
          </p:nvSpPr>
          <p:spPr>
            <a:xfrm>
              <a:off x="3565525" y="4337050"/>
              <a:ext cx="31817" cy="1066800"/>
            </a:xfrm>
            <a:custGeom>
              <a:avLst/>
              <a:gdLst>
                <a:gd name="connsiteX0" fmla="*/ 0 w 31817"/>
                <a:gd name="connsiteY0" fmla="*/ 0 h 1066800"/>
                <a:gd name="connsiteX1" fmla="*/ 12700 w 31817"/>
                <a:gd name="connsiteY1" fmla="*/ 82550 h 1066800"/>
                <a:gd name="connsiteX2" fmla="*/ 31750 w 31817"/>
                <a:gd name="connsiteY2" fmla="*/ 63500 h 1066800"/>
                <a:gd name="connsiteX3" fmla="*/ 19050 w 31817"/>
                <a:gd name="connsiteY3" fmla="*/ 650875 h 1066800"/>
                <a:gd name="connsiteX4" fmla="*/ 19050 w 31817"/>
                <a:gd name="connsiteY4" fmla="*/ 609600 h 1066800"/>
                <a:gd name="connsiteX5" fmla="*/ 19050 w 31817"/>
                <a:gd name="connsiteY5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17" h="1066800">
                  <a:moveTo>
                    <a:pt x="0" y="0"/>
                  </a:moveTo>
                  <a:cubicBezTo>
                    <a:pt x="3704" y="35983"/>
                    <a:pt x="7408" y="71967"/>
                    <a:pt x="12700" y="82550"/>
                  </a:cubicBezTo>
                  <a:cubicBezTo>
                    <a:pt x="17992" y="93133"/>
                    <a:pt x="30692" y="-31221"/>
                    <a:pt x="31750" y="63500"/>
                  </a:cubicBezTo>
                  <a:cubicBezTo>
                    <a:pt x="32808" y="158221"/>
                    <a:pt x="21167" y="559858"/>
                    <a:pt x="19050" y="650875"/>
                  </a:cubicBezTo>
                  <a:cubicBezTo>
                    <a:pt x="16933" y="741892"/>
                    <a:pt x="19050" y="609600"/>
                    <a:pt x="19050" y="609600"/>
                  </a:cubicBezTo>
                  <a:lnTo>
                    <a:pt x="19050" y="106680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BF0CED85-6929-6965-9EF9-5BEFDA898943}"/>
                </a:ext>
              </a:extLst>
            </p:cNvPr>
            <p:cNvSpPr/>
            <p:nvPr/>
          </p:nvSpPr>
          <p:spPr>
            <a:xfrm>
              <a:off x="3584575" y="4333875"/>
              <a:ext cx="207637" cy="548704"/>
            </a:xfrm>
            <a:custGeom>
              <a:avLst/>
              <a:gdLst>
                <a:gd name="connsiteX0" fmla="*/ 0 w 207637"/>
                <a:gd name="connsiteY0" fmla="*/ 0 h 548704"/>
                <a:gd name="connsiteX1" fmla="*/ 133350 w 207637"/>
                <a:gd name="connsiteY1" fmla="*/ 57150 h 548704"/>
                <a:gd name="connsiteX2" fmla="*/ 139700 w 207637"/>
                <a:gd name="connsiteY2" fmla="*/ 60325 h 548704"/>
                <a:gd name="connsiteX3" fmla="*/ 206375 w 207637"/>
                <a:gd name="connsiteY3" fmla="*/ 73025 h 548704"/>
                <a:gd name="connsiteX4" fmla="*/ 184150 w 207637"/>
                <a:gd name="connsiteY4" fmla="*/ 114300 h 548704"/>
                <a:gd name="connsiteX5" fmla="*/ 193675 w 207637"/>
                <a:gd name="connsiteY5" fmla="*/ 269875 h 548704"/>
                <a:gd name="connsiteX6" fmla="*/ 177800 w 207637"/>
                <a:gd name="connsiteY6" fmla="*/ 168275 h 548704"/>
                <a:gd name="connsiteX7" fmla="*/ 171450 w 207637"/>
                <a:gd name="connsiteY7" fmla="*/ 514350 h 548704"/>
                <a:gd name="connsiteX8" fmla="*/ 171450 w 207637"/>
                <a:gd name="connsiteY8" fmla="*/ 517525 h 5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637" h="548704">
                  <a:moveTo>
                    <a:pt x="0" y="0"/>
                  </a:moveTo>
                  <a:lnTo>
                    <a:pt x="133350" y="57150"/>
                  </a:lnTo>
                  <a:cubicBezTo>
                    <a:pt x="156633" y="67204"/>
                    <a:pt x="127529" y="57679"/>
                    <a:pt x="139700" y="60325"/>
                  </a:cubicBezTo>
                  <a:cubicBezTo>
                    <a:pt x="151871" y="62971"/>
                    <a:pt x="198967" y="64029"/>
                    <a:pt x="206375" y="73025"/>
                  </a:cubicBezTo>
                  <a:cubicBezTo>
                    <a:pt x="213783" y="82021"/>
                    <a:pt x="186267" y="81492"/>
                    <a:pt x="184150" y="114300"/>
                  </a:cubicBezTo>
                  <a:cubicBezTo>
                    <a:pt x="182033" y="147108"/>
                    <a:pt x="194733" y="260879"/>
                    <a:pt x="193675" y="269875"/>
                  </a:cubicBezTo>
                  <a:cubicBezTo>
                    <a:pt x="192617" y="278871"/>
                    <a:pt x="181504" y="127529"/>
                    <a:pt x="177800" y="168275"/>
                  </a:cubicBezTo>
                  <a:cubicBezTo>
                    <a:pt x="174096" y="209021"/>
                    <a:pt x="171450" y="514350"/>
                    <a:pt x="171450" y="514350"/>
                  </a:cubicBezTo>
                  <a:cubicBezTo>
                    <a:pt x="170392" y="572558"/>
                    <a:pt x="170921" y="545041"/>
                    <a:pt x="171450" y="51752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B139162D-A9D6-9FB3-550C-26EB898F6072}"/>
                </a:ext>
              </a:extLst>
            </p:cNvPr>
            <p:cNvSpPr/>
            <p:nvPr/>
          </p:nvSpPr>
          <p:spPr>
            <a:xfrm>
              <a:off x="3749675" y="4930775"/>
              <a:ext cx="6350" cy="469900"/>
            </a:xfrm>
            <a:custGeom>
              <a:avLst/>
              <a:gdLst>
                <a:gd name="connsiteX0" fmla="*/ 6350 w 6350"/>
                <a:gd name="connsiteY0" fmla="*/ 0 h 469900"/>
                <a:gd name="connsiteX1" fmla="*/ 0 w 6350"/>
                <a:gd name="connsiteY1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469900">
                  <a:moveTo>
                    <a:pt x="6350" y="0"/>
                  </a:moveTo>
                  <a:cubicBezTo>
                    <a:pt x="4233" y="156633"/>
                    <a:pt x="2116" y="313266"/>
                    <a:pt x="0" y="46990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68C54C21-A7E8-E685-15F5-614B826D1653}"/>
                </a:ext>
              </a:extLst>
            </p:cNvPr>
            <p:cNvSpPr/>
            <p:nvPr/>
          </p:nvSpPr>
          <p:spPr>
            <a:xfrm>
              <a:off x="3759200" y="4765319"/>
              <a:ext cx="342420" cy="116307"/>
            </a:xfrm>
            <a:custGeom>
              <a:avLst/>
              <a:gdLst>
                <a:gd name="connsiteX0" fmla="*/ 0 w 342420"/>
                <a:gd name="connsiteY0" fmla="*/ 98781 h 116307"/>
                <a:gd name="connsiteX1" fmla="*/ 107950 w 342420"/>
                <a:gd name="connsiteY1" fmla="*/ 101956 h 116307"/>
                <a:gd name="connsiteX2" fmla="*/ 146050 w 342420"/>
                <a:gd name="connsiteY2" fmla="*/ 51156 h 116307"/>
                <a:gd name="connsiteX3" fmla="*/ 136525 w 342420"/>
                <a:gd name="connsiteY3" fmla="*/ 70206 h 116307"/>
                <a:gd name="connsiteX4" fmla="*/ 203200 w 342420"/>
                <a:gd name="connsiteY4" fmla="*/ 356 h 116307"/>
                <a:gd name="connsiteX5" fmla="*/ 330200 w 342420"/>
                <a:gd name="connsiteY5" fmla="*/ 105131 h 116307"/>
                <a:gd name="connsiteX6" fmla="*/ 330200 w 342420"/>
                <a:gd name="connsiteY6" fmla="*/ 108306 h 11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420" h="116307">
                  <a:moveTo>
                    <a:pt x="0" y="98781"/>
                  </a:moveTo>
                  <a:cubicBezTo>
                    <a:pt x="41804" y="104337"/>
                    <a:pt x="83608" y="109893"/>
                    <a:pt x="107950" y="101956"/>
                  </a:cubicBezTo>
                  <a:cubicBezTo>
                    <a:pt x="132292" y="94019"/>
                    <a:pt x="146050" y="51156"/>
                    <a:pt x="146050" y="51156"/>
                  </a:cubicBezTo>
                  <a:cubicBezTo>
                    <a:pt x="150813" y="45864"/>
                    <a:pt x="127000" y="78673"/>
                    <a:pt x="136525" y="70206"/>
                  </a:cubicBezTo>
                  <a:cubicBezTo>
                    <a:pt x="146050" y="61739"/>
                    <a:pt x="170921" y="-5465"/>
                    <a:pt x="203200" y="356"/>
                  </a:cubicBezTo>
                  <a:cubicBezTo>
                    <a:pt x="235479" y="6177"/>
                    <a:pt x="330200" y="105131"/>
                    <a:pt x="330200" y="105131"/>
                  </a:cubicBezTo>
                  <a:cubicBezTo>
                    <a:pt x="351367" y="123123"/>
                    <a:pt x="340783" y="115714"/>
                    <a:pt x="330200" y="108306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A086C028-92FA-3D44-13C3-5C1909FAD41C}"/>
                </a:ext>
              </a:extLst>
            </p:cNvPr>
            <p:cNvSpPr/>
            <p:nvPr/>
          </p:nvSpPr>
          <p:spPr>
            <a:xfrm>
              <a:off x="3762375" y="4899025"/>
              <a:ext cx="320675" cy="0"/>
            </a:xfrm>
            <a:custGeom>
              <a:avLst/>
              <a:gdLst>
                <a:gd name="connsiteX0" fmla="*/ 0 w 320675"/>
                <a:gd name="connsiteY0" fmla="*/ 0 h 0"/>
                <a:gd name="connsiteX1" fmla="*/ 320675 w 3206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5">
                  <a:moveTo>
                    <a:pt x="0" y="0"/>
                  </a:moveTo>
                  <a:lnTo>
                    <a:pt x="320675" y="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FFA83BD6-DD58-F54F-F203-9D521383B2DC}"/>
                </a:ext>
              </a:extLst>
            </p:cNvPr>
            <p:cNvSpPr/>
            <p:nvPr/>
          </p:nvSpPr>
          <p:spPr>
            <a:xfrm>
              <a:off x="3756025" y="4889500"/>
              <a:ext cx="6350" cy="171450"/>
            </a:xfrm>
            <a:custGeom>
              <a:avLst/>
              <a:gdLst>
                <a:gd name="connsiteX0" fmla="*/ 0 w 6350"/>
                <a:gd name="connsiteY0" fmla="*/ 0 h 171450"/>
                <a:gd name="connsiteX1" fmla="*/ 6350 w 6350"/>
                <a:gd name="connsiteY1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71450">
                  <a:moveTo>
                    <a:pt x="0" y="0"/>
                  </a:moveTo>
                  <a:lnTo>
                    <a:pt x="6350" y="17145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133889B1-3663-B51E-661A-E688610277AC}"/>
                </a:ext>
              </a:extLst>
            </p:cNvPr>
            <p:cNvSpPr/>
            <p:nvPr/>
          </p:nvSpPr>
          <p:spPr>
            <a:xfrm>
              <a:off x="3279775" y="4660900"/>
              <a:ext cx="9525" cy="746125"/>
            </a:xfrm>
            <a:custGeom>
              <a:avLst/>
              <a:gdLst>
                <a:gd name="connsiteX0" fmla="*/ 9525 w 9525"/>
                <a:gd name="connsiteY0" fmla="*/ 0 h 746125"/>
                <a:gd name="connsiteX1" fmla="*/ 0 w 9525"/>
                <a:gd name="connsiteY1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46125">
                  <a:moveTo>
                    <a:pt x="9525" y="0"/>
                  </a:moveTo>
                  <a:lnTo>
                    <a:pt x="0" y="746125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CF903CA8-66F9-DD49-51D6-3AC3796FE581}"/>
                </a:ext>
              </a:extLst>
            </p:cNvPr>
            <p:cNvSpPr/>
            <p:nvPr/>
          </p:nvSpPr>
          <p:spPr>
            <a:xfrm>
              <a:off x="3257550" y="4648746"/>
              <a:ext cx="238863" cy="751929"/>
            </a:xfrm>
            <a:custGeom>
              <a:avLst/>
              <a:gdLst>
                <a:gd name="connsiteX0" fmla="*/ 0 w 238863"/>
                <a:gd name="connsiteY0" fmla="*/ 5804 h 751929"/>
                <a:gd name="connsiteX1" fmla="*/ 53975 w 238863"/>
                <a:gd name="connsiteY1" fmla="*/ 5804 h 751929"/>
                <a:gd name="connsiteX2" fmla="*/ 231775 w 238863"/>
                <a:gd name="connsiteY2" fmla="*/ 66129 h 751929"/>
                <a:gd name="connsiteX3" fmla="*/ 203200 w 238863"/>
                <a:gd name="connsiteY3" fmla="*/ 97879 h 751929"/>
                <a:gd name="connsiteX4" fmla="*/ 200025 w 238863"/>
                <a:gd name="connsiteY4" fmla="*/ 291554 h 751929"/>
                <a:gd name="connsiteX5" fmla="*/ 196850 w 238863"/>
                <a:gd name="connsiteY5" fmla="*/ 177254 h 751929"/>
                <a:gd name="connsiteX6" fmla="*/ 190500 w 238863"/>
                <a:gd name="connsiteY6" fmla="*/ 751929 h 75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863" h="751929">
                  <a:moveTo>
                    <a:pt x="0" y="5804"/>
                  </a:moveTo>
                  <a:cubicBezTo>
                    <a:pt x="7673" y="777"/>
                    <a:pt x="15346" y="-4250"/>
                    <a:pt x="53975" y="5804"/>
                  </a:cubicBezTo>
                  <a:cubicBezTo>
                    <a:pt x="92604" y="15858"/>
                    <a:pt x="206904" y="50783"/>
                    <a:pt x="231775" y="66129"/>
                  </a:cubicBezTo>
                  <a:cubicBezTo>
                    <a:pt x="256646" y="81475"/>
                    <a:pt x="208492" y="60308"/>
                    <a:pt x="203200" y="97879"/>
                  </a:cubicBezTo>
                  <a:cubicBezTo>
                    <a:pt x="197908" y="135450"/>
                    <a:pt x="201083" y="278325"/>
                    <a:pt x="200025" y="291554"/>
                  </a:cubicBezTo>
                  <a:cubicBezTo>
                    <a:pt x="198967" y="304783"/>
                    <a:pt x="198437" y="100525"/>
                    <a:pt x="196850" y="177254"/>
                  </a:cubicBezTo>
                  <a:cubicBezTo>
                    <a:pt x="195263" y="253983"/>
                    <a:pt x="192881" y="502956"/>
                    <a:pt x="190500" y="751929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D1391239-7C5A-3F93-09F8-B609224CF9E7}"/>
                </a:ext>
              </a:extLst>
            </p:cNvPr>
            <p:cNvSpPr/>
            <p:nvPr/>
          </p:nvSpPr>
          <p:spPr>
            <a:xfrm>
              <a:off x="3032125" y="5391150"/>
              <a:ext cx="1174750" cy="66745"/>
            </a:xfrm>
            <a:custGeom>
              <a:avLst/>
              <a:gdLst>
                <a:gd name="connsiteX0" fmla="*/ 0 w 1174750"/>
                <a:gd name="connsiteY0" fmla="*/ 0 h 66745"/>
                <a:gd name="connsiteX1" fmla="*/ 57150 w 1174750"/>
                <a:gd name="connsiteY1" fmla="*/ 50800 h 66745"/>
                <a:gd name="connsiteX2" fmla="*/ 53975 w 1174750"/>
                <a:gd name="connsiteY2" fmla="*/ 47625 h 66745"/>
                <a:gd name="connsiteX3" fmla="*/ 777875 w 1174750"/>
                <a:gd name="connsiteY3" fmla="*/ 66675 h 66745"/>
                <a:gd name="connsiteX4" fmla="*/ 793750 w 1174750"/>
                <a:gd name="connsiteY4" fmla="*/ 53975 h 66745"/>
                <a:gd name="connsiteX5" fmla="*/ 1174750 w 1174750"/>
                <a:gd name="connsiteY5" fmla="*/ 50800 h 6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750" h="66745">
                  <a:moveTo>
                    <a:pt x="0" y="0"/>
                  </a:moveTo>
                  <a:lnTo>
                    <a:pt x="57150" y="50800"/>
                  </a:lnTo>
                  <a:cubicBezTo>
                    <a:pt x="66146" y="58738"/>
                    <a:pt x="53975" y="47625"/>
                    <a:pt x="53975" y="47625"/>
                  </a:cubicBezTo>
                  <a:lnTo>
                    <a:pt x="777875" y="66675"/>
                  </a:lnTo>
                  <a:cubicBezTo>
                    <a:pt x="901171" y="67733"/>
                    <a:pt x="727604" y="56621"/>
                    <a:pt x="793750" y="53975"/>
                  </a:cubicBezTo>
                  <a:cubicBezTo>
                    <a:pt x="859896" y="51329"/>
                    <a:pt x="1017323" y="51064"/>
                    <a:pt x="1174750" y="5080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32EDBD24-99BC-1F7D-0EDE-1C9A3F76123B}"/>
                </a:ext>
              </a:extLst>
            </p:cNvPr>
            <p:cNvSpPr/>
            <p:nvPr/>
          </p:nvSpPr>
          <p:spPr>
            <a:xfrm>
              <a:off x="3022600" y="5381625"/>
              <a:ext cx="247650" cy="34925"/>
            </a:xfrm>
            <a:custGeom>
              <a:avLst/>
              <a:gdLst>
                <a:gd name="connsiteX0" fmla="*/ 0 w 247650"/>
                <a:gd name="connsiteY0" fmla="*/ 0 h 34925"/>
                <a:gd name="connsiteX1" fmla="*/ 247650 w 247650"/>
                <a:gd name="connsiteY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34925">
                  <a:moveTo>
                    <a:pt x="0" y="0"/>
                  </a:moveTo>
                  <a:lnTo>
                    <a:pt x="247650" y="34925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4D96DF7C-51E3-3948-69A1-CE260D11E5C4}"/>
                </a:ext>
              </a:extLst>
            </p:cNvPr>
            <p:cNvSpPr/>
            <p:nvPr/>
          </p:nvSpPr>
          <p:spPr>
            <a:xfrm>
              <a:off x="3432175" y="5413375"/>
              <a:ext cx="165100" cy="6350"/>
            </a:xfrm>
            <a:custGeom>
              <a:avLst/>
              <a:gdLst>
                <a:gd name="connsiteX0" fmla="*/ 0 w 165100"/>
                <a:gd name="connsiteY0" fmla="*/ 0 h 6350"/>
                <a:gd name="connsiteX1" fmla="*/ 165100 w 165100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" h="6350">
                  <a:moveTo>
                    <a:pt x="0" y="0"/>
                  </a:moveTo>
                  <a:lnTo>
                    <a:pt x="165100" y="635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83FB83F9-B4C1-A901-8A9B-F9271A154849}"/>
                </a:ext>
              </a:extLst>
            </p:cNvPr>
            <p:cNvSpPr/>
            <p:nvPr/>
          </p:nvSpPr>
          <p:spPr>
            <a:xfrm>
              <a:off x="3743325" y="5301070"/>
              <a:ext cx="488950" cy="147230"/>
            </a:xfrm>
            <a:custGeom>
              <a:avLst/>
              <a:gdLst>
                <a:gd name="connsiteX0" fmla="*/ 0 w 488950"/>
                <a:gd name="connsiteY0" fmla="*/ 102780 h 147230"/>
                <a:gd name="connsiteX1" fmla="*/ 200025 w 488950"/>
                <a:gd name="connsiteY1" fmla="*/ 118655 h 147230"/>
                <a:gd name="connsiteX2" fmla="*/ 288925 w 488950"/>
                <a:gd name="connsiteY2" fmla="*/ 1180 h 147230"/>
                <a:gd name="connsiteX3" fmla="*/ 349250 w 488950"/>
                <a:gd name="connsiteY3" fmla="*/ 55155 h 147230"/>
                <a:gd name="connsiteX4" fmla="*/ 339725 w 488950"/>
                <a:gd name="connsiteY4" fmla="*/ 4355 h 147230"/>
                <a:gd name="connsiteX5" fmla="*/ 488950 w 488950"/>
                <a:gd name="connsiteY5" fmla="*/ 147230 h 14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0" h="147230">
                  <a:moveTo>
                    <a:pt x="0" y="102780"/>
                  </a:moveTo>
                  <a:cubicBezTo>
                    <a:pt x="75935" y="119184"/>
                    <a:pt x="151871" y="135588"/>
                    <a:pt x="200025" y="118655"/>
                  </a:cubicBezTo>
                  <a:cubicBezTo>
                    <a:pt x="248179" y="101722"/>
                    <a:pt x="264054" y="11763"/>
                    <a:pt x="288925" y="1180"/>
                  </a:cubicBezTo>
                  <a:cubicBezTo>
                    <a:pt x="313796" y="-9403"/>
                    <a:pt x="340783" y="54626"/>
                    <a:pt x="349250" y="55155"/>
                  </a:cubicBezTo>
                  <a:cubicBezTo>
                    <a:pt x="357717" y="55684"/>
                    <a:pt x="316442" y="-10991"/>
                    <a:pt x="339725" y="4355"/>
                  </a:cubicBezTo>
                  <a:cubicBezTo>
                    <a:pt x="363008" y="19701"/>
                    <a:pt x="425979" y="83465"/>
                    <a:pt x="488950" y="14723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590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2371-9487-2FE5-1A10-AEDA2C2FB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松本人志、19日放送『人志松本の酒のツマミになる話』出演へ 新庄剛志監督らゲストも発表 | ORICON NEWS" hidden="1">
            <a:extLst>
              <a:ext uri="{FF2B5EF4-FFF2-40B4-BE49-F238E27FC236}">
                <a16:creationId xmlns:a16="http://schemas.microsoft.com/office/drawing/2014/main" id="{C8F130FB-91DB-FD81-71B6-D6C22F42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601200" cy="105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 hidden="1">
            <a:extLst>
              <a:ext uri="{FF2B5EF4-FFF2-40B4-BE49-F238E27FC236}">
                <a16:creationId xmlns:a16="http://schemas.microsoft.com/office/drawing/2014/main" id="{B5637AF2-32FF-5C84-9F36-F4418BF81223}"/>
              </a:ext>
            </a:extLst>
          </p:cNvPr>
          <p:cNvSpPr txBox="1"/>
          <p:nvPr/>
        </p:nvSpPr>
        <p:spPr>
          <a:xfrm>
            <a:off x="2839669" y="3048000"/>
            <a:ext cx="1661993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latin typeface="A P-OTF Bunkyu MidasiM Std EB" panose="02020900000000000000" pitchFamily="18" charset="-128"/>
                <a:ea typeface="A P-OTF Bunkyu MidasiM Std EB" panose="02020900000000000000" pitchFamily="18" charset="-128"/>
              </a:rPr>
              <a:t>休止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6C3F86F-7650-D08F-6C7B-D982DCE2D0C7}"/>
              </a:ext>
            </a:extLst>
          </p:cNvPr>
          <p:cNvGrpSpPr/>
          <p:nvPr/>
        </p:nvGrpSpPr>
        <p:grpSpPr>
          <a:xfrm>
            <a:off x="3003550" y="3105150"/>
            <a:ext cx="1212850" cy="1194566"/>
            <a:chOff x="3003550" y="3105150"/>
            <a:chExt cx="1212850" cy="1194566"/>
          </a:xfrm>
        </p:grpSpPr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10CE2EA3-0B71-8A9F-4D2A-91DFD7A2DBF7}"/>
                </a:ext>
              </a:extLst>
            </p:cNvPr>
            <p:cNvSpPr/>
            <p:nvPr/>
          </p:nvSpPr>
          <p:spPr>
            <a:xfrm>
              <a:off x="3057525" y="3105150"/>
              <a:ext cx="218963" cy="638175"/>
            </a:xfrm>
            <a:custGeom>
              <a:avLst/>
              <a:gdLst>
                <a:gd name="connsiteX0" fmla="*/ 203200 w 218963"/>
                <a:gd name="connsiteY0" fmla="*/ 0 h 638175"/>
                <a:gd name="connsiteX1" fmla="*/ 209550 w 218963"/>
                <a:gd name="connsiteY1" fmla="*/ 101600 h 638175"/>
                <a:gd name="connsiteX2" fmla="*/ 92075 w 218963"/>
                <a:gd name="connsiteY2" fmla="*/ 441325 h 638175"/>
                <a:gd name="connsiteX3" fmla="*/ 193675 w 218963"/>
                <a:gd name="connsiteY3" fmla="*/ 298450 h 638175"/>
                <a:gd name="connsiteX4" fmla="*/ 0 w 218963"/>
                <a:gd name="connsiteY4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63" h="638175">
                  <a:moveTo>
                    <a:pt x="203200" y="0"/>
                  </a:moveTo>
                  <a:cubicBezTo>
                    <a:pt x="215635" y="14023"/>
                    <a:pt x="228071" y="28046"/>
                    <a:pt x="209550" y="101600"/>
                  </a:cubicBezTo>
                  <a:cubicBezTo>
                    <a:pt x="191029" y="175154"/>
                    <a:pt x="94721" y="408517"/>
                    <a:pt x="92075" y="441325"/>
                  </a:cubicBezTo>
                  <a:cubicBezTo>
                    <a:pt x="89429" y="474133"/>
                    <a:pt x="209021" y="265642"/>
                    <a:pt x="193675" y="298450"/>
                  </a:cubicBezTo>
                  <a:cubicBezTo>
                    <a:pt x="178329" y="331258"/>
                    <a:pt x="89164" y="484716"/>
                    <a:pt x="0" y="638175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391D8465-3D1D-205A-BF40-DE8ED83FE087}"/>
                </a:ext>
              </a:extLst>
            </p:cNvPr>
            <p:cNvSpPr/>
            <p:nvPr/>
          </p:nvSpPr>
          <p:spPr>
            <a:xfrm>
              <a:off x="3282950" y="3117850"/>
              <a:ext cx="208116" cy="323850"/>
            </a:xfrm>
            <a:custGeom>
              <a:avLst/>
              <a:gdLst>
                <a:gd name="connsiteX0" fmla="*/ 0 w 208116"/>
                <a:gd name="connsiteY0" fmla="*/ 0 h 323850"/>
                <a:gd name="connsiteX1" fmla="*/ 177800 w 208116"/>
                <a:gd name="connsiteY1" fmla="*/ 60325 h 323850"/>
                <a:gd name="connsiteX2" fmla="*/ 206375 w 208116"/>
                <a:gd name="connsiteY2" fmla="*/ 104775 h 323850"/>
                <a:gd name="connsiteX3" fmla="*/ 158750 w 208116"/>
                <a:gd name="connsiteY3" fmla="*/ 114300 h 323850"/>
                <a:gd name="connsiteX4" fmla="*/ 38100 w 208116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116" h="323850">
                  <a:moveTo>
                    <a:pt x="0" y="0"/>
                  </a:moveTo>
                  <a:cubicBezTo>
                    <a:pt x="71702" y="21431"/>
                    <a:pt x="143404" y="42863"/>
                    <a:pt x="177800" y="60325"/>
                  </a:cubicBezTo>
                  <a:cubicBezTo>
                    <a:pt x="212196" y="77787"/>
                    <a:pt x="209550" y="95779"/>
                    <a:pt x="206375" y="104775"/>
                  </a:cubicBezTo>
                  <a:cubicBezTo>
                    <a:pt x="203200" y="113771"/>
                    <a:pt x="186796" y="77788"/>
                    <a:pt x="158750" y="114300"/>
                  </a:cubicBezTo>
                  <a:cubicBezTo>
                    <a:pt x="130704" y="150812"/>
                    <a:pt x="84402" y="237331"/>
                    <a:pt x="38100" y="32385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BD048771-FAF1-E904-3FD1-FB7DA20DFB6C}"/>
                </a:ext>
              </a:extLst>
            </p:cNvPr>
            <p:cNvSpPr/>
            <p:nvPr/>
          </p:nvSpPr>
          <p:spPr>
            <a:xfrm>
              <a:off x="3003550" y="3613150"/>
              <a:ext cx="222250" cy="184150"/>
            </a:xfrm>
            <a:custGeom>
              <a:avLst/>
              <a:gdLst>
                <a:gd name="connsiteX0" fmla="*/ 222250 w 222250"/>
                <a:gd name="connsiteY0" fmla="*/ 0 h 184150"/>
                <a:gd name="connsiteX1" fmla="*/ 0 w 222250"/>
                <a:gd name="connsiteY1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250" h="184150">
                  <a:moveTo>
                    <a:pt x="222250" y="0"/>
                  </a:moveTo>
                  <a:lnTo>
                    <a:pt x="0" y="18415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6A9FED7A-6CAE-941C-AB97-F8A548AD4E0C}"/>
                </a:ext>
              </a:extLst>
            </p:cNvPr>
            <p:cNvSpPr/>
            <p:nvPr/>
          </p:nvSpPr>
          <p:spPr>
            <a:xfrm>
              <a:off x="3317875" y="3460750"/>
              <a:ext cx="80232" cy="787400"/>
            </a:xfrm>
            <a:custGeom>
              <a:avLst/>
              <a:gdLst>
                <a:gd name="connsiteX0" fmla="*/ 0 w 80232"/>
                <a:gd name="connsiteY0" fmla="*/ 0 h 787400"/>
                <a:gd name="connsiteX1" fmla="*/ 79375 w 80232"/>
                <a:gd name="connsiteY1" fmla="*/ 41275 h 787400"/>
                <a:gd name="connsiteX2" fmla="*/ 41275 w 80232"/>
                <a:gd name="connsiteY2" fmla="*/ 50800 h 787400"/>
                <a:gd name="connsiteX3" fmla="*/ 28575 w 80232"/>
                <a:gd name="connsiteY3" fmla="*/ 387350 h 787400"/>
                <a:gd name="connsiteX4" fmla="*/ 38100 w 80232"/>
                <a:gd name="connsiteY4" fmla="*/ 285750 h 787400"/>
                <a:gd name="connsiteX5" fmla="*/ 31750 w 80232"/>
                <a:gd name="connsiteY5" fmla="*/ 7874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32" h="787400">
                  <a:moveTo>
                    <a:pt x="0" y="0"/>
                  </a:moveTo>
                  <a:cubicBezTo>
                    <a:pt x="36248" y="16404"/>
                    <a:pt x="72496" y="32808"/>
                    <a:pt x="79375" y="41275"/>
                  </a:cubicBezTo>
                  <a:cubicBezTo>
                    <a:pt x="86254" y="49742"/>
                    <a:pt x="49742" y="-6879"/>
                    <a:pt x="41275" y="50800"/>
                  </a:cubicBezTo>
                  <a:cubicBezTo>
                    <a:pt x="32808" y="108479"/>
                    <a:pt x="29104" y="348192"/>
                    <a:pt x="28575" y="387350"/>
                  </a:cubicBezTo>
                  <a:cubicBezTo>
                    <a:pt x="28046" y="426508"/>
                    <a:pt x="37571" y="219075"/>
                    <a:pt x="38100" y="285750"/>
                  </a:cubicBezTo>
                  <a:cubicBezTo>
                    <a:pt x="38629" y="352425"/>
                    <a:pt x="35189" y="569912"/>
                    <a:pt x="31750" y="78740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3878C8B1-626A-CEB7-EA23-2B8A6B6AB48E}"/>
                </a:ext>
              </a:extLst>
            </p:cNvPr>
            <p:cNvSpPr/>
            <p:nvPr/>
          </p:nvSpPr>
          <p:spPr>
            <a:xfrm>
              <a:off x="3203575" y="3613150"/>
              <a:ext cx="28575" cy="644525"/>
            </a:xfrm>
            <a:custGeom>
              <a:avLst/>
              <a:gdLst>
                <a:gd name="connsiteX0" fmla="*/ 28575 w 28575"/>
                <a:gd name="connsiteY0" fmla="*/ 0 h 644525"/>
                <a:gd name="connsiteX1" fmla="*/ 9525 w 28575"/>
                <a:gd name="connsiteY1" fmla="*/ 387350 h 644525"/>
                <a:gd name="connsiteX2" fmla="*/ 12700 w 28575"/>
                <a:gd name="connsiteY2" fmla="*/ 365125 h 644525"/>
                <a:gd name="connsiteX3" fmla="*/ 0 w 28575"/>
                <a:gd name="connsiteY3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44525">
                  <a:moveTo>
                    <a:pt x="28575" y="0"/>
                  </a:moveTo>
                  <a:cubicBezTo>
                    <a:pt x="20373" y="163248"/>
                    <a:pt x="12171" y="326496"/>
                    <a:pt x="9525" y="387350"/>
                  </a:cubicBezTo>
                  <a:cubicBezTo>
                    <a:pt x="6879" y="448204"/>
                    <a:pt x="14287" y="322263"/>
                    <a:pt x="12700" y="365125"/>
                  </a:cubicBezTo>
                  <a:cubicBezTo>
                    <a:pt x="11113" y="407987"/>
                    <a:pt x="5556" y="526256"/>
                    <a:pt x="0" y="644525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46B54874-841C-EAA7-E769-563A1490FBFB}"/>
                </a:ext>
              </a:extLst>
            </p:cNvPr>
            <p:cNvSpPr/>
            <p:nvPr/>
          </p:nvSpPr>
          <p:spPr>
            <a:xfrm>
              <a:off x="3197225" y="4238625"/>
              <a:ext cx="136525" cy="61091"/>
            </a:xfrm>
            <a:custGeom>
              <a:avLst/>
              <a:gdLst>
                <a:gd name="connsiteX0" fmla="*/ 0 w 136525"/>
                <a:gd name="connsiteY0" fmla="*/ 28575 h 61091"/>
                <a:gd name="connsiteX1" fmla="*/ 57150 w 136525"/>
                <a:gd name="connsiteY1" fmla="*/ 60325 h 61091"/>
                <a:gd name="connsiteX2" fmla="*/ 136525 w 136525"/>
                <a:gd name="connsiteY2" fmla="*/ 0 h 6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25" h="61091">
                  <a:moveTo>
                    <a:pt x="0" y="28575"/>
                  </a:moveTo>
                  <a:cubicBezTo>
                    <a:pt x="17198" y="46831"/>
                    <a:pt x="34396" y="65088"/>
                    <a:pt x="57150" y="60325"/>
                  </a:cubicBezTo>
                  <a:cubicBezTo>
                    <a:pt x="79904" y="55562"/>
                    <a:pt x="108214" y="27781"/>
                    <a:pt x="136525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92C31462-1AB6-E548-2D2E-72D0CE65292A}"/>
                </a:ext>
              </a:extLst>
            </p:cNvPr>
            <p:cNvSpPr/>
            <p:nvPr/>
          </p:nvSpPr>
          <p:spPr>
            <a:xfrm>
              <a:off x="3400425" y="3422650"/>
              <a:ext cx="257175" cy="73025"/>
            </a:xfrm>
            <a:custGeom>
              <a:avLst/>
              <a:gdLst>
                <a:gd name="connsiteX0" fmla="*/ 3175 w 257175"/>
                <a:gd name="connsiteY0" fmla="*/ 0 h 73025"/>
                <a:gd name="connsiteX1" fmla="*/ 22225 w 257175"/>
                <a:gd name="connsiteY1" fmla="*/ 63500 h 73025"/>
                <a:gd name="connsiteX2" fmla="*/ 0 w 257175"/>
                <a:gd name="connsiteY2" fmla="*/ 63500 h 73025"/>
                <a:gd name="connsiteX3" fmla="*/ 257175 w 257175"/>
                <a:gd name="connsiteY3" fmla="*/ 73025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73025">
                  <a:moveTo>
                    <a:pt x="3175" y="0"/>
                  </a:moveTo>
                  <a:cubicBezTo>
                    <a:pt x="12964" y="26458"/>
                    <a:pt x="22754" y="52917"/>
                    <a:pt x="22225" y="63500"/>
                  </a:cubicBezTo>
                  <a:cubicBezTo>
                    <a:pt x="21696" y="74083"/>
                    <a:pt x="0" y="63500"/>
                    <a:pt x="0" y="63500"/>
                  </a:cubicBezTo>
                  <a:lnTo>
                    <a:pt x="257175" y="73025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819016B-AAB0-7491-FFEB-2DC1EF1D6401}"/>
                </a:ext>
              </a:extLst>
            </p:cNvPr>
            <p:cNvSpPr/>
            <p:nvPr/>
          </p:nvSpPr>
          <p:spPr>
            <a:xfrm>
              <a:off x="3438525" y="3451225"/>
              <a:ext cx="263525" cy="12700"/>
            </a:xfrm>
            <a:custGeom>
              <a:avLst/>
              <a:gdLst>
                <a:gd name="connsiteX0" fmla="*/ 0 w 263525"/>
                <a:gd name="connsiteY0" fmla="*/ 0 h 12700"/>
                <a:gd name="connsiteX1" fmla="*/ 263525 w 263525"/>
                <a:gd name="connsiteY1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525" h="12700">
                  <a:moveTo>
                    <a:pt x="0" y="0"/>
                  </a:moveTo>
                  <a:lnTo>
                    <a:pt x="263525" y="1270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2E356CD-7F61-6686-24A9-7DDC5113B769}"/>
                </a:ext>
              </a:extLst>
            </p:cNvPr>
            <p:cNvSpPr/>
            <p:nvPr/>
          </p:nvSpPr>
          <p:spPr>
            <a:xfrm>
              <a:off x="3679825" y="3108325"/>
              <a:ext cx="22506" cy="358775"/>
            </a:xfrm>
            <a:custGeom>
              <a:avLst/>
              <a:gdLst>
                <a:gd name="connsiteX0" fmla="*/ 0 w 22506"/>
                <a:gd name="connsiteY0" fmla="*/ 0 h 358775"/>
                <a:gd name="connsiteX1" fmla="*/ 9525 w 22506"/>
                <a:gd name="connsiteY1" fmla="*/ 69850 h 358775"/>
                <a:gd name="connsiteX2" fmla="*/ 12700 w 22506"/>
                <a:gd name="connsiteY2" fmla="*/ 206375 h 358775"/>
                <a:gd name="connsiteX3" fmla="*/ 22225 w 22506"/>
                <a:gd name="connsiteY3" fmla="*/ 180975 h 358775"/>
                <a:gd name="connsiteX4" fmla="*/ 19050 w 22506"/>
                <a:gd name="connsiteY4" fmla="*/ 358775 h 35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06" h="358775">
                  <a:moveTo>
                    <a:pt x="0" y="0"/>
                  </a:moveTo>
                  <a:cubicBezTo>
                    <a:pt x="3704" y="17727"/>
                    <a:pt x="7408" y="35454"/>
                    <a:pt x="9525" y="69850"/>
                  </a:cubicBezTo>
                  <a:cubicBezTo>
                    <a:pt x="11642" y="104246"/>
                    <a:pt x="10583" y="187854"/>
                    <a:pt x="12700" y="206375"/>
                  </a:cubicBezTo>
                  <a:cubicBezTo>
                    <a:pt x="14817" y="224896"/>
                    <a:pt x="21167" y="155575"/>
                    <a:pt x="22225" y="180975"/>
                  </a:cubicBezTo>
                  <a:cubicBezTo>
                    <a:pt x="23283" y="206375"/>
                    <a:pt x="21166" y="282575"/>
                    <a:pt x="19050" y="358775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14FFA13-2EAA-5045-4E47-5C6C83CD3B2D}"/>
                </a:ext>
              </a:extLst>
            </p:cNvPr>
            <p:cNvSpPr/>
            <p:nvPr/>
          </p:nvSpPr>
          <p:spPr>
            <a:xfrm>
              <a:off x="3657600" y="3121025"/>
              <a:ext cx="222606" cy="339725"/>
            </a:xfrm>
            <a:custGeom>
              <a:avLst/>
              <a:gdLst>
                <a:gd name="connsiteX0" fmla="*/ 0 w 222606"/>
                <a:gd name="connsiteY0" fmla="*/ 0 h 339725"/>
                <a:gd name="connsiteX1" fmla="*/ 127000 w 222606"/>
                <a:gd name="connsiteY1" fmla="*/ 25400 h 339725"/>
                <a:gd name="connsiteX2" fmla="*/ 219075 w 222606"/>
                <a:gd name="connsiteY2" fmla="*/ 57150 h 339725"/>
                <a:gd name="connsiteX3" fmla="*/ 203200 w 222606"/>
                <a:gd name="connsiteY3" fmla="*/ 88900 h 339725"/>
                <a:gd name="connsiteX4" fmla="*/ 200025 w 222606"/>
                <a:gd name="connsiteY4" fmla="*/ 180975 h 339725"/>
                <a:gd name="connsiteX5" fmla="*/ 193675 w 222606"/>
                <a:gd name="connsiteY5" fmla="*/ 127000 h 339725"/>
                <a:gd name="connsiteX6" fmla="*/ 196850 w 222606"/>
                <a:gd name="connsiteY6" fmla="*/ 33972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606" h="339725">
                  <a:moveTo>
                    <a:pt x="0" y="0"/>
                  </a:moveTo>
                  <a:cubicBezTo>
                    <a:pt x="45244" y="7937"/>
                    <a:pt x="90488" y="15875"/>
                    <a:pt x="127000" y="25400"/>
                  </a:cubicBezTo>
                  <a:cubicBezTo>
                    <a:pt x="163512" y="34925"/>
                    <a:pt x="206375" y="46567"/>
                    <a:pt x="219075" y="57150"/>
                  </a:cubicBezTo>
                  <a:cubicBezTo>
                    <a:pt x="231775" y="67733"/>
                    <a:pt x="206375" y="68263"/>
                    <a:pt x="203200" y="88900"/>
                  </a:cubicBezTo>
                  <a:cubicBezTo>
                    <a:pt x="200025" y="109538"/>
                    <a:pt x="201613" y="174625"/>
                    <a:pt x="200025" y="180975"/>
                  </a:cubicBezTo>
                  <a:cubicBezTo>
                    <a:pt x="198438" y="187325"/>
                    <a:pt x="194204" y="100542"/>
                    <a:pt x="193675" y="127000"/>
                  </a:cubicBezTo>
                  <a:cubicBezTo>
                    <a:pt x="193146" y="153458"/>
                    <a:pt x="194998" y="246591"/>
                    <a:pt x="196850" y="339725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D6F5581E-4820-AAA6-1514-4CAB75999D5F}"/>
                </a:ext>
              </a:extLst>
            </p:cNvPr>
            <p:cNvSpPr/>
            <p:nvPr/>
          </p:nvSpPr>
          <p:spPr>
            <a:xfrm>
              <a:off x="3819525" y="3360748"/>
              <a:ext cx="387350" cy="110821"/>
            </a:xfrm>
            <a:custGeom>
              <a:avLst/>
              <a:gdLst>
                <a:gd name="connsiteX0" fmla="*/ 0 w 387350"/>
                <a:gd name="connsiteY0" fmla="*/ 100002 h 110821"/>
                <a:gd name="connsiteX1" fmla="*/ 171450 w 387350"/>
                <a:gd name="connsiteY1" fmla="*/ 103177 h 110821"/>
                <a:gd name="connsiteX2" fmla="*/ 161925 w 387350"/>
                <a:gd name="connsiteY2" fmla="*/ 103177 h 110821"/>
                <a:gd name="connsiteX3" fmla="*/ 247650 w 387350"/>
                <a:gd name="connsiteY3" fmla="*/ 1577 h 110821"/>
                <a:gd name="connsiteX4" fmla="*/ 285750 w 387350"/>
                <a:gd name="connsiteY4" fmla="*/ 39677 h 110821"/>
                <a:gd name="connsiteX5" fmla="*/ 285750 w 387350"/>
                <a:gd name="connsiteY5" fmla="*/ 17452 h 110821"/>
                <a:gd name="connsiteX6" fmla="*/ 387350 w 387350"/>
                <a:gd name="connsiteY6" fmla="*/ 106352 h 11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350" h="110821">
                  <a:moveTo>
                    <a:pt x="0" y="100002"/>
                  </a:moveTo>
                  <a:lnTo>
                    <a:pt x="171450" y="103177"/>
                  </a:lnTo>
                  <a:cubicBezTo>
                    <a:pt x="198437" y="103706"/>
                    <a:pt x="149225" y="120110"/>
                    <a:pt x="161925" y="103177"/>
                  </a:cubicBezTo>
                  <a:cubicBezTo>
                    <a:pt x="174625" y="86244"/>
                    <a:pt x="227013" y="12160"/>
                    <a:pt x="247650" y="1577"/>
                  </a:cubicBezTo>
                  <a:cubicBezTo>
                    <a:pt x="268288" y="-9006"/>
                    <a:pt x="279400" y="37031"/>
                    <a:pt x="285750" y="39677"/>
                  </a:cubicBezTo>
                  <a:cubicBezTo>
                    <a:pt x="292100" y="42323"/>
                    <a:pt x="268817" y="6340"/>
                    <a:pt x="285750" y="17452"/>
                  </a:cubicBezTo>
                  <a:cubicBezTo>
                    <a:pt x="302683" y="28564"/>
                    <a:pt x="345016" y="67458"/>
                    <a:pt x="387350" y="106352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793AE62-420A-D629-631D-41AF82DBB778}"/>
                </a:ext>
              </a:extLst>
            </p:cNvPr>
            <p:cNvSpPr/>
            <p:nvPr/>
          </p:nvSpPr>
          <p:spPr>
            <a:xfrm>
              <a:off x="3886200" y="3489325"/>
              <a:ext cx="295275" cy="3175"/>
            </a:xfrm>
            <a:custGeom>
              <a:avLst/>
              <a:gdLst>
                <a:gd name="connsiteX0" fmla="*/ 0 w 295275"/>
                <a:gd name="connsiteY0" fmla="*/ 0 h 3175"/>
                <a:gd name="connsiteX1" fmla="*/ 295275 w 295275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275" h="3175">
                  <a:moveTo>
                    <a:pt x="0" y="0"/>
                  </a:moveTo>
                  <a:lnTo>
                    <a:pt x="295275" y="3175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287EF9BA-3DDE-1429-8E30-417E6033BC3F}"/>
                </a:ext>
              </a:extLst>
            </p:cNvPr>
            <p:cNvSpPr/>
            <p:nvPr/>
          </p:nvSpPr>
          <p:spPr>
            <a:xfrm>
              <a:off x="3381375" y="3502025"/>
              <a:ext cx="282575" cy="546100"/>
            </a:xfrm>
            <a:custGeom>
              <a:avLst/>
              <a:gdLst>
                <a:gd name="connsiteX0" fmla="*/ 282575 w 282575"/>
                <a:gd name="connsiteY0" fmla="*/ 0 h 546100"/>
                <a:gd name="connsiteX1" fmla="*/ 168275 w 282575"/>
                <a:gd name="connsiteY1" fmla="*/ 234950 h 546100"/>
                <a:gd name="connsiteX2" fmla="*/ 187325 w 282575"/>
                <a:gd name="connsiteY2" fmla="*/ 228600 h 546100"/>
                <a:gd name="connsiteX3" fmla="*/ 0 w 282575"/>
                <a:gd name="connsiteY3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75" h="546100">
                  <a:moveTo>
                    <a:pt x="282575" y="0"/>
                  </a:moveTo>
                  <a:lnTo>
                    <a:pt x="168275" y="234950"/>
                  </a:lnTo>
                  <a:cubicBezTo>
                    <a:pt x="152400" y="273050"/>
                    <a:pt x="215371" y="176742"/>
                    <a:pt x="187325" y="228600"/>
                  </a:cubicBezTo>
                  <a:cubicBezTo>
                    <a:pt x="159279" y="280458"/>
                    <a:pt x="79639" y="413279"/>
                    <a:pt x="0" y="54610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E84DA76-290C-813B-59EC-5AEA836517FC}"/>
                </a:ext>
              </a:extLst>
            </p:cNvPr>
            <p:cNvSpPr/>
            <p:nvPr/>
          </p:nvSpPr>
          <p:spPr>
            <a:xfrm>
              <a:off x="3390900" y="3736975"/>
              <a:ext cx="336550" cy="311150"/>
            </a:xfrm>
            <a:custGeom>
              <a:avLst/>
              <a:gdLst>
                <a:gd name="connsiteX0" fmla="*/ 336550 w 336550"/>
                <a:gd name="connsiteY0" fmla="*/ 0 h 311150"/>
                <a:gd name="connsiteX1" fmla="*/ 165100 w 336550"/>
                <a:gd name="connsiteY1" fmla="*/ 184150 h 311150"/>
                <a:gd name="connsiteX2" fmla="*/ 222250 w 336550"/>
                <a:gd name="connsiteY2" fmla="*/ 155575 h 311150"/>
                <a:gd name="connsiteX3" fmla="*/ 0 w 336550"/>
                <a:gd name="connsiteY3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50" h="311150">
                  <a:moveTo>
                    <a:pt x="336550" y="0"/>
                  </a:moveTo>
                  <a:cubicBezTo>
                    <a:pt x="260350" y="79110"/>
                    <a:pt x="184150" y="158221"/>
                    <a:pt x="165100" y="184150"/>
                  </a:cubicBezTo>
                  <a:cubicBezTo>
                    <a:pt x="146050" y="210079"/>
                    <a:pt x="249767" y="134408"/>
                    <a:pt x="222250" y="155575"/>
                  </a:cubicBezTo>
                  <a:cubicBezTo>
                    <a:pt x="194733" y="176742"/>
                    <a:pt x="97366" y="243946"/>
                    <a:pt x="0" y="31115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2FAD1D4-CAB5-2D05-5F4A-05CC91F4039A}"/>
                </a:ext>
              </a:extLst>
            </p:cNvPr>
            <p:cNvSpPr/>
            <p:nvPr/>
          </p:nvSpPr>
          <p:spPr>
            <a:xfrm>
              <a:off x="3701815" y="3743325"/>
              <a:ext cx="3410" cy="511175"/>
            </a:xfrm>
            <a:custGeom>
              <a:avLst/>
              <a:gdLst>
                <a:gd name="connsiteX0" fmla="*/ 3410 w 3410"/>
                <a:gd name="connsiteY0" fmla="*/ 0 h 511175"/>
                <a:gd name="connsiteX1" fmla="*/ 235 w 3410"/>
                <a:gd name="connsiteY1" fmla="*/ 434975 h 511175"/>
                <a:gd name="connsiteX2" fmla="*/ 235 w 3410"/>
                <a:gd name="connsiteY2" fmla="*/ 361950 h 511175"/>
                <a:gd name="connsiteX3" fmla="*/ 235 w 3410"/>
                <a:gd name="connsiteY3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0" h="511175">
                  <a:moveTo>
                    <a:pt x="3410" y="0"/>
                  </a:moveTo>
                  <a:cubicBezTo>
                    <a:pt x="2087" y="187325"/>
                    <a:pt x="764" y="374650"/>
                    <a:pt x="235" y="434975"/>
                  </a:cubicBezTo>
                  <a:cubicBezTo>
                    <a:pt x="-294" y="495300"/>
                    <a:pt x="235" y="361950"/>
                    <a:pt x="235" y="361950"/>
                  </a:cubicBezTo>
                  <a:lnTo>
                    <a:pt x="235" y="511175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5E185E4-1FF5-BC88-0528-2DAFB2B6DEEE}"/>
                </a:ext>
              </a:extLst>
            </p:cNvPr>
            <p:cNvSpPr/>
            <p:nvPr/>
          </p:nvSpPr>
          <p:spPr>
            <a:xfrm>
              <a:off x="3838575" y="3467100"/>
              <a:ext cx="25806" cy="758825"/>
            </a:xfrm>
            <a:custGeom>
              <a:avLst/>
              <a:gdLst>
                <a:gd name="connsiteX0" fmla="*/ 0 w 25806"/>
                <a:gd name="connsiteY0" fmla="*/ 0 h 758825"/>
                <a:gd name="connsiteX1" fmla="*/ 25400 w 25806"/>
                <a:gd name="connsiteY1" fmla="*/ 635000 h 758825"/>
                <a:gd name="connsiteX2" fmla="*/ 15875 w 25806"/>
                <a:gd name="connsiteY2" fmla="*/ 406400 h 758825"/>
                <a:gd name="connsiteX3" fmla="*/ 19050 w 25806"/>
                <a:gd name="connsiteY3" fmla="*/ 758825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06" h="758825">
                  <a:moveTo>
                    <a:pt x="0" y="0"/>
                  </a:moveTo>
                  <a:cubicBezTo>
                    <a:pt x="11377" y="283633"/>
                    <a:pt x="22754" y="567267"/>
                    <a:pt x="25400" y="635000"/>
                  </a:cubicBezTo>
                  <a:cubicBezTo>
                    <a:pt x="28046" y="702733"/>
                    <a:pt x="16933" y="385763"/>
                    <a:pt x="15875" y="406400"/>
                  </a:cubicBezTo>
                  <a:cubicBezTo>
                    <a:pt x="14817" y="427037"/>
                    <a:pt x="16933" y="592931"/>
                    <a:pt x="19050" y="758825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D2A2B18F-5C23-6937-4194-0046809C20A3}"/>
                </a:ext>
              </a:extLst>
            </p:cNvPr>
            <p:cNvSpPr/>
            <p:nvPr/>
          </p:nvSpPr>
          <p:spPr>
            <a:xfrm>
              <a:off x="3692525" y="4241800"/>
              <a:ext cx="161925" cy="35166"/>
            </a:xfrm>
            <a:custGeom>
              <a:avLst/>
              <a:gdLst>
                <a:gd name="connsiteX0" fmla="*/ 0 w 161925"/>
                <a:gd name="connsiteY0" fmla="*/ 12700 h 35166"/>
                <a:gd name="connsiteX1" fmla="*/ 73025 w 161925"/>
                <a:gd name="connsiteY1" fmla="*/ 34925 h 35166"/>
                <a:gd name="connsiteX2" fmla="*/ 161925 w 161925"/>
                <a:gd name="connsiteY2" fmla="*/ 0 h 3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5166">
                  <a:moveTo>
                    <a:pt x="0" y="12700"/>
                  </a:moveTo>
                  <a:cubicBezTo>
                    <a:pt x="23019" y="24871"/>
                    <a:pt x="46038" y="37042"/>
                    <a:pt x="73025" y="34925"/>
                  </a:cubicBezTo>
                  <a:cubicBezTo>
                    <a:pt x="100013" y="32808"/>
                    <a:pt x="130969" y="16404"/>
                    <a:pt x="161925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CE41DF5C-B528-0139-9695-24B6DF010747}"/>
                </a:ext>
              </a:extLst>
            </p:cNvPr>
            <p:cNvSpPr/>
            <p:nvPr/>
          </p:nvSpPr>
          <p:spPr>
            <a:xfrm>
              <a:off x="3857625" y="3486150"/>
              <a:ext cx="50800" cy="304800"/>
            </a:xfrm>
            <a:custGeom>
              <a:avLst/>
              <a:gdLst>
                <a:gd name="connsiteX0" fmla="*/ 0 w 50800"/>
                <a:gd name="connsiteY0" fmla="*/ 0 h 304800"/>
                <a:gd name="connsiteX1" fmla="*/ 50800 w 50800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304800">
                  <a:moveTo>
                    <a:pt x="0" y="0"/>
                  </a:moveTo>
                  <a:lnTo>
                    <a:pt x="50800" y="30480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06EBE87C-D800-F7D5-8B16-3863D0689DE6}"/>
                </a:ext>
              </a:extLst>
            </p:cNvPr>
            <p:cNvSpPr/>
            <p:nvPr/>
          </p:nvSpPr>
          <p:spPr>
            <a:xfrm>
              <a:off x="3902075" y="3781425"/>
              <a:ext cx="314325" cy="305914"/>
            </a:xfrm>
            <a:custGeom>
              <a:avLst/>
              <a:gdLst>
                <a:gd name="connsiteX0" fmla="*/ 0 w 314325"/>
                <a:gd name="connsiteY0" fmla="*/ 0 h 305914"/>
                <a:gd name="connsiteX1" fmla="*/ 117475 w 314325"/>
                <a:gd name="connsiteY1" fmla="*/ 225425 h 305914"/>
                <a:gd name="connsiteX2" fmla="*/ 117475 w 314325"/>
                <a:gd name="connsiteY2" fmla="*/ 212725 h 305914"/>
                <a:gd name="connsiteX3" fmla="*/ 184150 w 314325"/>
                <a:gd name="connsiteY3" fmla="*/ 304800 h 305914"/>
                <a:gd name="connsiteX4" fmla="*/ 190500 w 314325"/>
                <a:gd name="connsiteY4" fmla="*/ 260350 h 305914"/>
                <a:gd name="connsiteX5" fmla="*/ 244475 w 314325"/>
                <a:gd name="connsiteY5" fmla="*/ 209550 h 305914"/>
                <a:gd name="connsiteX6" fmla="*/ 314325 w 314325"/>
                <a:gd name="connsiteY6" fmla="*/ 152400 h 30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305914">
                  <a:moveTo>
                    <a:pt x="0" y="0"/>
                  </a:moveTo>
                  <a:lnTo>
                    <a:pt x="117475" y="225425"/>
                  </a:lnTo>
                  <a:cubicBezTo>
                    <a:pt x="137054" y="260879"/>
                    <a:pt x="106363" y="199496"/>
                    <a:pt x="117475" y="212725"/>
                  </a:cubicBezTo>
                  <a:cubicBezTo>
                    <a:pt x="128587" y="225954"/>
                    <a:pt x="171979" y="296863"/>
                    <a:pt x="184150" y="304800"/>
                  </a:cubicBezTo>
                  <a:cubicBezTo>
                    <a:pt x="196321" y="312737"/>
                    <a:pt x="180446" y="276225"/>
                    <a:pt x="190500" y="260350"/>
                  </a:cubicBezTo>
                  <a:cubicBezTo>
                    <a:pt x="200554" y="244475"/>
                    <a:pt x="223838" y="227542"/>
                    <a:pt x="244475" y="209550"/>
                  </a:cubicBezTo>
                  <a:cubicBezTo>
                    <a:pt x="265113" y="191558"/>
                    <a:pt x="289719" y="171979"/>
                    <a:pt x="314325" y="15240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34EEB906-E85B-21C9-489E-1220C7AEB5F0}"/>
                </a:ext>
              </a:extLst>
            </p:cNvPr>
            <p:cNvSpPr/>
            <p:nvPr/>
          </p:nvSpPr>
          <p:spPr>
            <a:xfrm>
              <a:off x="3883025" y="3486150"/>
              <a:ext cx="327025" cy="422275"/>
            </a:xfrm>
            <a:custGeom>
              <a:avLst/>
              <a:gdLst>
                <a:gd name="connsiteX0" fmla="*/ 0 w 327025"/>
                <a:gd name="connsiteY0" fmla="*/ 0 h 422275"/>
                <a:gd name="connsiteX1" fmla="*/ 107950 w 327025"/>
                <a:gd name="connsiteY1" fmla="*/ 238125 h 422275"/>
                <a:gd name="connsiteX2" fmla="*/ 196850 w 327025"/>
                <a:gd name="connsiteY2" fmla="*/ 317500 h 422275"/>
                <a:gd name="connsiteX3" fmla="*/ 180975 w 327025"/>
                <a:gd name="connsiteY3" fmla="*/ 304800 h 422275"/>
                <a:gd name="connsiteX4" fmla="*/ 327025 w 327025"/>
                <a:gd name="connsiteY4" fmla="*/ 422275 h 4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25" h="422275">
                  <a:moveTo>
                    <a:pt x="0" y="0"/>
                  </a:moveTo>
                  <a:cubicBezTo>
                    <a:pt x="37571" y="92604"/>
                    <a:pt x="75142" y="185208"/>
                    <a:pt x="107950" y="238125"/>
                  </a:cubicBezTo>
                  <a:cubicBezTo>
                    <a:pt x="140758" y="291042"/>
                    <a:pt x="196850" y="317500"/>
                    <a:pt x="196850" y="317500"/>
                  </a:cubicBezTo>
                  <a:cubicBezTo>
                    <a:pt x="209021" y="328613"/>
                    <a:pt x="180975" y="304800"/>
                    <a:pt x="180975" y="304800"/>
                  </a:cubicBezTo>
                  <a:lnTo>
                    <a:pt x="327025" y="422275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4EC84E8-8D7E-D59C-EF9B-8EC11D2D1118}"/>
              </a:ext>
            </a:extLst>
          </p:cNvPr>
          <p:cNvGrpSpPr/>
          <p:nvPr/>
        </p:nvGrpSpPr>
        <p:grpSpPr>
          <a:xfrm>
            <a:off x="3408362" y="4444965"/>
            <a:ext cx="1209675" cy="1124020"/>
            <a:chOff x="3022600" y="4333875"/>
            <a:chExt cx="1209675" cy="1124020"/>
          </a:xfrm>
        </p:grpSpPr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0B44F531-308D-BB7A-43F9-3B1E0A644487}"/>
                </a:ext>
              </a:extLst>
            </p:cNvPr>
            <p:cNvSpPr/>
            <p:nvPr/>
          </p:nvSpPr>
          <p:spPr>
            <a:xfrm>
              <a:off x="3565525" y="4337050"/>
              <a:ext cx="31817" cy="1066800"/>
            </a:xfrm>
            <a:custGeom>
              <a:avLst/>
              <a:gdLst>
                <a:gd name="connsiteX0" fmla="*/ 0 w 31817"/>
                <a:gd name="connsiteY0" fmla="*/ 0 h 1066800"/>
                <a:gd name="connsiteX1" fmla="*/ 12700 w 31817"/>
                <a:gd name="connsiteY1" fmla="*/ 82550 h 1066800"/>
                <a:gd name="connsiteX2" fmla="*/ 31750 w 31817"/>
                <a:gd name="connsiteY2" fmla="*/ 63500 h 1066800"/>
                <a:gd name="connsiteX3" fmla="*/ 19050 w 31817"/>
                <a:gd name="connsiteY3" fmla="*/ 650875 h 1066800"/>
                <a:gd name="connsiteX4" fmla="*/ 19050 w 31817"/>
                <a:gd name="connsiteY4" fmla="*/ 609600 h 1066800"/>
                <a:gd name="connsiteX5" fmla="*/ 19050 w 31817"/>
                <a:gd name="connsiteY5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17" h="1066800">
                  <a:moveTo>
                    <a:pt x="0" y="0"/>
                  </a:moveTo>
                  <a:cubicBezTo>
                    <a:pt x="3704" y="35983"/>
                    <a:pt x="7408" y="71967"/>
                    <a:pt x="12700" y="82550"/>
                  </a:cubicBezTo>
                  <a:cubicBezTo>
                    <a:pt x="17992" y="93133"/>
                    <a:pt x="30692" y="-31221"/>
                    <a:pt x="31750" y="63500"/>
                  </a:cubicBezTo>
                  <a:cubicBezTo>
                    <a:pt x="32808" y="158221"/>
                    <a:pt x="21167" y="559858"/>
                    <a:pt x="19050" y="650875"/>
                  </a:cubicBezTo>
                  <a:cubicBezTo>
                    <a:pt x="16933" y="741892"/>
                    <a:pt x="19050" y="609600"/>
                    <a:pt x="19050" y="609600"/>
                  </a:cubicBezTo>
                  <a:lnTo>
                    <a:pt x="19050" y="106680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66367440-F6E3-161E-17B3-1B9A6E5EC00A}"/>
                </a:ext>
              </a:extLst>
            </p:cNvPr>
            <p:cNvSpPr/>
            <p:nvPr/>
          </p:nvSpPr>
          <p:spPr>
            <a:xfrm>
              <a:off x="3584575" y="4333875"/>
              <a:ext cx="207637" cy="548704"/>
            </a:xfrm>
            <a:custGeom>
              <a:avLst/>
              <a:gdLst>
                <a:gd name="connsiteX0" fmla="*/ 0 w 207637"/>
                <a:gd name="connsiteY0" fmla="*/ 0 h 548704"/>
                <a:gd name="connsiteX1" fmla="*/ 133350 w 207637"/>
                <a:gd name="connsiteY1" fmla="*/ 57150 h 548704"/>
                <a:gd name="connsiteX2" fmla="*/ 139700 w 207637"/>
                <a:gd name="connsiteY2" fmla="*/ 60325 h 548704"/>
                <a:gd name="connsiteX3" fmla="*/ 206375 w 207637"/>
                <a:gd name="connsiteY3" fmla="*/ 73025 h 548704"/>
                <a:gd name="connsiteX4" fmla="*/ 184150 w 207637"/>
                <a:gd name="connsiteY4" fmla="*/ 114300 h 548704"/>
                <a:gd name="connsiteX5" fmla="*/ 193675 w 207637"/>
                <a:gd name="connsiteY5" fmla="*/ 269875 h 548704"/>
                <a:gd name="connsiteX6" fmla="*/ 177800 w 207637"/>
                <a:gd name="connsiteY6" fmla="*/ 168275 h 548704"/>
                <a:gd name="connsiteX7" fmla="*/ 171450 w 207637"/>
                <a:gd name="connsiteY7" fmla="*/ 514350 h 548704"/>
                <a:gd name="connsiteX8" fmla="*/ 171450 w 207637"/>
                <a:gd name="connsiteY8" fmla="*/ 517525 h 5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637" h="548704">
                  <a:moveTo>
                    <a:pt x="0" y="0"/>
                  </a:moveTo>
                  <a:lnTo>
                    <a:pt x="133350" y="57150"/>
                  </a:lnTo>
                  <a:cubicBezTo>
                    <a:pt x="156633" y="67204"/>
                    <a:pt x="127529" y="57679"/>
                    <a:pt x="139700" y="60325"/>
                  </a:cubicBezTo>
                  <a:cubicBezTo>
                    <a:pt x="151871" y="62971"/>
                    <a:pt x="198967" y="64029"/>
                    <a:pt x="206375" y="73025"/>
                  </a:cubicBezTo>
                  <a:cubicBezTo>
                    <a:pt x="213783" y="82021"/>
                    <a:pt x="186267" y="81492"/>
                    <a:pt x="184150" y="114300"/>
                  </a:cubicBezTo>
                  <a:cubicBezTo>
                    <a:pt x="182033" y="147108"/>
                    <a:pt x="194733" y="260879"/>
                    <a:pt x="193675" y="269875"/>
                  </a:cubicBezTo>
                  <a:cubicBezTo>
                    <a:pt x="192617" y="278871"/>
                    <a:pt x="181504" y="127529"/>
                    <a:pt x="177800" y="168275"/>
                  </a:cubicBezTo>
                  <a:cubicBezTo>
                    <a:pt x="174096" y="209021"/>
                    <a:pt x="171450" y="514350"/>
                    <a:pt x="171450" y="514350"/>
                  </a:cubicBezTo>
                  <a:cubicBezTo>
                    <a:pt x="170392" y="572558"/>
                    <a:pt x="170921" y="545041"/>
                    <a:pt x="171450" y="517525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ADFB99E-52F7-D618-F4F3-19194D97FB6F}"/>
                </a:ext>
              </a:extLst>
            </p:cNvPr>
            <p:cNvSpPr/>
            <p:nvPr/>
          </p:nvSpPr>
          <p:spPr>
            <a:xfrm>
              <a:off x="3749675" y="4930775"/>
              <a:ext cx="6350" cy="469900"/>
            </a:xfrm>
            <a:custGeom>
              <a:avLst/>
              <a:gdLst>
                <a:gd name="connsiteX0" fmla="*/ 6350 w 6350"/>
                <a:gd name="connsiteY0" fmla="*/ 0 h 469900"/>
                <a:gd name="connsiteX1" fmla="*/ 0 w 6350"/>
                <a:gd name="connsiteY1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469900">
                  <a:moveTo>
                    <a:pt x="6350" y="0"/>
                  </a:moveTo>
                  <a:cubicBezTo>
                    <a:pt x="4233" y="156633"/>
                    <a:pt x="2116" y="313266"/>
                    <a:pt x="0" y="46990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C1BD7AC-C631-43C1-084B-E85AD132F910}"/>
                </a:ext>
              </a:extLst>
            </p:cNvPr>
            <p:cNvSpPr/>
            <p:nvPr/>
          </p:nvSpPr>
          <p:spPr>
            <a:xfrm>
              <a:off x="3759200" y="4765319"/>
              <a:ext cx="342420" cy="116307"/>
            </a:xfrm>
            <a:custGeom>
              <a:avLst/>
              <a:gdLst>
                <a:gd name="connsiteX0" fmla="*/ 0 w 342420"/>
                <a:gd name="connsiteY0" fmla="*/ 98781 h 116307"/>
                <a:gd name="connsiteX1" fmla="*/ 107950 w 342420"/>
                <a:gd name="connsiteY1" fmla="*/ 101956 h 116307"/>
                <a:gd name="connsiteX2" fmla="*/ 146050 w 342420"/>
                <a:gd name="connsiteY2" fmla="*/ 51156 h 116307"/>
                <a:gd name="connsiteX3" fmla="*/ 136525 w 342420"/>
                <a:gd name="connsiteY3" fmla="*/ 70206 h 116307"/>
                <a:gd name="connsiteX4" fmla="*/ 203200 w 342420"/>
                <a:gd name="connsiteY4" fmla="*/ 356 h 116307"/>
                <a:gd name="connsiteX5" fmla="*/ 330200 w 342420"/>
                <a:gd name="connsiteY5" fmla="*/ 105131 h 116307"/>
                <a:gd name="connsiteX6" fmla="*/ 330200 w 342420"/>
                <a:gd name="connsiteY6" fmla="*/ 108306 h 11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420" h="116307">
                  <a:moveTo>
                    <a:pt x="0" y="98781"/>
                  </a:moveTo>
                  <a:cubicBezTo>
                    <a:pt x="41804" y="104337"/>
                    <a:pt x="83608" y="109893"/>
                    <a:pt x="107950" y="101956"/>
                  </a:cubicBezTo>
                  <a:cubicBezTo>
                    <a:pt x="132292" y="94019"/>
                    <a:pt x="146050" y="51156"/>
                    <a:pt x="146050" y="51156"/>
                  </a:cubicBezTo>
                  <a:cubicBezTo>
                    <a:pt x="150813" y="45864"/>
                    <a:pt x="127000" y="78673"/>
                    <a:pt x="136525" y="70206"/>
                  </a:cubicBezTo>
                  <a:cubicBezTo>
                    <a:pt x="146050" y="61739"/>
                    <a:pt x="170921" y="-5465"/>
                    <a:pt x="203200" y="356"/>
                  </a:cubicBezTo>
                  <a:cubicBezTo>
                    <a:pt x="235479" y="6177"/>
                    <a:pt x="330200" y="105131"/>
                    <a:pt x="330200" y="105131"/>
                  </a:cubicBezTo>
                  <a:cubicBezTo>
                    <a:pt x="351367" y="123123"/>
                    <a:pt x="340783" y="115714"/>
                    <a:pt x="330200" y="108306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8D8C45D4-C608-BEB8-36E1-9448EEB5F5E1}"/>
                </a:ext>
              </a:extLst>
            </p:cNvPr>
            <p:cNvSpPr/>
            <p:nvPr/>
          </p:nvSpPr>
          <p:spPr>
            <a:xfrm>
              <a:off x="3762375" y="4899025"/>
              <a:ext cx="320675" cy="0"/>
            </a:xfrm>
            <a:custGeom>
              <a:avLst/>
              <a:gdLst>
                <a:gd name="connsiteX0" fmla="*/ 0 w 320675"/>
                <a:gd name="connsiteY0" fmla="*/ 0 h 0"/>
                <a:gd name="connsiteX1" fmla="*/ 320675 w 3206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5">
                  <a:moveTo>
                    <a:pt x="0" y="0"/>
                  </a:moveTo>
                  <a:lnTo>
                    <a:pt x="320675" y="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EEC195BF-9DF7-40EE-FFFF-7D1DE3AB6FFA}"/>
                </a:ext>
              </a:extLst>
            </p:cNvPr>
            <p:cNvSpPr/>
            <p:nvPr/>
          </p:nvSpPr>
          <p:spPr>
            <a:xfrm>
              <a:off x="3756025" y="4889500"/>
              <a:ext cx="6350" cy="171450"/>
            </a:xfrm>
            <a:custGeom>
              <a:avLst/>
              <a:gdLst>
                <a:gd name="connsiteX0" fmla="*/ 0 w 6350"/>
                <a:gd name="connsiteY0" fmla="*/ 0 h 171450"/>
                <a:gd name="connsiteX1" fmla="*/ 6350 w 6350"/>
                <a:gd name="connsiteY1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71450">
                  <a:moveTo>
                    <a:pt x="0" y="0"/>
                  </a:moveTo>
                  <a:lnTo>
                    <a:pt x="6350" y="17145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70ED5646-0004-1713-D32A-712AC1045E6C}"/>
                </a:ext>
              </a:extLst>
            </p:cNvPr>
            <p:cNvSpPr/>
            <p:nvPr/>
          </p:nvSpPr>
          <p:spPr>
            <a:xfrm>
              <a:off x="3279775" y="4660900"/>
              <a:ext cx="9525" cy="746125"/>
            </a:xfrm>
            <a:custGeom>
              <a:avLst/>
              <a:gdLst>
                <a:gd name="connsiteX0" fmla="*/ 9525 w 9525"/>
                <a:gd name="connsiteY0" fmla="*/ 0 h 746125"/>
                <a:gd name="connsiteX1" fmla="*/ 0 w 9525"/>
                <a:gd name="connsiteY1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46125">
                  <a:moveTo>
                    <a:pt x="9525" y="0"/>
                  </a:moveTo>
                  <a:lnTo>
                    <a:pt x="0" y="746125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4A43ADA7-3E4B-7477-53F9-CC7BF1168F69}"/>
                </a:ext>
              </a:extLst>
            </p:cNvPr>
            <p:cNvSpPr/>
            <p:nvPr/>
          </p:nvSpPr>
          <p:spPr>
            <a:xfrm>
              <a:off x="3257550" y="4648746"/>
              <a:ext cx="238863" cy="751929"/>
            </a:xfrm>
            <a:custGeom>
              <a:avLst/>
              <a:gdLst>
                <a:gd name="connsiteX0" fmla="*/ 0 w 238863"/>
                <a:gd name="connsiteY0" fmla="*/ 5804 h 751929"/>
                <a:gd name="connsiteX1" fmla="*/ 53975 w 238863"/>
                <a:gd name="connsiteY1" fmla="*/ 5804 h 751929"/>
                <a:gd name="connsiteX2" fmla="*/ 231775 w 238863"/>
                <a:gd name="connsiteY2" fmla="*/ 66129 h 751929"/>
                <a:gd name="connsiteX3" fmla="*/ 203200 w 238863"/>
                <a:gd name="connsiteY3" fmla="*/ 97879 h 751929"/>
                <a:gd name="connsiteX4" fmla="*/ 200025 w 238863"/>
                <a:gd name="connsiteY4" fmla="*/ 291554 h 751929"/>
                <a:gd name="connsiteX5" fmla="*/ 196850 w 238863"/>
                <a:gd name="connsiteY5" fmla="*/ 177254 h 751929"/>
                <a:gd name="connsiteX6" fmla="*/ 190500 w 238863"/>
                <a:gd name="connsiteY6" fmla="*/ 751929 h 75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863" h="751929">
                  <a:moveTo>
                    <a:pt x="0" y="5804"/>
                  </a:moveTo>
                  <a:cubicBezTo>
                    <a:pt x="7673" y="777"/>
                    <a:pt x="15346" y="-4250"/>
                    <a:pt x="53975" y="5804"/>
                  </a:cubicBezTo>
                  <a:cubicBezTo>
                    <a:pt x="92604" y="15858"/>
                    <a:pt x="206904" y="50783"/>
                    <a:pt x="231775" y="66129"/>
                  </a:cubicBezTo>
                  <a:cubicBezTo>
                    <a:pt x="256646" y="81475"/>
                    <a:pt x="208492" y="60308"/>
                    <a:pt x="203200" y="97879"/>
                  </a:cubicBezTo>
                  <a:cubicBezTo>
                    <a:pt x="197908" y="135450"/>
                    <a:pt x="201083" y="278325"/>
                    <a:pt x="200025" y="291554"/>
                  </a:cubicBezTo>
                  <a:cubicBezTo>
                    <a:pt x="198967" y="304783"/>
                    <a:pt x="198437" y="100525"/>
                    <a:pt x="196850" y="177254"/>
                  </a:cubicBezTo>
                  <a:cubicBezTo>
                    <a:pt x="195263" y="253983"/>
                    <a:pt x="192881" y="502956"/>
                    <a:pt x="190500" y="75192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AE65C92A-1BFA-EEC4-FAB4-E0B1DCB3C584}"/>
                </a:ext>
              </a:extLst>
            </p:cNvPr>
            <p:cNvSpPr/>
            <p:nvPr/>
          </p:nvSpPr>
          <p:spPr>
            <a:xfrm>
              <a:off x="3032125" y="5391150"/>
              <a:ext cx="1174750" cy="66745"/>
            </a:xfrm>
            <a:custGeom>
              <a:avLst/>
              <a:gdLst>
                <a:gd name="connsiteX0" fmla="*/ 0 w 1174750"/>
                <a:gd name="connsiteY0" fmla="*/ 0 h 66745"/>
                <a:gd name="connsiteX1" fmla="*/ 57150 w 1174750"/>
                <a:gd name="connsiteY1" fmla="*/ 50800 h 66745"/>
                <a:gd name="connsiteX2" fmla="*/ 53975 w 1174750"/>
                <a:gd name="connsiteY2" fmla="*/ 47625 h 66745"/>
                <a:gd name="connsiteX3" fmla="*/ 777875 w 1174750"/>
                <a:gd name="connsiteY3" fmla="*/ 66675 h 66745"/>
                <a:gd name="connsiteX4" fmla="*/ 793750 w 1174750"/>
                <a:gd name="connsiteY4" fmla="*/ 53975 h 66745"/>
                <a:gd name="connsiteX5" fmla="*/ 1174750 w 1174750"/>
                <a:gd name="connsiteY5" fmla="*/ 50800 h 6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750" h="66745">
                  <a:moveTo>
                    <a:pt x="0" y="0"/>
                  </a:moveTo>
                  <a:lnTo>
                    <a:pt x="57150" y="50800"/>
                  </a:lnTo>
                  <a:cubicBezTo>
                    <a:pt x="66146" y="58738"/>
                    <a:pt x="53975" y="47625"/>
                    <a:pt x="53975" y="47625"/>
                  </a:cubicBezTo>
                  <a:lnTo>
                    <a:pt x="777875" y="66675"/>
                  </a:lnTo>
                  <a:cubicBezTo>
                    <a:pt x="901171" y="67733"/>
                    <a:pt x="727604" y="56621"/>
                    <a:pt x="793750" y="53975"/>
                  </a:cubicBezTo>
                  <a:cubicBezTo>
                    <a:pt x="859896" y="51329"/>
                    <a:pt x="1017323" y="51064"/>
                    <a:pt x="1174750" y="5080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5409D37-5D8E-16C2-F422-B4767B129873}"/>
                </a:ext>
              </a:extLst>
            </p:cNvPr>
            <p:cNvSpPr/>
            <p:nvPr/>
          </p:nvSpPr>
          <p:spPr>
            <a:xfrm>
              <a:off x="3022600" y="5381625"/>
              <a:ext cx="247650" cy="34925"/>
            </a:xfrm>
            <a:custGeom>
              <a:avLst/>
              <a:gdLst>
                <a:gd name="connsiteX0" fmla="*/ 0 w 247650"/>
                <a:gd name="connsiteY0" fmla="*/ 0 h 34925"/>
                <a:gd name="connsiteX1" fmla="*/ 247650 w 247650"/>
                <a:gd name="connsiteY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34925">
                  <a:moveTo>
                    <a:pt x="0" y="0"/>
                  </a:moveTo>
                  <a:lnTo>
                    <a:pt x="247650" y="34925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295861A-9BBD-1FF9-3228-EDF5870CF205}"/>
                </a:ext>
              </a:extLst>
            </p:cNvPr>
            <p:cNvSpPr/>
            <p:nvPr/>
          </p:nvSpPr>
          <p:spPr>
            <a:xfrm>
              <a:off x="3432175" y="5413375"/>
              <a:ext cx="165100" cy="6350"/>
            </a:xfrm>
            <a:custGeom>
              <a:avLst/>
              <a:gdLst>
                <a:gd name="connsiteX0" fmla="*/ 0 w 165100"/>
                <a:gd name="connsiteY0" fmla="*/ 0 h 6350"/>
                <a:gd name="connsiteX1" fmla="*/ 165100 w 165100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" h="6350">
                  <a:moveTo>
                    <a:pt x="0" y="0"/>
                  </a:moveTo>
                  <a:lnTo>
                    <a:pt x="165100" y="635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A10AC15-1EEE-3C65-AA57-893EF7CDCD8A}"/>
                </a:ext>
              </a:extLst>
            </p:cNvPr>
            <p:cNvSpPr/>
            <p:nvPr/>
          </p:nvSpPr>
          <p:spPr>
            <a:xfrm>
              <a:off x="3743325" y="5301070"/>
              <a:ext cx="488950" cy="147230"/>
            </a:xfrm>
            <a:custGeom>
              <a:avLst/>
              <a:gdLst>
                <a:gd name="connsiteX0" fmla="*/ 0 w 488950"/>
                <a:gd name="connsiteY0" fmla="*/ 102780 h 147230"/>
                <a:gd name="connsiteX1" fmla="*/ 200025 w 488950"/>
                <a:gd name="connsiteY1" fmla="*/ 118655 h 147230"/>
                <a:gd name="connsiteX2" fmla="*/ 288925 w 488950"/>
                <a:gd name="connsiteY2" fmla="*/ 1180 h 147230"/>
                <a:gd name="connsiteX3" fmla="*/ 349250 w 488950"/>
                <a:gd name="connsiteY3" fmla="*/ 55155 h 147230"/>
                <a:gd name="connsiteX4" fmla="*/ 339725 w 488950"/>
                <a:gd name="connsiteY4" fmla="*/ 4355 h 147230"/>
                <a:gd name="connsiteX5" fmla="*/ 488950 w 488950"/>
                <a:gd name="connsiteY5" fmla="*/ 147230 h 14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0" h="147230">
                  <a:moveTo>
                    <a:pt x="0" y="102780"/>
                  </a:moveTo>
                  <a:cubicBezTo>
                    <a:pt x="75935" y="119184"/>
                    <a:pt x="151871" y="135588"/>
                    <a:pt x="200025" y="118655"/>
                  </a:cubicBezTo>
                  <a:cubicBezTo>
                    <a:pt x="248179" y="101722"/>
                    <a:pt x="264054" y="11763"/>
                    <a:pt x="288925" y="1180"/>
                  </a:cubicBezTo>
                  <a:cubicBezTo>
                    <a:pt x="313796" y="-9403"/>
                    <a:pt x="340783" y="54626"/>
                    <a:pt x="349250" y="55155"/>
                  </a:cubicBezTo>
                  <a:cubicBezTo>
                    <a:pt x="357717" y="55684"/>
                    <a:pt x="316442" y="-10991"/>
                    <a:pt x="339725" y="4355"/>
                  </a:cubicBezTo>
                  <a:cubicBezTo>
                    <a:pt x="363008" y="19701"/>
                    <a:pt x="425979" y="83465"/>
                    <a:pt x="488950" y="14723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644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松本人志、19日放送『人志松本の酒のツマミになる話』出演へ 新庄剛志監督らゲストも発表 | ORICON NEWS" hidden="1">
            <a:extLst>
              <a:ext uri="{FF2B5EF4-FFF2-40B4-BE49-F238E27FC236}">
                <a16:creationId xmlns:a16="http://schemas.microsoft.com/office/drawing/2014/main" id="{6BDEF200-A148-82EB-508B-AD8BE23C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601200" cy="105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47AFEBC-4C1B-3426-B810-E7E828514C4A}"/>
              </a:ext>
            </a:extLst>
          </p:cNvPr>
          <p:cNvSpPr/>
          <p:nvPr/>
        </p:nvSpPr>
        <p:spPr>
          <a:xfrm>
            <a:off x="3571937" y="4108556"/>
            <a:ext cx="1139472" cy="195506"/>
          </a:xfrm>
          <a:custGeom>
            <a:avLst/>
            <a:gdLst>
              <a:gd name="connsiteX0" fmla="*/ 603 w 1139472"/>
              <a:gd name="connsiteY0" fmla="*/ 195504 h 195506"/>
              <a:gd name="connsiteX1" fmla="*/ 655568 w 1139472"/>
              <a:gd name="connsiteY1" fmla="*/ 16877 h 195506"/>
              <a:gd name="connsiteX2" fmla="*/ 506712 w 1139472"/>
              <a:gd name="connsiteY2" fmla="*/ 97684 h 195506"/>
              <a:gd name="connsiteX3" fmla="*/ 787412 w 1139472"/>
              <a:gd name="connsiteY3" fmla="*/ 67913 h 195506"/>
              <a:gd name="connsiteX4" fmla="*/ 1136160 w 1139472"/>
              <a:gd name="connsiteY4" fmla="*/ 131708 h 195506"/>
              <a:gd name="connsiteX5" fmla="*/ 566255 w 1139472"/>
              <a:gd name="connsiteY5" fmla="*/ 4117 h 195506"/>
              <a:gd name="connsiteX6" fmla="*/ 732123 w 1139472"/>
              <a:gd name="connsiteY6" fmla="*/ 29636 h 195506"/>
              <a:gd name="connsiteX7" fmla="*/ 540736 w 1139472"/>
              <a:gd name="connsiteY7" fmla="*/ 12624 h 195506"/>
              <a:gd name="connsiteX8" fmla="*/ 603 w 1139472"/>
              <a:gd name="connsiteY8" fmla="*/ 195504 h 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472" h="195506">
                <a:moveTo>
                  <a:pt x="603" y="195504"/>
                </a:moveTo>
                <a:cubicBezTo>
                  <a:pt x="19742" y="196213"/>
                  <a:pt x="571217" y="33180"/>
                  <a:pt x="655568" y="16877"/>
                </a:cubicBezTo>
                <a:cubicBezTo>
                  <a:pt x="739919" y="574"/>
                  <a:pt x="484738" y="89178"/>
                  <a:pt x="506712" y="97684"/>
                </a:cubicBezTo>
                <a:cubicBezTo>
                  <a:pt x="528686" y="106190"/>
                  <a:pt x="682504" y="62242"/>
                  <a:pt x="787412" y="67913"/>
                </a:cubicBezTo>
                <a:cubicBezTo>
                  <a:pt x="892320" y="73584"/>
                  <a:pt x="1173019" y="142341"/>
                  <a:pt x="1136160" y="131708"/>
                </a:cubicBezTo>
                <a:cubicBezTo>
                  <a:pt x="1099301" y="121075"/>
                  <a:pt x="633594" y="21129"/>
                  <a:pt x="566255" y="4117"/>
                </a:cubicBezTo>
                <a:cubicBezTo>
                  <a:pt x="498916" y="-12895"/>
                  <a:pt x="736376" y="28218"/>
                  <a:pt x="732123" y="29636"/>
                </a:cubicBezTo>
                <a:cubicBezTo>
                  <a:pt x="727870" y="31054"/>
                  <a:pt x="658403" y="-11476"/>
                  <a:pt x="540736" y="12624"/>
                </a:cubicBezTo>
                <a:cubicBezTo>
                  <a:pt x="423069" y="36724"/>
                  <a:pt x="-18536" y="194795"/>
                  <a:pt x="603" y="19550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B290ABE-3854-11B0-9022-C30104E00E35}"/>
              </a:ext>
            </a:extLst>
          </p:cNvPr>
          <p:cNvSpPr/>
          <p:nvPr/>
        </p:nvSpPr>
        <p:spPr>
          <a:xfrm>
            <a:off x="3400471" y="3827394"/>
            <a:ext cx="1304030" cy="361923"/>
          </a:xfrm>
          <a:custGeom>
            <a:avLst/>
            <a:gdLst>
              <a:gd name="connsiteX0" fmla="*/ 6201 w 1304030"/>
              <a:gd name="connsiteY0" fmla="*/ 247002 h 361923"/>
              <a:gd name="connsiteX1" fmla="*/ 610130 w 1304030"/>
              <a:gd name="connsiteY1" fmla="*/ 8833 h 361923"/>
              <a:gd name="connsiteX2" fmla="*/ 444262 w 1304030"/>
              <a:gd name="connsiteY2" fmla="*/ 127918 h 361923"/>
              <a:gd name="connsiteX3" fmla="*/ 793010 w 1304030"/>
              <a:gd name="connsiteY3" fmla="*/ 327 h 361923"/>
              <a:gd name="connsiteX4" fmla="*/ 529322 w 1304030"/>
              <a:gd name="connsiteY4" fmla="*/ 174701 h 361923"/>
              <a:gd name="connsiteX5" fmla="*/ 958878 w 1304030"/>
              <a:gd name="connsiteY5" fmla="*/ 59869 h 361923"/>
              <a:gd name="connsiteX6" fmla="*/ 690937 w 1304030"/>
              <a:gd name="connsiteY6" fmla="*/ 178954 h 361923"/>
              <a:gd name="connsiteX7" fmla="*/ 1243830 w 1304030"/>
              <a:gd name="connsiteY7" fmla="*/ 149183 h 361923"/>
              <a:gd name="connsiteX8" fmla="*/ 907842 w 1304030"/>
              <a:gd name="connsiteY8" fmla="*/ 225737 h 361923"/>
              <a:gd name="connsiteX9" fmla="*/ 1239577 w 1304030"/>
              <a:gd name="connsiteY9" fmla="*/ 195966 h 361923"/>
              <a:gd name="connsiteX10" fmla="*/ 1039685 w 1304030"/>
              <a:gd name="connsiteY10" fmla="*/ 191713 h 361923"/>
              <a:gd name="connsiteX11" fmla="*/ 1260842 w 1304030"/>
              <a:gd name="connsiteY11" fmla="*/ 315051 h 361923"/>
              <a:gd name="connsiteX12" fmla="*/ 1111987 w 1304030"/>
              <a:gd name="connsiteY12" fmla="*/ 361834 h 361923"/>
              <a:gd name="connsiteX13" fmla="*/ 1303373 w 1304030"/>
              <a:gd name="connsiteY13" fmla="*/ 323557 h 361923"/>
              <a:gd name="connsiteX14" fmla="*/ 1031179 w 1304030"/>
              <a:gd name="connsiteY14" fmla="*/ 217231 h 361923"/>
              <a:gd name="connsiteX15" fmla="*/ 576106 w 1304030"/>
              <a:gd name="connsiteY15" fmla="*/ 127918 h 361923"/>
              <a:gd name="connsiteX16" fmla="*/ 478286 w 1304030"/>
              <a:gd name="connsiteY16" fmla="*/ 81134 h 361923"/>
              <a:gd name="connsiteX17" fmla="*/ 308165 w 1304030"/>
              <a:gd name="connsiteY17" fmla="*/ 166195 h 361923"/>
              <a:gd name="connsiteX18" fmla="*/ 6201 w 1304030"/>
              <a:gd name="connsiteY18" fmla="*/ 247002 h 36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4030" h="361923">
                <a:moveTo>
                  <a:pt x="6201" y="247002"/>
                </a:moveTo>
                <a:cubicBezTo>
                  <a:pt x="56529" y="220775"/>
                  <a:pt x="537120" y="28680"/>
                  <a:pt x="610130" y="8833"/>
                </a:cubicBezTo>
                <a:cubicBezTo>
                  <a:pt x="683140" y="-11014"/>
                  <a:pt x="413782" y="129336"/>
                  <a:pt x="444262" y="127918"/>
                </a:cubicBezTo>
                <a:cubicBezTo>
                  <a:pt x="474742" y="126500"/>
                  <a:pt x="778833" y="-7470"/>
                  <a:pt x="793010" y="327"/>
                </a:cubicBezTo>
                <a:cubicBezTo>
                  <a:pt x="807187" y="8124"/>
                  <a:pt x="501677" y="164777"/>
                  <a:pt x="529322" y="174701"/>
                </a:cubicBezTo>
                <a:cubicBezTo>
                  <a:pt x="556967" y="184625"/>
                  <a:pt x="931942" y="59160"/>
                  <a:pt x="958878" y="59869"/>
                </a:cubicBezTo>
                <a:cubicBezTo>
                  <a:pt x="985814" y="60578"/>
                  <a:pt x="643445" y="164068"/>
                  <a:pt x="690937" y="178954"/>
                </a:cubicBezTo>
                <a:cubicBezTo>
                  <a:pt x="738429" y="193840"/>
                  <a:pt x="1207679" y="141386"/>
                  <a:pt x="1243830" y="149183"/>
                </a:cubicBezTo>
                <a:cubicBezTo>
                  <a:pt x="1279981" y="156980"/>
                  <a:pt x="908551" y="217940"/>
                  <a:pt x="907842" y="225737"/>
                </a:cubicBezTo>
                <a:cubicBezTo>
                  <a:pt x="907133" y="233534"/>
                  <a:pt x="1217603" y="201637"/>
                  <a:pt x="1239577" y="195966"/>
                </a:cubicBezTo>
                <a:cubicBezTo>
                  <a:pt x="1261551" y="190295"/>
                  <a:pt x="1036141" y="171865"/>
                  <a:pt x="1039685" y="191713"/>
                </a:cubicBezTo>
                <a:cubicBezTo>
                  <a:pt x="1043229" y="211561"/>
                  <a:pt x="1248792" y="286698"/>
                  <a:pt x="1260842" y="315051"/>
                </a:cubicBezTo>
                <a:cubicBezTo>
                  <a:pt x="1272892" y="343404"/>
                  <a:pt x="1104899" y="360416"/>
                  <a:pt x="1111987" y="361834"/>
                </a:cubicBezTo>
                <a:cubicBezTo>
                  <a:pt x="1119076" y="363252"/>
                  <a:pt x="1316841" y="347657"/>
                  <a:pt x="1303373" y="323557"/>
                </a:cubicBezTo>
                <a:cubicBezTo>
                  <a:pt x="1289905" y="299457"/>
                  <a:pt x="1152390" y="249837"/>
                  <a:pt x="1031179" y="217231"/>
                </a:cubicBezTo>
                <a:cubicBezTo>
                  <a:pt x="909968" y="184625"/>
                  <a:pt x="668255" y="150601"/>
                  <a:pt x="576106" y="127918"/>
                </a:cubicBezTo>
                <a:cubicBezTo>
                  <a:pt x="483957" y="105235"/>
                  <a:pt x="522943" y="74754"/>
                  <a:pt x="478286" y="81134"/>
                </a:cubicBezTo>
                <a:cubicBezTo>
                  <a:pt x="433629" y="87513"/>
                  <a:pt x="390390" y="141386"/>
                  <a:pt x="308165" y="166195"/>
                </a:cubicBezTo>
                <a:cubicBezTo>
                  <a:pt x="225940" y="191004"/>
                  <a:pt x="-44127" y="273229"/>
                  <a:pt x="6201" y="2470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6E6626F-65B3-9A99-7BC2-C9AA8BE68595}"/>
              </a:ext>
            </a:extLst>
          </p:cNvPr>
          <p:cNvSpPr/>
          <p:nvPr/>
        </p:nvSpPr>
        <p:spPr>
          <a:xfrm>
            <a:off x="3317296" y="3949738"/>
            <a:ext cx="748678" cy="320307"/>
          </a:xfrm>
          <a:custGeom>
            <a:avLst/>
            <a:gdLst>
              <a:gd name="connsiteX0" fmla="*/ 672040 w 748678"/>
              <a:gd name="connsiteY0" fmla="*/ 1321 h 320307"/>
              <a:gd name="connsiteX1" fmla="*/ 4315 w 748678"/>
              <a:gd name="connsiteY1" fmla="*/ 239490 h 320307"/>
              <a:gd name="connsiteX2" fmla="*/ 374328 w 748678"/>
              <a:gd name="connsiteY2" fmla="*/ 162935 h 320307"/>
              <a:gd name="connsiteX3" fmla="*/ 157424 w 748678"/>
              <a:gd name="connsiteY3" fmla="*/ 320297 h 320307"/>
              <a:gd name="connsiteX4" fmla="*/ 748594 w 748678"/>
              <a:gd name="connsiteY4" fmla="*/ 154429 h 320307"/>
              <a:gd name="connsiteX5" fmla="*/ 110641 w 748678"/>
              <a:gd name="connsiteY5" fmla="*/ 269261 h 320307"/>
              <a:gd name="connsiteX6" fmla="*/ 357316 w 748678"/>
              <a:gd name="connsiteY6" fmla="*/ 120405 h 320307"/>
              <a:gd name="connsiteX7" fmla="*/ 242484 w 748678"/>
              <a:gd name="connsiteY7" fmla="*/ 141670 h 320307"/>
              <a:gd name="connsiteX8" fmla="*/ 672040 w 748678"/>
              <a:gd name="connsiteY8" fmla="*/ 1321 h 3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678" h="320307">
                <a:moveTo>
                  <a:pt x="672040" y="1321"/>
                </a:moveTo>
                <a:cubicBezTo>
                  <a:pt x="632345" y="17624"/>
                  <a:pt x="53934" y="212554"/>
                  <a:pt x="4315" y="239490"/>
                </a:cubicBezTo>
                <a:cubicBezTo>
                  <a:pt x="-45304" y="266426"/>
                  <a:pt x="348810" y="149467"/>
                  <a:pt x="374328" y="162935"/>
                </a:cubicBezTo>
                <a:cubicBezTo>
                  <a:pt x="399846" y="176403"/>
                  <a:pt x="95046" y="321715"/>
                  <a:pt x="157424" y="320297"/>
                </a:cubicBezTo>
                <a:cubicBezTo>
                  <a:pt x="219802" y="318879"/>
                  <a:pt x="756391" y="162935"/>
                  <a:pt x="748594" y="154429"/>
                </a:cubicBezTo>
                <a:cubicBezTo>
                  <a:pt x="740797" y="145923"/>
                  <a:pt x="175854" y="274932"/>
                  <a:pt x="110641" y="269261"/>
                </a:cubicBezTo>
                <a:cubicBezTo>
                  <a:pt x="45428" y="263590"/>
                  <a:pt x="335342" y="141670"/>
                  <a:pt x="357316" y="120405"/>
                </a:cubicBezTo>
                <a:cubicBezTo>
                  <a:pt x="379290" y="99140"/>
                  <a:pt x="195701" y="158682"/>
                  <a:pt x="242484" y="141670"/>
                </a:cubicBezTo>
                <a:cubicBezTo>
                  <a:pt x="289267" y="124658"/>
                  <a:pt x="711735" y="-14982"/>
                  <a:pt x="672040" y="132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A836EBE-66A8-F24D-B45E-BB346AC0858B}"/>
              </a:ext>
            </a:extLst>
          </p:cNvPr>
          <p:cNvSpPr/>
          <p:nvPr/>
        </p:nvSpPr>
        <p:spPr>
          <a:xfrm>
            <a:off x="5307324" y="4114993"/>
            <a:ext cx="1253819" cy="223503"/>
          </a:xfrm>
          <a:custGeom>
            <a:avLst/>
            <a:gdLst>
              <a:gd name="connsiteX0" fmla="*/ 449 w 1253819"/>
              <a:gd name="connsiteY0" fmla="*/ 223091 h 223503"/>
              <a:gd name="connsiteX1" fmla="*/ 251377 w 1253819"/>
              <a:gd name="connsiteY1" fmla="*/ 133777 h 223503"/>
              <a:gd name="connsiteX2" fmla="*/ 119534 w 1253819"/>
              <a:gd name="connsiteY2" fmla="*/ 163548 h 223503"/>
              <a:gd name="connsiteX3" fmla="*/ 264136 w 1253819"/>
              <a:gd name="connsiteY3" fmla="*/ 91247 h 223503"/>
              <a:gd name="connsiteX4" fmla="*/ 549089 w 1253819"/>
              <a:gd name="connsiteY4" fmla="*/ 99753 h 223503"/>
              <a:gd name="connsiteX5" fmla="*/ 204594 w 1253819"/>
              <a:gd name="connsiteY5" fmla="*/ 6187 h 223503"/>
              <a:gd name="connsiteX6" fmla="*/ 889331 w 1253819"/>
              <a:gd name="connsiteY6" fmla="*/ 155042 h 223503"/>
              <a:gd name="connsiteX7" fmla="*/ 651162 w 1253819"/>
              <a:gd name="connsiteY7" fmla="*/ 78488 h 223503"/>
              <a:gd name="connsiteX8" fmla="*/ 1250838 w 1253819"/>
              <a:gd name="connsiteY8" fmla="*/ 176307 h 223503"/>
              <a:gd name="connsiteX9" fmla="*/ 851054 w 1253819"/>
              <a:gd name="connsiteY9" fmla="*/ 91247 h 223503"/>
              <a:gd name="connsiteX10" fmla="*/ 170570 w 1253819"/>
              <a:gd name="connsiteY10" fmla="*/ 14693 h 223503"/>
              <a:gd name="connsiteX11" fmla="*/ 98269 w 1253819"/>
              <a:gd name="connsiteY11" fmla="*/ 1934 h 223503"/>
              <a:gd name="connsiteX12" fmla="*/ 281149 w 1253819"/>
              <a:gd name="connsiteY12" fmla="*/ 40211 h 223503"/>
              <a:gd name="connsiteX13" fmla="*/ 191835 w 1253819"/>
              <a:gd name="connsiteY13" fmla="*/ 91247 h 223503"/>
              <a:gd name="connsiteX14" fmla="*/ 449 w 1253819"/>
              <a:gd name="connsiteY14" fmla="*/ 223091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3819" h="223503">
                <a:moveTo>
                  <a:pt x="449" y="223091"/>
                </a:moveTo>
                <a:cubicBezTo>
                  <a:pt x="10373" y="230179"/>
                  <a:pt x="231529" y="143701"/>
                  <a:pt x="251377" y="133777"/>
                </a:cubicBezTo>
                <a:cubicBezTo>
                  <a:pt x="271225" y="123853"/>
                  <a:pt x="117408" y="170636"/>
                  <a:pt x="119534" y="163548"/>
                </a:cubicBezTo>
                <a:cubicBezTo>
                  <a:pt x="121660" y="156460"/>
                  <a:pt x="192544" y="101879"/>
                  <a:pt x="264136" y="91247"/>
                </a:cubicBezTo>
                <a:cubicBezTo>
                  <a:pt x="335728" y="80615"/>
                  <a:pt x="559013" y="113930"/>
                  <a:pt x="549089" y="99753"/>
                </a:cubicBezTo>
                <a:cubicBezTo>
                  <a:pt x="539165" y="85576"/>
                  <a:pt x="147887" y="-3028"/>
                  <a:pt x="204594" y="6187"/>
                </a:cubicBezTo>
                <a:cubicBezTo>
                  <a:pt x="261301" y="15402"/>
                  <a:pt x="814903" y="142992"/>
                  <a:pt x="889331" y="155042"/>
                </a:cubicBezTo>
                <a:cubicBezTo>
                  <a:pt x="963759" y="167092"/>
                  <a:pt x="590911" y="74944"/>
                  <a:pt x="651162" y="78488"/>
                </a:cubicBezTo>
                <a:cubicBezTo>
                  <a:pt x="711413" y="82032"/>
                  <a:pt x="1217523" y="174181"/>
                  <a:pt x="1250838" y="176307"/>
                </a:cubicBezTo>
                <a:cubicBezTo>
                  <a:pt x="1284153" y="178433"/>
                  <a:pt x="1031098" y="118183"/>
                  <a:pt x="851054" y="91247"/>
                </a:cubicBezTo>
                <a:cubicBezTo>
                  <a:pt x="671010" y="64311"/>
                  <a:pt x="296034" y="29578"/>
                  <a:pt x="170570" y="14693"/>
                </a:cubicBezTo>
                <a:cubicBezTo>
                  <a:pt x="45106" y="-192"/>
                  <a:pt x="79839" y="-2319"/>
                  <a:pt x="98269" y="1934"/>
                </a:cubicBezTo>
                <a:cubicBezTo>
                  <a:pt x="116699" y="6187"/>
                  <a:pt x="265555" y="25326"/>
                  <a:pt x="281149" y="40211"/>
                </a:cubicBezTo>
                <a:cubicBezTo>
                  <a:pt x="296743" y="55096"/>
                  <a:pt x="235783" y="65020"/>
                  <a:pt x="191835" y="91247"/>
                </a:cubicBezTo>
                <a:cubicBezTo>
                  <a:pt x="147887" y="117474"/>
                  <a:pt x="-9475" y="216003"/>
                  <a:pt x="449" y="22309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21D8DB1-674E-72BC-24C4-C7337BF21768}"/>
              </a:ext>
            </a:extLst>
          </p:cNvPr>
          <p:cNvSpPr/>
          <p:nvPr/>
        </p:nvSpPr>
        <p:spPr>
          <a:xfrm>
            <a:off x="5466429" y="3790342"/>
            <a:ext cx="1203343" cy="422090"/>
          </a:xfrm>
          <a:custGeom>
            <a:avLst/>
            <a:gdLst>
              <a:gd name="connsiteX0" fmla="*/ 36983 w 1203343"/>
              <a:gd name="connsiteY0" fmla="*/ 258536 h 422090"/>
              <a:gd name="connsiteX1" fmla="*/ 113538 w 1203343"/>
              <a:gd name="connsiteY1" fmla="*/ 275548 h 422090"/>
              <a:gd name="connsiteX2" fmla="*/ 913106 w 1203343"/>
              <a:gd name="connsiteY2" fmla="*/ 309572 h 422090"/>
              <a:gd name="connsiteX3" fmla="*/ 462285 w 1203343"/>
              <a:gd name="connsiteY3" fmla="*/ 135198 h 422090"/>
              <a:gd name="connsiteX4" fmla="*/ 1044950 w 1203343"/>
              <a:gd name="connsiteY4" fmla="*/ 301066 h 422090"/>
              <a:gd name="connsiteX5" fmla="*/ 913106 w 1203343"/>
              <a:gd name="connsiteY5" fmla="*/ 164970 h 422090"/>
              <a:gd name="connsiteX6" fmla="*/ 1193805 w 1203343"/>
              <a:gd name="connsiteY6" fmla="*/ 420151 h 422090"/>
              <a:gd name="connsiteX7" fmla="*/ 500563 w 1203343"/>
              <a:gd name="connsiteY7" fmla="*/ 3355 h 422090"/>
              <a:gd name="connsiteX8" fmla="*/ 772756 w 1203343"/>
              <a:gd name="connsiteY8" fmla="*/ 224512 h 422090"/>
              <a:gd name="connsiteX9" fmla="*/ 372972 w 1203343"/>
              <a:gd name="connsiteY9" fmla="*/ 237271 h 422090"/>
              <a:gd name="connsiteX10" fmla="*/ 415502 w 1203343"/>
              <a:gd name="connsiteY10" fmla="*/ 335091 h 422090"/>
              <a:gd name="connsiteX11" fmla="*/ 36983 w 1203343"/>
              <a:gd name="connsiteY11" fmla="*/ 258536 h 42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3343" h="422090">
                <a:moveTo>
                  <a:pt x="36983" y="258536"/>
                </a:moveTo>
                <a:cubicBezTo>
                  <a:pt x="-13344" y="248612"/>
                  <a:pt x="-32483" y="267042"/>
                  <a:pt x="113538" y="275548"/>
                </a:cubicBezTo>
                <a:cubicBezTo>
                  <a:pt x="259559" y="284054"/>
                  <a:pt x="854982" y="332964"/>
                  <a:pt x="913106" y="309572"/>
                </a:cubicBezTo>
                <a:cubicBezTo>
                  <a:pt x="971230" y="286180"/>
                  <a:pt x="440311" y="136616"/>
                  <a:pt x="462285" y="135198"/>
                </a:cubicBezTo>
                <a:cubicBezTo>
                  <a:pt x="484259" y="133780"/>
                  <a:pt x="969813" y="296104"/>
                  <a:pt x="1044950" y="301066"/>
                </a:cubicBezTo>
                <a:cubicBezTo>
                  <a:pt x="1120087" y="306028"/>
                  <a:pt x="888297" y="145122"/>
                  <a:pt x="913106" y="164970"/>
                </a:cubicBezTo>
                <a:cubicBezTo>
                  <a:pt x="937915" y="184817"/>
                  <a:pt x="1262562" y="447087"/>
                  <a:pt x="1193805" y="420151"/>
                </a:cubicBezTo>
                <a:cubicBezTo>
                  <a:pt x="1125048" y="393215"/>
                  <a:pt x="570738" y="35961"/>
                  <a:pt x="500563" y="3355"/>
                </a:cubicBezTo>
                <a:cubicBezTo>
                  <a:pt x="430388" y="-29251"/>
                  <a:pt x="794021" y="185526"/>
                  <a:pt x="772756" y="224512"/>
                </a:cubicBezTo>
                <a:cubicBezTo>
                  <a:pt x="751491" y="263498"/>
                  <a:pt x="432514" y="218841"/>
                  <a:pt x="372972" y="237271"/>
                </a:cubicBezTo>
                <a:cubicBezTo>
                  <a:pt x="313430" y="255701"/>
                  <a:pt x="473627" y="330838"/>
                  <a:pt x="415502" y="335091"/>
                </a:cubicBezTo>
                <a:cubicBezTo>
                  <a:pt x="357377" y="339344"/>
                  <a:pt x="87310" y="268460"/>
                  <a:pt x="36983" y="25853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EA32FF5-4269-07A6-31C5-AFB5A3842DF7}"/>
              </a:ext>
            </a:extLst>
          </p:cNvPr>
          <p:cNvSpPr/>
          <p:nvPr/>
        </p:nvSpPr>
        <p:spPr>
          <a:xfrm>
            <a:off x="3605156" y="4286313"/>
            <a:ext cx="1034899" cy="448170"/>
          </a:xfrm>
          <a:custGeom>
            <a:avLst/>
            <a:gdLst>
              <a:gd name="connsiteX0" fmla="*/ 26926 w 1034899"/>
              <a:gd name="connsiteY0" fmla="*/ 319711 h 448170"/>
              <a:gd name="connsiteX1" fmla="*/ 494758 w 1034899"/>
              <a:gd name="connsiteY1" fmla="*/ 13494 h 448170"/>
              <a:gd name="connsiteX2" fmla="*/ 481999 w 1034899"/>
              <a:gd name="connsiteY2" fmla="*/ 60277 h 448170"/>
              <a:gd name="connsiteX3" fmla="*/ 775458 w 1034899"/>
              <a:gd name="connsiteY3" fmla="*/ 115566 h 448170"/>
              <a:gd name="connsiteX4" fmla="*/ 928567 w 1034899"/>
              <a:gd name="connsiteY4" fmla="*/ 243157 h 448170"/>
              <a:gd name="connsiteX5" fmla="*/ 920061 w 1034899"/>
              <a:gd name="connsiteY5" fmla="*/ 209133 h 448170"/>
              <a:gd name="connsiteX6" fmla="*/ 1034892 w 1034899"/>
              <a:gd name="connsiteY6" fmla="*/ 447302 h 448170"/>
              <a:gd name="connsiteX7" fmla="*/ 924314 w 1034899"/>
              <a:gd name="connsiteY7" fmla="*/ 281434 h 448170"/>
              <a:gd name="connsiteX8" fmla="*/ 681891 w 1034899"/>
              <a:gd name="connsiteY8" fmla="*/ 77289 h 448170"/>
              <a:gd name="connsiteX9" fmla="*/ 384180 w 1034899"/>
              <a:gd name="connsiteY9" fmla="*/ 77289 h 448170"/>
              <a:gd name="connsiteX10" fmla="*/ 375674 w 1034899"/>
              <a:gd name="connsiteY10" fmla="*/ 90048 h 448170"/>
              <a:gd name="connsiteX11" fmla="*/ 128998 w 1034899"/>
              <a:gd name="connsiteY11" fmla="*/ 281434 h 448170"/>
              <a:gd name="connsiteX12" fmla="*/ 286360 w 1034899"/>
              <a:gd name="connsiteY12" fmla="*/ 132578 h 448170"/>
              <a:gd name="connsiteX13" fmla="*/ 82215 w 1034899"/>
              <a:gd name="connsiteY13" fmla="*/ 332470 h 448170"/>
              <a:gd name="connsiteX14" fmla="*/ 26926 w 1034899"/>
              <a:gd name="connsiteY14" fmla="*/ 319711 h 44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4899" h="448170">
                <a:moveTo>
                  <a:pt x="26926" y="319711"/>
                </a:moveTo>
                <a:cubicBezTo>
                  <a:pt x="95683" y="266548"/>
                  <a:pt x="418913" y="56733"/>
                  <a:pt x="494758" y="13494"/>
                </a:cubicBezTo>
                <a:cubicBezTo>
                  <a:pt x="570603" y="-29745"/>
                  <a:pt x="435216" y="43265"/>
                  <a:pt x="481999" y="60277"/>
                </a:cubicBezTo>
                <a:cubicBezTo>
                  <a:pt x="528782" y="77289"/>
                  <a:pt x="701030" y="85086"/>
                  <a:pt x="775458" y="115566"/>
                </a:cubicBezTo>
                <a:cubicBezTo>
                  <a:pt x="849886" y="146046"/>
                  <a:pt x="904467" y="227562"/>
                  <a:pt x="928567" y="243157"/>
                </a:cubicBezTo>
                <a:cubicBezTo>
                  <a:pt x="952668" y="258751"/>
                  <a:pt x="902340" y="175109"/>
                  <a:pt x="920061" y="209133"/>
                </a:cubicBezTo>
                <a:cubicBezTo>
                  <a:pt x="937782" y="243157"/>
                  <a:pt x="1034183" y="435252"/>
                  <a:pt x="1034892" y="447302"/>
                </a:cubicBezTo>
                <a:cubicBezTo>
                  <a:pt x="1035601" y="459352"/>
                  <a:pt x="983147" y="343103"/>
                  <a:pt x="924314" y="281434"/>
                </a:cubicBezTo>
                <a:cubicBezTo>
                  <a:pt x="865481" y="219765"/>
                  <a:pt x="771913" y="111313"/>
                  <a:pt x="681891" y="77289"/>
                </a:cubicBezTo>
                <a:cubicBezTo>
                  <a:pt x="591869" y="43265"/>
                  <a:pt x="384180" y="77289"/>
                  <a:pt x="384180" y="77289"/>
                </a:cubicBezTo>
                <a:cubicBezTo>
                  <a:pt x="333144" y="79415"/>
                  <a:pt x="418204" y="56024"/>
                  <a:pt x="375674" y="90048"/>
                </a:cubicBezTo>
                <a:cubicBezTo>
                  <a:pt x="333144" y="124072"/>
                  <a:pt x="143884" y="274346"/>
                  <a:pt x="128998" y="281434"/>
                </a:cubicBezTo>
                <a:cubicBezTo>
                  <a:pt x="114112" y="288522"/>
                  <a:pt x="294157" y="124072"/>
                  <a:pt x="286360" y="132578"/>
                </a:cubicBezTo>
                <a:cubicBezTo>
                  <a:pt x="278563" y="141084"/>
                  <a:pt x="126872" y="301990"/>
                  <a:pt x="82215" y="332470"/>
                </a:cubicBezTo>
                <a:cubicBezTo>
                  <a:pt x="37558" y="362950"/>
                  <a:pt x="-41831" y="372874"/>
                  <a:pt x="26926" y="31971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CB3D1AA-15C1-2FE9-FFC7-749991D37426}"/>
              </a:ext>
            </a:extLst>
          </p:cNvPr>
          <p:cNvSpPr/>
          <p:nvPr/>
        </p:nvSpPr>
        <p:spPr>
          <a:xfrm>
            <a:off x="3782282" y="4310450"/>
            <a:ext cx="862029" cy="304478"/>
          </a:xfrm>
          <a:custGeom>
            <a:avLst/>
            <a:gdLst>
              <a:gd name="connsiteX0" fmla="*/ 7162 w 862029"/>
              <a:gd name="connsiteY0" fmla="*/ 27634 h 304478"/>
              <a:gd name="connsiteX1" fmla="*/ 564308 w 862029"/>
              <a:gd name="connsiteY1" fmla="*/ 6369 h 304478"/>
              <a:gd name="connsiteX2" fmla="*/ 717417 w 862029"/>
              <a:gd name="connsiteY2" fmla="*/ 159477 h 304478"/>
              <a:gd name="connsiteX3" fmla="*/ 713164 w 862029"/>
              <a:gd name="connsiteY3" fmla="*/ 104188 h 304478"/>
              <a:gd name="connsiteX4" fmla="*/ 862019 w 862029"/>
              <a:gd name="connsiteY4" fmla="*/ 304080 h 304478"/>
              <a:gd name="connsiteX5" fmla="*/ 721670 w 862029"/>
              <a:gd name="connsiteY5" fmla="*/ 159477 h 304478"/>
              <a:gd name="connsiteX6" fmla="*/ 602585 w 862029"/>
              <a:gd name="connsiteY6" fmla="*/ 36140 h 304478"/>
              <a:gd name="connsiteX7" fmla="*/ 270849 w 862029"/>
              <a:gd name="connsiteY7" fmla="*/ 14875 h 304478"/>
              <a:gd name="connsiteX8" fmla="*/ 7162 w 862029"/>
              <a:gd name="connsiteY8" fmla="*/ 27634 h 30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029" h="304478">
                <a:moveTo>
                  <a:pt x="7162" y="27634"/>
                </a:moveTo>
                <a:cubicBezTo>
                  <a:pt x="56072" y="26216"/>
                  <a:pt x="445932" y="-15605"/>
                  <a:pt x="564308" y="6369"/>
                </a:cubicBezTo>
                <a:cubicBezTo>
                  <a:pt x="682684" y="28343"/>
                  <a:pt x="692608" y="143174"/>
                  <a:pt x="717417" y="159477"/>
                </a:cubicBezTo>
                <a:cubicBezTo>
                  <a:pt x="742226" y="175780"/>
                  <a:pt x="689064" y="80088"/>
                  <a:pt x="713164" y="104188"/>
                </a:cubicBezTo>
                <a:cubicBezTo>
                  <a:pt x="737264" y="128289"/>
                  <a:pt x="860601" y="294865"/>
                  <a:pt x="862019" y="304080"/>
                </a:cubicBezTo>
                <a:cubicBezTo>
                  <a:pt x="863437" y="313295"/>
                  <a:pt x="721670" y="159477"/>
                  <a:pt x="721670" y="159477"/>
                </a:cubicBezTo>
                <a:cubicBezTo>
                  <a:pt x="678431" y="114820"/>
                  <a:pt x="677722" y="60240"/>
                  <a:pt x="602585" y="36140"/>
                </a:cubicBezTo>
                <a:cubicBezTo>
                  <a:pt x="527448" y="12040"/>
                  <a:pt x="369377" y="18419"/>
                  <a:pt x="270849" y="14875"/>
                </a:cubicBezTo>
                <a:cubicBezTo>
                  <a:pt x="172321" y="11331"/>
                  <a:pt x="-41748" y="29052"/>
                  <a:pt x="7162" y="2763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224C621-FEA7-4904-658E-915F802D28CE}"/>
              </a:ext>
            </a:extLst>
          </p:cNvPr>
          <p:cNvSpPr/>
          <p:nvPr/>
        </p:nvSpPr>
        <p:spPr>
          <a:xfrm>
            <a:off x="3589552" y="4378651"/>
            <a:ext cx="1063683" cy="261571"/>
          </a:xfrm>
          <a:custGeom>
            <a:avLst/>
            <a:gdLst>
              <a:gd name="connsiteX0" fmla="*/ 93566 w 1063683"/>
              <a:gd name="connsiteY0" fmla="*/ 261397 h 261571"/>
              <a:gd name="connsiteX1" fmla="*/ 501856 w 1063683"/>
              <a:gd name="connsiteY1" fmla="*/ 31734 h 261571"/>
              <a:gd name="connsiteX2" fmla="*/ 404037 w 1063683"/>
              <a:gd name="connsiteY2" fmla="*/ 108289 h 261571"/>
              <a:gd name="connsiteX3" fmla="*/ 642206 w 1063683"/>
              <a:gd name="connsiteY3" fmla="*/ 1963 h 261571"/>
              <a:gd name="connsiteX4" fmla="*/ 616688 w 1063683"/>
              <a:gd name="connsiteY4" fmla="*/ 40240 h 261571"/>
              <a:gd name="connsiteX5" fmla="*/ 748532 w 1063683"/>
              <a:gd name="connsiteY5" fmla="*/ 52999 h 261571"/>
              <a:gd name="connsiteX6" fmla="*/ 833592 w 1063683"/>
              <a:gd name="connsiteY6" fmla="*/ 121048 h 261571"/>
              <a:gd name="connsiteX7" fmla="*/ 833592 w 1063683"/>
              <a:gd name="connsiteY7" fmla="*/ 99782 h 261571"/>
              <a:gd name="connsiteX8" fmla="*/ 905894 w 1063683"/>
              <a:gd name="connsiteY8" fmla="*/ 214614 h 261571"/>
              <a:gd name="connsiteX9" fmla="*/ 901641 w 1063683"/>
              <a:gd name="connsiteY9" fmla="*/ 257144 h 261571"/>
              <a:gd name="connsiteX10" fmla="*/ 1063255 w 1063683"/>
              <a:gd name="connsiteY10" fmla="*/ 244385 h 261571"/>
              <a:gd name="connsiteX11" fmla="*/ 935665 w 1063683"/>
              <a:gd name="connsiteY11" fmla="*/ 116795 h 261571"/>
              <a:gd name="connsiteX12" fmla="*/ 569905 w 1063683"/>
              <a:gd name="connsiteY12" fmla="*/ 14722 h 261571"/>
              <a:gd name="connsiteX13" fmla="*/ 310470 w 1063683"/>
              <a:gd name="connsiteY13" fmla="*/ 138060 h 261571"/>
              <a:gd name="connsiteX14" fmla="*/ 0 w 1063683"/>
              <a:gd name="connsiteY14" fmla="*/ 231626 h 26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3683" h="261571">
                <a:moveTo>
                  <a:pt x="93566" y="261397"/>
                </a:moveTo>
                <a:cubicBezTo>
                  <a:pt x="271838" y="159324"/>
                  <a:pt x="450111" y="57252"/>
                  <a:pt x="501856" y="31734"/>
                </a:cubicBezTo>
                <a:cubicBezTo>
                  <a:pt x="553601" y="6216"/>
                  <a:pt x="380645" y="113251"/>
                  <a:pt x="404037" y="108289"/>
                </a:cubicBezTo>
                <a:cubicBezTo>
                  <a:pt x="427429" y="103327"/>
                  <a:pt x="606764" y="13304"/>
                  <a:pt x="642206" y="1963"/>
                </a:cubicBezTo>
                <a:cubicBezTo>
                  <a:pt x="677648" y="-9378"/>
                  <a:pt x="598967" y="31734"/>
                  <a:pt x="616688" y="40240"/>
                </a:cubicBezTo>
                <a:cubicBezTo>
                  <a:pt x="634409" y="48746"/>
                  <a:pt x="712381" y="39531"/>
                  <a:pt x="748532" y="52999"/>
                </a:cubicBezTo>
                <a:cubicBezTo>
                  <a:pt x="784683" y="66467"/>
                  <a:pt x="819415" y="113251"/>
                  <a:pt x="833592" y="121048"/>
                </a:cubicBezTo>
                <a:cubicBezTo>
                  <a:pt x="847769" y="128845"/>
                  <a:pt x="821542" y="84188"/>
                  <a:pt x="833592" y="99782"/>
                </a:cubicBezTo>
                <a:cubicBezTo>
                  <a:pt x="845642" y="115376"/>
                  <a:pt x="894553" y="188387"/>
                  <a:pt x="905894" y="214614"/>
                </a:cubicBezTo>
                <a:cubicBezTo>
                  <a:pt x="917235" y="240841"/>
                  <a:pt x="875414" y="252182"/>
                  <a:pt x="901641" y="257144"/>
                </a:cubicBezTo>
                <a:cubicBezTo>
                  <a:pt x="927868" y="262106"/>
                  <a:pt x="1057584" y="267777"/>
                  <a:pt x="1063255" y="244385"/>
                </a:cubicBezTo>
                <a:cubicBezTo>
                  <a:pt x="1068926" y="220993"/>
                  <a:pt x="1017890" y="155072"/>
                  <a:pt x="935665" y="116795"/>
                </a:cubicBezTo>
                <a:cubicBezTo>
                  <a:pt x="853440" y="78518"/>
                  <a:pt x="674104" y="11178"/>
                  <a:pt x="569905" y="14722"/>
                </a:cubicBezTo>
                <a:cubicBezTo>
                  <a:pt x="465706" y="18266"/>
                  <a:pt x="405454" y="101909"/>
                  <a:pt x="310470" y="138060"/>
                </a:cubicBezTo>
                <a:cubicBezTo>
                  <a:pt x="215486" y="174211"/>
                  <a:pt x="107743" y="202918"/>
                  <a:pt x="0" y="231626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8914961-607E-B083-630D-D589B8DB5821}"/>
              </a:ext>
            </a:extLst>
          </p:cNvPr>
          <p:cNvSpPr/>
          <p:nvPr/>
        </p:nvSpPr>
        <p:spPr>
          <a:xfrm>
            <a:off x="3912751" y="4444409"/>
            <a:ext cx="98900" cy="191817"/>
          </a:xfrm>
          <a:custGeom>
            <a:avLst/>
            <a:gdLst>
              <a:gd name="connsiteX0" fmla="*/ 68079 w 98900"/>
              <a:gd name="connsiteY0" fmla="*/ 0 h 191817"/>
              <a:gd name="connsiteX1" fmla="*/ 25549 w 98900"/>
              <a:gd name="connsiteY1" fmla="*/ 131844 h 191817"/>
              <a:gd name="connsiteX2" fmla="*/ 97850 w 98900"/>
              <a:gd name="connsiteY2" fmla="*/ 191386 h 191817"/>
              <a:gd name="connsiteX3" fmla="*/ 63826 w 98900"/>
              <a:gd name="connsiteY3" fmla="*/ 157362 h 191817"/>
              <a:gd name="connsiteX4" fmla="*/ 30 w 98900"/>
              <a:gd name="connsiteY4" fmla="*/ 131844 h 191817"/>
              <a:gd name="connsiteX5" fmla="*/ 72332 w 98900"/>
              <a:gd name="connsiteY5" fmla="*/ 55290 h 19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00" h="191817">
                <a:moveTo>
                  <a:pt x="68079" y="0"/>
                </a:moveTo>
                <a:cubicBezTo>
                  <a:pt x="44333" y="49973"/>
                  <a:pt x="20587" y="99946"/>
                  <a:pt x="25549" y="131844"/>
                </a:cubicBezTo>
                <a:cubicBezTo>
                  <a:pt x="30511" y="163742"/>
                  <a:pt x="91471" y="187133"/>
                  <a:pt x="97850" y="191386"/>
                </a:cubicBezTo>
                <a:cubicBezTo>
                  <a:pt x="104229" y="195639"/>
                  <a:pt x="80129" y="167286"/>
                  <a:pt x="63826" y="157362"/>
                </a:cubicBezTo>
                <a:cubicBezTo>
                  <a:pt x="47523" y="147438"/>
                  <a:pt x="-1388" y="148856"/>
                  <a:pt x="30" y="131844"/>
                </a:cubicBezTo>
                <a:cubicBezTo>
                  <a:pt x="1448" y="114832"/>
                  <a:pt x="36890" y="85061"/>
                  <a:pt x="72332" y="5529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5711044-3E5F-D6C9-795E-5EC1B6FB5BF9}"/>
              </a:ext>
            </a:extLst>
          </p:cNvPr>
          <p:cNvSpPr/>
          <p:nvPr/>
        </p:nvSpPr>
        <p:spPr>
          <a:xfrm>
            <a:off x="4138192" y="4401879"/>
            <a:ext cx="413138" cy="289206"/>
          </a:xfrm>
          <a:custGeom>
            <a:avLst/>
            <a:gdLst>
              <a:gd name="connsiteX0" fmla="*/ 187133 w 413138"/>
              <a:gd name="connsiteY0" fmla="*/ 0 h 289206"/>
              <a:gd name="connsiteX1" fmla="*/ 323229 w 413138"/>
              <a:gd name="connsiteY1" fmla="*/ 191386 h 289206"/>
              <a:gd name="connsiteX2" fmla="*/ 331735 w 413138"/>
              <a:gd name="connsiteY2" fmla="*/ 212651 h 289206"/>
              <a:gd name="connsiteX3" fmla="*/ 131843 w 413138"/>
              <a:gd name="connsiteY3" fmla="*/ 272194 h 289206"/>
              <a:gd name="connsiteX4" fmla="*/ 216904 w 413138"/>
              <a:gd name="connsiteY4" fmla="*/ 259434 h 289206"/>
              <a:gd name="connsiteX5" fmla="*/ 0 w 413138"/>
              <a:gd name="connsiteY5" fmla="*/ 289206 h 289206"/>
              <a:gd name="connsiteX6" fmla="*/ 399784 w 413138"/>
              <a:gd name="connsiteY6" fmla="*/ 242422 h 289206"/>
              <a:gd name="connsiteX7" fmla="*/ 318976 w 413138"/>
              <a:gd name="connsiteY7" fmla="*/ 204145 h 289206"/>
              <a:gd name="connsiteX8" fmla="*/ 327482 w 413138"/>
              <a:gd name="connsiteY8" fmla="*/ 110579 h 289206"/>
              <a:gd name="connsiteX9" fmla="*/ 289205 w 413138"/>
              <a:gd name="connsiteY9" fmla="*/ 123338 h 289206"/>
              <a:gd name="connsiteX10" fmla="*/ 246675 w 413138"/>
              <a:gd name="connsiteY10" fmla="*/ 72301 h 28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138" h="289206">
                <a:moveTo>
                  <a:pt x="187133" y="0"/>
                </a:moveTo>
                <a:lnTo>
                  <a:pt x="323229" y="191386"/>
                </a:lnTo>
                <a:cubicBezTo>
                  <a:pt x="347329" y="226828"/>
                  <a:pt x="363633" y="199183"/>
                  <a:pt x="331735" y="212651"/>
                </a:cubicBezTo>
                <a:cubicBezTo>
                  <a:pt x="299837" y="226119"/>
                  <a:pt x="150981" y="264397"/>
                  <a:pt x="131843" y="272194"/>
                </a:cubicBezTo>
                <a:cubicBezTo>
                  <a:pt x="112704" y="279991"/>
                  <a:pt x="216904" y="259434"/>
                  <a:pt x="216904" y="259434"/>
                </a:cubicBezTo>
                <a:lnTo>
                  <a:pt x="0" y="289206"/>
                </a:lnTo>
                <a:cubicBezTo>
                  <a:pt x="30480" y="286371"/>
                  <a:pt x="346621" y="256599"/>
                  <a:pt x="399784" y="242422"/>
                </a:cubicBezTo>
                <a:cubicBezTo>
                  <a:pt x="452947" y="228245"/>
                  <a:pt x="331026" y="226119"/>
                  <a:pt x="318976" y="204145"/>
                </a:cubicBezTo>
                <a:cubicBezTo>
                  <a:pt x="306926" y="182171"/>
                  <a:pt x="332444" y="124047"/>
                  <a:pt x="327482" y="110579"/>
                </a:cubicBezTo>
                <a:cubicBezTo>
                  <a:pt x="322520" y="97111"/>
                  <a:pt x="302673" y="129718"/>
                  <a:pt x="289205" y="123338"/>
                </a:cubicBezTo>
                <a:cubicBezTo>
                  <a:pt x="275737" y="116958"/>
                  <a:pt x="261206" y="94629"/>
                  <a:pt x="246675" y="72301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09C39FB-DEDE-1CD8-E37B-F107D52D2F07}"/>
              </a:ext>
            </a:extLst>
          </p:cNvPr>
          <p:cNvSpPr/>
          <p:nvPr/>
        </p:nvSpPr>
        <p:spPr>
          <a:xfrm>
            <a:off x="3793697" y="4546482"/>
            <a:ext cx="872249" cy="212676"/>
          </a:xfrm>
          <a:custGeom>
            <a:avLst/>
            <a:gdLst>
              <a:gd name="connsiteX0" fmla="*/ 0 w 872249"/>
              <a:gd name="connsiteY0" fmla="*/ 0 h 212676"/>
              <a:gd name="connsiteX1" fmla="*/ 263687 w 872249"/>
              <a:gd name="connsiteY1" fmla="*/ 157362 h 212676"/>
              <a:gd name="connsiteX2" fmla="*/ 225410 w 872249"/>
              <a:gd name="connsiteY2" fmla="*/ 157362 h 212676"/>
              <a:gd name="connsiteX3" fmla="*/ 523122 w 872249"/>
              <a:gd name="connsiteY3" fmla="*/ 170121 h 212676"/>
              <a:gd name="connsiteX4" fmla="*/ 412543 w 872249"/>
              <a:gd name="connsiteY4" fmla="*/ 170121 h 212676"/>
              <a:gd name="connsiteX5" fmla="*/ 778303 w 872249"/>
              <a:gd name="connsiteY5" fmla="*/ 148856 h 212676"/>
              <a:gd name="connsiteX6" fmla="*/ 871870 w 872249"/>
              <a:gd name="connsiteY6" fmla="*/ 212651 h 212676"/>
              <a:gd name="connsiteX7" fmla="*/ 757038 w 872249"/>
              <a:gd name="connsiteY7" fmla="*/ 140350 h 212676"/>
              <a:gd name="connsiteX8" fmla="*/ 357254 w 872249"/>
              <a:gd name="connsiteY8" fmla="*/ 153109 h 212676"/>
              <a:gd name="connsiteX9" fmla="*/ 123337 w 872249"/>
              <a:gd name="connsiteY9" fmla="*/ 76554 h 212676"/>
              <a:gd name="connsiteX10" fmla="*/ 174374 w 872249"/>
              <a:gd name="connsiteY10" fmla="*/ 114831 h 212676"/>
              <a:gd name="connsiteX11" fmla="*/ 89313 w 872249"/>
              <a:gd name="connsiteY11" fmla="*/ 46783 h 2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2249" h="212676">
                <a:moveTo>
                  <a:pt x="0" y="0"/>
                </a:moveTo>
                <a:cubicBezTo>
                  <a:pt x="113059" y="65567"/>
                  <a:pt x="226119" y="131135"/>
                  <a:pt x="263687" y="157362"/>
                </a:cubicBezTo>
                <a:cubicBezTo>
                  <a:pt x="301255" y="183589"/>
                  <a:pt x="225410" y="157362"/>
                  <a:pt x="225410" y="157362"/>
                </a:cubicBezTo>
                <a:lnTo>
                  <a:pt x="523122" y="170121"/>
                </a:lnTo>
                <a:cubicBezTo>
                  <a:pt x="554311" y="172247"/>
                  <a:pt x="370013" y="173665"/>
                  <a:pt x="412543" y="170121"/>
                </a:cubicBezTo>
                <a:cubicBezTo>
                  <a:pt x="455073" y="166577"/>
                  <a:pt x="701749" y="141768"/>
                  <a:pt x="778303" y="148856"/>
                </a:cubicBezTo>
                <a:cubicBezTo>
                  <a:pt x="854857" y="155944"/>
                  <a:pt x="875414" y="214069"/>
                  <a:pt x="871870" y="212651"/>
                </a:cubicBezTo>
                <a:cubicBezTo>
                  <a:pt x="868326" y="211233"/>
                  <a:pt x="842807" y="150274"/>
                  <a:pt x="757038" y="140350"/>
                </a:cubicBezTo>
                <a:cubicBezTo>
                  <a:pt x="671269" y="130426"/>
                  <a:pt x="462871" y="163742"/>
                  <a:pt x="357254" y="153109"/>
                </a:cubicBezTo>
                <a:cubicBezTo>
                  <a:pt x="251637" y="142476"/>
                  <a:pt x="153817" y="82934"/>
                  <a:pt x="123337" y="76554"/>
                </a:cubicBezTo>
                <a:cubicBezTo>
                  <a:pt x="92857" y="70174"/>
                  <a:pt x="180045" y="119793"/>
                  <a:pt x="174374" y="114831"/>
                </a:cubicBezTo>
                <a:cubicBezTo>
                  <a:pt x="168703" y="109869"/>
                  <a:pt x="129008" y="78326"/>
                  <a:pt x="89313" y="46783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D03A87-A466-F873-C373-7531C0043317}"/>
              </a:ext>
            </a:extLst>
          </p:cNvPr>
          <p:cNvSpPr/>
          <p:nvPr/>
        </p:nvSpPr>
        <p:spPr>
          <a:xfrm>
            <a:off x="3844036" y="4648103"/>
            <a:ext cx="743460" cy="238621"/>
          </a:xfrm>
          <a:custGeom>
            <a:avLst/>
            <a:gdLst>
              <a:gd name="connsiteX0" fmla="*/ 68745 w 743460"/>
              <a:gd name="connsiteY0" fmla="*/ 238621 h 238621"/>
              <a:gd name="connsiteX1" fmla="*/ 697 w 743460"/>
              <a:gd name="connsiteY1" fmla="*/ 30223 h 238621"/>
              <a:gd name="connsiteX2" fmla="*/ 34721 w 743460"/>
              <a:gd name="connsiteY2" fmla="*/ 81259 h 238621"/>
              <a:gd name="connsiteX3" fmla="*/ 55986 w 743460"/>
              <a:gd name="connsiteY3" fmla="*/ 38729 h 238621"/>
              <a:gd name="connsiteX4" fmla="*/ 336686 w 743460"/>
              <a:gd name="connsiteY4" fmla="*/ 136548 h 238621"/>
              <a:gd name="connsiteX5" fmla="*/ 213348 w 743460"/>
              <a:gd name="connsiteY5" fmla="*/ 89765 h 238621"/>
              <a:gd name="connsiteX6" fmla="*/ 557843 w 743460"/>
              <a:gd name="connsiteY6" fmla="*/ 132295 h 238621"/>
              <a:gd name="connsiteX7" fmla="*/ 528072 w 743460"/>
              <a:gd name="connsiteY7" fmla="*/ 128042 h 238621"/>
              <a:gd name="connsiteX8" fmla="*/ 740723 w 743460"/>
              <a:gd name="connsiteY8" fmla="*/ 64247 h 238621"/>
              <a:gd name="connsiteX9" fmla="*/ 353698 w 743460"/>
              <a:gd name="connsiteY9" fmla="*/ 59994 h 238621"/>
              <a:gd name="connsiteX10" fmla="*/ 38974 w 743460"/>
              <a:gd name="connsiteY10" fmla="*/ 451 h 238621"/>
              <a:gd name="connsiteX11" fmla="*/ 38974 w 743460"/>
              <a:gd name="connsiteY11" fmla="*/ 34476 h 238621"/>
              <a:gd name="connsiteX12" fmla="*/ 43227 w 743460"/>
              <a:gd name="connsiteY12" fmla="*/ 68500 h 2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460" h="238621">
                <a:moveTo>
                  <a:pt x="68745" y="238621"/>
                </a:moveTo>
                <a:cubicBezTo>
                  <a:pt x="37556" y="147535"/>
                  <a:pt x="6368" y="56450"/>
                  <a:pt x="697" y="30223"/>
                </a:cubicBezTo>
                <a:cubicBezTo>
                  <a:pt x="-4974" y="3996"/>
                  <a:pt x="25506" y="79841"/>
                  <a:pt x="34721" y="81259"/>
                </a:cubicBezTo>
                <a:cubicBezTo>
                  <a:pt x="43936" y="82677"/>
                  <a:pt x="5659" y="29514"/>
                  <a:pt x="55986" y="38729"/>
                </a:cubicBezTo>
                <a:cubicBezTo>
                  <a:pt x="106313" y="47944"/>
                  <a:pt x="310459" y="128042"/>
                  <a:pt x="336686" y="136548"/>
                </a:cubicBezTo>
                <a:cubicBezTo>
                  <a:pt x="362913" y="145054"/>
                  <a:pt x="176489" y="90474"/>
                  <a:pt x="213348" y="89765"/>
                </a:cubicBezTo>
                <a:cubicBezTo>
                  <a:pt x="250207" y="89056"/>
                  <a:pt x="505389" y="125916"/>
                  <a:pt x="557843" y="132295"/>
                </a:cubicBezTo>
                <a:cubicBezTo>
                  <a:pt x="610297" y="138674"/>
                  <a:pt x="497592" y="139383"/>
                  <a:pt x="528072" y="128042"/>
                </a:cubicBezTo>
                <a:cubicBezTo>
                  <a:pt x="558552" y="116701"/>
                  <a:pt x="769785" y="75588"/>
                  <a:pt x="740723" y="64247"/>
                </a:cubicBezTo>
                <a:cubicBezTo>
                  <a:pt x="711661" y="52906"/>
                  <a:pt x="470656" y="70627"/>
                  <a:pt x="353698" y="59994"/>
                </a:cubicBezTo>
                <a:cubicBezTo>
                  <a:pt x="236740" y="49361"/>
                  <a:pt x="91428" y="4704"/>
                  <a:pt x="38974" y="451"/>
                </a:cubicBezTo>
                <a:cubicBezTo>
                  <a:pt x="-13480" y="-3802"/>
                  <a:pt x="38265" y="23135"/>
                  <a:pt x="38974" y="34476"/>
                </a:cubicBezTo>
                <a:cubicBezTo>
                  <a:pt x="39683" y="45817"/>
                  <a:pt x="41455" y="57158"/>
                  <a:pt x="43227" y="6850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74602EF-1613-56A5-E832-120B99424B05}"/>
              </a:ext>
            </a:extLst>
          </p:cNvPr>
          <p:cNvSpPr/>
          <p:nvPr/>
        </p:nvSpPr>
        <p:spPr>
          <a:xfrm>
            <a:off x="4036511" y="4380614"/>
            <a:ext cx="318994" cy="322045"/>
          </a:xfrm>
          <a:custGeom>
            <a:avLst/>
            <a:gdLst>
              <a:gd name="connsiteX0" fmla="*/ 50644 w 318994"/>
              <a:gd name="connsiteY0" fmla="*/ 0 h 322045"/>
              <a:gd name="connsiteX1" fmla="*/ 3861 w 318994"/>
              <a:gd name="connsiteY1" fmla="*/ 187133 h 322045"/>
              <a:gd name="connsiteX2" fmla="*/ 139958 w 318994"/>
              <a:gd name="connsiteY2" fmla="*/ 318977 h 322045"/>
              <a:gd name="connsiteX3" fmla="*/ 276055 w 318994"/>
              <a:gd name="connsiteY3" fmla="*/ 272193 h 322045"/>
              <a:gd name="connsiteX4" fmla="*/ 314332 w 318994"/>
              <a:gd name="connsiteY4" fmla="*/ 182880 h 322045"/>
              <a:gd name="connsiteX5" fmla="*/ 318585 w 318994"/>
              <a:gd name="connsiteY5" fmla="*/ 85060 h 322045"/>
              <a:gd name="connsiteX6" fmla="*/ 318585 w 318994"/>
              <a:gd name="connsiteY6" fmla="*/ 51036 h 32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94" h="322045">
                <a:moveTo>
                  <a:pt x="50644" y="0"/>
                </a:moveTo>
                <a:cubicBezTo>
                  <a:pt x="19809" y="66985"/>
                  <a:pt x="-11025" y="133970"/>
                  <a:pt x="3861" y="187133"/>
                </a:cubicBezTo>
                <a:cubicBezTo>
                  <a:pt x="18747" y="240296"/>
                  <a:pt x="94592" y="304800"/>
                  <a:pt x="139958" y="318977"/>
                </a:cubicBezTo>
                <a:cubicBezTo>
                  <a:pt x="185324" y="333154"/>
                  <a:pt x="246993" y="294876"/>
                  <a:pt x="276055" y="272193"/>
                </a:cubicBezTo>
                <a:cubicBezTo>
                  <a:pt x="305117" y="249510"/>
                  <a:pt x="307244" y="214069"/>
                  <a:pt x="314332" y="182880"/>
                </a:cubicBezTo>
                <a:cubicBezTo>
                  <a:pt x="321420" y="151691"/>
                  <a:pt x="317876" y="107034"/>
                  <a:pt x="318585" y="85060"/>
                </a:cubicBezTo>
                <a:cubicBezTo>
                  <a:pt x="319294" y="63086"/>
                  <a:pt x="318939" y="57061"/>
                  <a:pt x="318585" y="51036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F21B829-5560-434B-1E03-8442ACE5A9C3}"/>
              </a:ext>
            </a:extLst>
          </p:cNvPr>
          <p:cNvSpPr/>
          <p:nvPr/>
        </p:nvSpPr>
        <p:spPr>
          <a:xfrm>
            <a:off x="4100479" y="4439954"/>
            <a:ext cx="186589" cy="170743"/>
          </a:xfrm>
          <a:custGeom>
            <a:avLst/>
            <a:gdLst>
              <a:gd name="connsiteX0" fmla="*/ 152544 w 186589"/>
              <a:gd name="connsiteY0" fmla="*/ 202 h 170743"/>
              <a:gd name="connsiteX1" fmla="*/ 63231 w 186589"/>
              <a:gd name="connsiteY1" fmla="*/ 59745 h 170743"/>
              <a:gd name="connsiteX2" fmla="*/ 114267 w 186589"/>
              <a:gd name="connsiteY2" fmla="*/ 89516 h 170743"/>
              <a:gd name="connsiteX3" fmla="*/ 80243 w 186589"/>
              <a:gd name="connsiteY3" fmla="*/ 106528 h 170743"/>
              <a:gd name="connsiteX4" fmla="*/ 186568 w 186589"/>
              <a:gd name="connsiteY4" fmla="*/ 170323 h 170743"/>
              <a:gd name="connsiteX5" fmla="*/ 88749 w 186589"/>
              <a:gd name="connsiteY5" fmla="*/ 132046 h 170743"/>
              <a:gd name="connsiteX6" fmla="*/ 3688 w 186589"/>
              <a:gd name="connsiteY6" fmla="*/ 89516 h 170743"/>
              <a:gd name="connsiteX7" fmla="*/ 29207 w 186589"/>
              <a:gd name="connsiteY7" fmla="*/ 42733 h 170743"/>
              <a:gd name="connsiteX8" fmla="*/ 152544 w 186589"/>
              <a:gd name="connsiteY8" fmla="*/ 202 h 17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89" h="170743">
                <a:moveTo>
                  <a:pt x="152544" y="202"/>
                </a:moveTo>
                <a:cubicBezTo>
                  <a:pt x="158215" y="3037"/>
                  <a:pt x="69610" y="44859"/>
                  <a:pt x="63231" y="59745"/>
                </a:cubicBezTo>
                <a:cubicBezTo>
                  <a:pt x="56851" y="74631"/>
                  <a:pt x="111432" y="81719"/>
                  <a:pt x="114267" y="89516"/>
                </a:cubicBezTo>
                <a:cubicBezTo>
                  <a:pt x="117102" y="97313"/>
                  <a:pt x="68193" y="93060"/>
                  <a:pt x="80243" y="106528"/>
                </a:cubicBezTo>
                <a:cubicBezTo>
                  <a:pt x="92293" y="119996"/>
                  <a:pt x="185150" y="166070"/>
                  <a:pt x="186568" y="170323"/>
                </a:cubicBezTo>
                <a:cubicBezTo>
                  <a:pt x="187986" y="174576"/>
                  <a:pt x="119229" y="145514"/>
                  <a:pt x="88749" y="132046"/>
                </a:cubicBezTo>
                <a:cubicBezTo>
                  <a:pt x="58269" y="118578"/>
                  <a:pt x="13612" y="104401"/>
                  <a:pt x="3688" y="89516"/>
                </a:cubicBezTo>
                <a:cubicBezTo>
                  <a:pt x="-6236" y="74631"/>
                  <a:pt x="4398" y="60454"/>
                  <a:pt x="29207" y="42733"/>
                </a:cubicBezTo>
                <a:cubicBezTo>
                  <a:pt x="54016" y="25012"/>
                  <a:pt x="146873" y="-2633"/>
                  <a:pt x="152544" y="2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887FD0B-3F34-B042-9670-A6E1E2707FDC}"/>
              </a:ext>
            </a:extLst>
          </p:cNvPr>
          <p:cNvSpPr/>
          <p:nvPr/>
        </p:nvSpPr>
        <p:spPr>
          <a:xfrm>
            <a:off x="5443870" y="4286826"/>
            <a:ext cx="871922" cy="297933"/>
          </a:xfrm>
          <a:custGeom>
            <a:avLst/>
            <a:gdLst>
              <a:gd name="connsiteX0" fmla="*/ 0 w 871922"/>
              <a:gd name="connsiteY0" fmla="*/ 297933 h 297933"/>
              <a:gd name="connsiteX1" fmla="*/ 340242 w 871922"/>
              <a:gd name="connsiteY1" fmla="*/ 25740 h 297933"/>
              <a:gd name="connsiteX2" fmla="*/ 293458 w 871922"/>
              <a:gd name="connsiteY2" fmla="*/ 76776 h 297933"/>
              <a:gd name="connsiteX3" fmla="*/ 501857 w 871922"/>
              <a:gd name="connsiteY3" fmla="*/ 68270 h 297933"/>
              <a:gd name="connsiteX4" fmla="*/ 667724 w 871922"/>
              <a:gd name="connsiteY4" fmla="*/ 132065 h 297933"/>
              <a:gd name="connsiteX5" fmla="*/ 663471 w 871922"/>
              <a:gd name="connsiteY5" fmla="*/ 102294 h 297933"/>
              <a:gd name="connsiteX6" fmla="*/ 871870 w 871922"/>
              <a:gd name="connsiteY6" fmla="*/ 268162 h 297933"/>
              <a:gd name="connsiteX7" fmla="*/ 642206 w 871922"/>
              <a:gd name="connsiteY7" fmla="*/ 68270 h 297933"/>
              <a:gd name="connsiteX8" fmla="*/ 195639 w 871922"/>
              <a:gd name="connsiteY8" fmla="*/ 221 h 297933"/>
              <a:gd name="connsiteX9" fmla="*/ 276446 w 871922"/>
              <a:gd name="connsiteY9" fmla="*/ 51258 h 297933"/>
              <a:gd name="connsiteX10" fmla="*/ 29771 w 871922"/>
              <a:gd name="connsiteY10" fmla="*/ 174595 h 297933"/>
              <a:gd name="connsiteX11" fmla="*/ 123337 w 871922"/>
              <a:gd name="connsiteY11" fmla="*/ 115053 h 297933"/>
              <a:gd name="connsiteX12" fmla="*/ 76554 w 871922"/>
              <a:gd name="connsiteY12" fmla="*/ 229885 h 297933"/>
              <a:gd name="connsiteX13" fmla="*/ 178627 w 871922"/>
              <a:gd name="connsiteY13" fmla="*/ 119306 h 2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1922" h="297933">
                <a:moveTo>
                  <a:pt x="0" y="297933"/>
                </a:moveTo>
                <a:lnTo>
                  <a:pt x="340242" y="25740"/>
                </a:lnTo>
                <a:cubicBezTo>
                  <a:pt x="389152" y="-11119"/>
                  <a:pt x="266522" y="69688"/>
                  <a:pt x="293458" y="76776"/>
                </a:cubicBezTo>
                <a:cubicBezTo>
                  <a:pt x="320394" y="83864"/>
                  <a:pt x="439479" y="59055"/>
                  <a:pt x="501857" y="68270"/>
                </a:cubicBezTo>
                <a:cubicBezTo>
                  <a:pt x="564235" y="77485"/>
                  <a:pt x="640788" y="126394"/>
                  <a:pt x="667724" y="132065"/>
                </a:cubicBezTo>
                <a:cubicBezTo>
                  <a:pt x="694660" y="137736"/>
                  <a:pt x="629447" y="79611"/>
                  <a:pt x="663471" y="102294"/>
                </a:cubicBezTo>
                <a:cubicBezTo>
                  <a:pt x="697495" y="124977"/>
                  <a:pt x="875414" y="273833"/>
                  <a:pt x="871870" y="268162"/>
                </a:cubicBezTo>
                <a:cubicBezTo>
                  <a:pt x="868326" y="262491"/>
                  <a:pt x="754911" y="112927"/>
                  <a:pt x="642206" y="68270"/>
                </a:cubicBezTo>
                <a:cubicBezTo>
                  <a:pt x="529501" y="23613"/>
                  <a:pt x="256599" y="3056"/>
                  <a:pt x="195639" y="221"/>
                </a:cubicBezTo>
                <a:cubicBezTo>
                  <a:pt x="134679" y="-2614"/>
                  <a:pt x="304091" y="22196"/>
                  <a:pt x="276446" y="51258"/>
                </a:cubicBezTo>
                <a:cubicBezTo>
                  <a:pt x="248801" y="80320"/>
                  <a:pt x="55289" y="163963"/>
                  <a:pt x="29771" y="174595"/>
                </a:cubicBezTo>
                <a:cubicBezTo>
                  <a:pt x="4253" y="185227"/>
                  <a:pt x="115540" y="105838"/>
                  <a:pt x="123337" y="115053"/>
                </a:cubicBezTo>
                <a:cubicBezTo>
                  <a:pt x="131134" y="124268"/>
                  <a:pt x="67339" y="229176"/>
                  <a:pt x="76554" y="229885"/>
                </a:cubicBezTo>
                <a:cubicBezTo>
                  <a:pt x="85769" y="230594"/>
                  <a:pt x="132198" y="174950"/>
                  <a:pt x="178627" y="119306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80F83B1-7643-6CA1-8CA7-836F8D2658B6}"/>
              </a:ext>
            </a:extLst>
          </p:cNvPr>
          <p:cNvSpPr/>
          <p:nvPr/>
        </p:nvSpPr>
        <p:spPr>
          <a:xfrm>
            <a:off x="5388580" y="4396144"/>
            <a:ext cx="848452" cy="180109"/>
          </a:xfrm>
          <a:custGeom>
            <a:avLst/>
            <a:gdLst>
              <a:gd name="connsiteX0" fmla="*/ 0 w 848452"/>
              <a:gd name="connsiteY0" fmla="*/ 180109 h 180109"/>
              <a:gd name="connsiteX1" fmla="*/ 399785 w 848452"/>
              <a:gd name="connsiteY1" fmla="*/ 9988 h 180109"/>
              <a:gd name="connsiteX2" fmla="*/ 361507 w 848452"/>
              <a:gd name="connsiteY2" fmla="*/ 18494 h 180109"/>
              <a:gd name="connsiteX3" fmla="*/ 612436 w 848452"/>
              <a:gd name="connsiteY3" fmla="*/ 5735 h 180109"/>
              <a:gd name="connsiteX4" fmla="*/ 578412 w 848452"/>
              <a:gd name="connsiteY4" fmla="*/ 9988 h 180109"/>
              <a:gd name="connsiteX5" fmla="*/ 846352 w 848452"/>
              <a:gd name="connsiteY5" fmla="*/ 48265 h 180109"/>
              <a:gd name="connsiteX6" fmla="*/ 688990 w 848452"/>
              <a:gd name="connsiteY6" fmla="*/ 22747 h 180109"/>
              <a:gd name="connsiteX7" fmla="*/ 433809 w 848452"/>
              <a:gd name="connsiteY7" fmla="*/ 14241 h 180109"/>
              <a:gd name="connsiteX8" fmla="*/ 395532 w 848452"/>
              <a:gd name="connsiteY8" fmla="*/ 27000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452" h="180109">
                <a:moveTo>
                  <a:pt x="0" y="180109"/>
                </a:moveTo>
                <a:lnTo>
                  <a:pt x="399785" y="9988"/>
                </a:lnTo>
                <a:cubicBezTo>
                  <a:pt x="460036" y="-16948"/>
                  <a:pt x="326065" y="19203"/>
                  <a:pt x="361507" y="18494"/>
                </a:cubicBezTo>
                <a:cubicBezTo>
                  <a:pt x="396949" y="17785"/>
                  <a:pt x="576285" y="7153"/>
                  <a:pt x="612436" y="5735"/>
                </a:cubicBezTo>
                <a:cubicBezTo>
                  <a:pt x="648587" y="4317"/>
                  <a:pt x="539426" y="2900"/>
                  <a:pt x="578412" y="9988"/>
                </a:cubicBezTo>
                <a:cubicBezTo>
                  <a:pt x="617398" y="17076"/>
                  <a:pt x="827922" y="46139"/>
                  <a:pt x="846352" y="48265"/>
                </a:cubicBezTo>
                <a:cubicBezTo>
                  <a:pt x="864782" y="50391"/>
                  <a:pt x="757747" y="28418"/>
                  <a:pt x="688990" y="22747"/>
                </a:cubicBezTo>
                <a:cubicBezTo>
                  <a:pt x="620233" y="17076"/>
                  <a:pt x="482719" y="13532"/>
                  <a:pt x="433809" y="14241"/>
                </a:cubicBezTo>
                <a:cubicBezTo>
                  <a:pt x="384899" y="14950"/>
                  <a:pt x="390215" y="20975"/>
                  <a:pt x="395532" y="2700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2AB8A7D-FA0B-1E95-F924-70471530F80C}"/>
              </a:ext>
            </a:extLst>
          </p:cNvPr>
          <p:cNvSpPr/>
          <p:nvPr/>
        </p:nvSpPr>
        <p:spPr>
          <a:xfrm>
            <a:off x="5435364" y="4414200"/>
            <a:ext cx="935665" cy="247113"/>
          </a:xfrm>
          <a:custGeom>
            <a:avLst/>
            <a:gdLst>
              <a:gd name="connsiteX0" fmla="*/ 0 w 935665"/>
              <a:gd name="connsiteY0" fmla="*/ 247113 h 247113"/>
              <a:gd name="connsiteX1" fmla="*/ 208398 w 935665"/>
              <a:gd name="connsiteY1" fmla="*/ 34462 h 247113"/>
              <a:gd name="connsiteX2" fmla="*/ 187133 w 935665"/>
              <a:gd name="connsiteY2" fmla="*/ 89752 h 247113"/>
              <a:gd name="connsiteX3" fmla="*/ 331736 w 935665"/>
              <a:gd name="connsiteY3" fmla="*/ 38715 h 247113"/>
              <a:gd name="connsiteX4" fmla="*/ 331736 w 935665"/>
              <a:gd name="connsiteY4" fmla="*/ 55727 h 247113"/>
              <a:gd name="connsiteX5" fmla="*/ 552893 w 935665"/>
              <a:gd name="connsiteY5" fmla="*/ 13197 h 247113"/>
              <a:gd name="connsiteX6" fmla="*/ 416796 w 935665"/>
              <a:gd name="connsiteY6" fmla="*/ 30209 h 247113"/>
              <a:gd name="connsiteX7" fmla="*/ 574158 w 935665"/>
              <a:gd name="connsiteY7" fmla="*/ 64233 h 247113"/>
              <a:gd name="connsiteX8" fmla="*/ 595423 w 935665"/>
              <a:gd name="connsiteY8" fmla="*/ 438 h 247113"/>
              <a:gd name="connsiteX9" fmla="*/ 693243 w 935665"/>
              <a:gd name="connsiteY9" fmla="*/ 102511 h 247113"/>
              <a:gd name="connsiteX10" fmla="*/ 723014 w 935665"/>
              <a:gd name="connsiteY10" fmla="*/ 115270 h 247113"/>
              <a:gd name="connsiteX11" fmla="*/ 935665 w 935665"/>
              <a:gd name="connsiteY11" fmla="*/ 238607 h 24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665" h="247113">
                <a:moveTo>
                  <a:pt x="0" y="247113"/>
                </a:moveTo>
                <a:cubicBezTo>
                  <a:pt x="88604" y="153901"/>
                  <a:pt x="177209" y="60689"/>
                  <a:pt x="208398" y="34462"/>
                </a:cubicBezTo>
                <a:cubicBezTo>
                  <a:pt x="239587" y="8235"/>
                  <a:pt x="166577" y="89043"/>
                  <a:pt x="187133" y="89752"/>
                </a:cubicBezTo>
                <a:cubicBezTo>
                  <a:pt x="207689" y="90461"/>
                  <a:pt x="307636" y="44386"/>
                  <a:pt x="331736" y="38715"/>
                </a:cubicBezTo>
                <a:cubicBezTo>
                  <a:pt x="355836" y="33044"/>
                  <a:pt x="294877" y="59980"/>
                  <a:pt x="331736" y="55727"/>
                </a:cubicBezTo>
                <a:cubicBezTo>
                  <a:pt x="368596" y="51474"/>
                  <a:pt x="538716" y="17450"/>
                  <a:pt x="552893" y="13197"/>
                </a:cubicBezTo>
                <a:cubicBezTo>
                  <a:pt x="567070" y="8944"/>
                  <a:pt x="413252" y="21703"/>
                  <a:pt x="416796" y="30209"/>
                </a:cubicBezTo>
                <a:cubicBezTo>
                  <a:pt x="420340" y="38715"/>
                  <a:pt x="544387" y="69195"/>
                  <a:pt x="574158" y="64233"/>
                </a:cubicBezTo>
                <a:cubicBezTo>
                  <a:pt x="603929" y="59271"/>
                  <a:pt x="575575" y="-5942"/>
                  <a:pt x="595423" y="438"/>
                </a:cubicBezTo>
                <a:cubicBezTo>
                  <a:pt x="615271" y="6818"/>
                  <a:pt x="671978" y="83372"/>
                  <a:pt x="693243" y="102511"/>
                </a:cubicBezTo>
                <a:cubicBezTo>
                  <a:pt x="714508" y="121650"/>
                  <a:pt x="682610" y="92587"/>
                  <a:pt x="723014" y="115270"/>
                </a:cubicBezTo>
                <a:cubicBezTo>
                  <a:pt x="763418" y="137953"/>
                  <a:pt x="849541" y="188280"/>
                  <a:pt x="935665" y="238607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0A3707D-6BDC-93A7-BAB9-0D9053B81E55}"/>
              </a:ext>
            </a:extLst>
          </p:cNvPr>
          <p:cNvSpPr/>
          <p:nvPr/>
        </p:nvSpPr>
        <p:spPr>
          <a:xfrm>
            <a:off x="5609680" y="4401879"/>
            <a:ext cx="59600" cy="340242"/>
          </a:xfrm>
          <a:custGeom>
            <a:avLst/>
            <a:gdLst>
              <a:gd name="connsiteX0" fmla="*/ 59600 w 59600"/>
              <a:gd name="connsiteY0" fmla="*/ 0 h 340242"/>
              <a:gd name="connsiteX1" fmla="*/ 12817 w 59600"/>
              <a:gd name="connsiteY1" fmla="*/ 144603 h 340242"/>
              <a:gd name="connsiteX2" fmla="*/ 25576 w 59600"/>
              <a:gd name="connsiteY2" fmla="*/ 212651 h 340242"/>
              <a:gd name="connsiteX3" fmla="*/ 58 w 59600"/>
              <a:gd name="connsiteY3" fmla="*/ 136097 h 340242"/>
              <a:gd name="connsiteX4" fmla="*/ 34082 w 59600"/>
              <a:gd name="connsiteY4" fmla="*/ 340242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00" h="340242">
                <a:moveTo>
                  <a:pt x="59600" y="0"/>
                </a:moveTo>
                <a:cubicBezTo>
                  <a:pt x="39044" y="54580"/>
                  <a:pt x="18488" y="109161"/>
                  <a:pt x="12817" y="144603"/>
                </a:cubicBezTo>
                <a:cubicBezTo>
                  <a:pt x="7146" y="180045"/>
                  <a:pt x="27702" y="214069"/>
                  <a:pt x="25576" y="212651"/>
                </a:cubicBezTo>
                <a:cubicBezTo>
                  <a:pt x="23449" y="211233"/>
                  <a:pt x="-1360" y="114832"/>
                  <a:pt x="58" y="136097"/>
                </a:cubicBezTo>
                <a:cubicBezTo>
                  <a:pt x="1476" y="157362"/>
                  <a:pt x="17779" y="248802"/>
                  <a:pt x="34082" y="340242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70BB71C-98D3-F577-996F-197B53BFFC4E}"/>
              </a:ext>
            </a:extLst>
          </p:cNvPr>
          <p:cNvSpPr/>
          <p:nvPr/>
        </p:nvSpPr>
        <p:spPr>
          <a:xfrm>
            <a:off x="5501794" y="4423144"/>
            <a:ext cx="666816" cy="383105"/>
          </a:xfrm>
          <a:custGeom>
            <a:avLst/>
            <a:gdLst>
              <a:gd name="connsiteX0" fmla="*/ 82426 w 666816"/>
              <a:gd name="connsiteY0" fmla="*/ 0 h 383105"/>
              <a:gd name="connsiteX1" fmla="*/ 44148 w 666816"/>
              <a:gd name="connsiteY1" fmla="*/ 161615 h 383105"/>
              <a:gd name="connsiteX2" fmla="*/ 95185 w 666816"/>
              <a:gd name="connsiteY2" fmla="*/ 208398 h 383105"/>
              <a:gd name="connsiteX3" fmla="*/ 1618 w 666816"/>
              <a:gd name="connsiteY3" fmla="*/ 208398 h 383105"/>
              <a:gd name="connsiteX4" fmla="*/ 188751 w 666816"/>
              <a:gd name="connsiteY4" fmla="*/ 246676 h 383105"/>
              <a:gd name="connsiteX5" fmla="*/ 401402 w 666816"/>
              <a:gd name="connsiteY5" fmla="*/ 382772 h 383105"/>
              <a:gd name="connsiteX6" fmla="*/ 388643 w 666816"/>
              <a:gd name="connsiteY6" fmla="*/ 284953 h 383105"/>
              <a:gd name="connsiteX7" fmla="*/ 494969 w 666816"/>
              <a:gd name="connsiteY7" fmla="*/ 280700 h 383105"/>
              <a:gd name="connsiteX8" fmla="*/ 660837 w 666816"/>
              <a:gd name="connsiteY8" fmla="*/ 250929 h 383105"/>
              <a:gd name="connsiteX9" fmla="*/ 631066 w 666816"/>
              <a:gd name="connsiteY9" fmla="*/ 119085 h 383105"/>
              <a:gd name="connsiteX10" fmla="*/ 639572 w 666816"/>
              <a:gd name="connsiteY10" fmla="*/ 85061 h 38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816" h="383105">
                <a:moveTo>
                  <a:pt x="82426" y="0"/>
                </a:moveTo>
                <a:cubicBezTo>
                  <a:pt x="62223" y="63441"/>
                  <a:pt x="42021" y="126882"/>
                  <a:pt x="44148" y="161615"/>
                </a:cubicBezTo>
                <a:cubicBezTo>
                  <a:pt x="46275" y="196348"/>
                  <a:pt x="102273" y="200601"/>
                  <a:pt x="95185" y="208398"/>
                </a:cubicBezTo>
                <a:cubicBezTo>
                  <a:pt x="88097" y="216195"/>
                  <a:pt x="-13976" y="202018"/>
                  <a:pt x="1618" y="208398"/>
                </a:cubicBezTo>
                <a:cubicBezTo>
                  <a:pt x="17212" y="214778"/>
                  <a:pt x="122120" y="217614"/>
                  <a:pt x="188751" y="246676"/>
                </a:cubicBezTo>
                <a:cubicBezTo>
                  <a:pt x="255382" y="275738"/>
                  <a:pt x="368087" y="376393"/>
                  <a:pt x="401402" y="382772"/>
                </a:cubicBezTo>
                <a:cubicBezTo>
                  <a:pt x="434717" y="389152"/>
                  <a:pt x="373049" y="301965"/>
                  <a:pt x="388643" y="284953"/>
                </a:cubicBezTo>
                <a:cubicBezTo>
                  <a:pt x="404238" y="267941"/>
                  <a:pt x="449603" y="286371"/>
                  <a:pt x="494969" y="280700"/>
                </a:cubicBezTo>
                <a:cubicBezTo>
                  <a:pt x="540335" y="275029"/>
                  <a:pt x="638154" y="277865"/>
                  <a:pt x="660837" y="250929"/>
                </a:cubicBezTo>
                <a:cubicBezTo>
                  <a:pt x="683520" y="223993"/>
                  <a:pt x="634610" y="146730"/>
                  <a:pt x="631066" y="119085"/>
                </a:cubicBezTo>
                <a:cubicBezTo>
                  <a:pt x="627522" y="91440"/>
                  <a:pt x="633547" y="88250"/>
                  <a:pt x="639572" y="85061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370B51D-24F0-0607-8134-8B6320DF18DE}"/>
              </a:ext>
            </a:extLst>
          </p:cNvPr>
          <p:cNvSpPr/>
          <p:nvPr/>
        </p:nvSpPr>
        <p:spPr>
          <a:xfrm>
            <a:off x="5643605" y="4503952"/>
            <a:ext cx="479490" cy="212662"/>
          </a:xfrm>
          <a:custGeom>
            <a:avLst/>
            <a:gdLst>
              <a:gd name="connsiteX0" fmla="*/ 157 w 479490"/>
              <a:gd name="connsiteY0" fmla="*/ 157361 h 212662"/>
              <a:gd name="connsiteX1" fmla="*/ 55446 w 479490"/>
              <a:gd name="connsiteY1" fmla="*/ 170121 h 212662"/>
              <a:gd name="connsiteX2" fmla="*/ 340399 w 479490"/>
              <a:gd name="connsiteY2" fmla="*/ 212651 h 212662"/>
              <a:gd name="connsiteX3" fmla="*/ 472242 w 479490"/>
              <a:gd name="connsiteY3" fmla="*/ 174374 h 212662"/>
              <a:gd name="connsiteX4" fmla="*/ 463736 w 479490"/>
              <a:gd name="connsiteY4" fmla="*/ 178627 h 212662"/>
              <a:gd name="connsiteX5" fmla="*/ 476495 w 479490"/>
              <a:gd name="connsiteY5" fmla="*/ 136096 h 212662"/>
              <a:gd name="connsiteX6" fmla="*/ 459483 w 479490"/>
              <a:gd name="connsiteY6" fmla="*/ 0 h 21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90" h="212662">
                <a:moveTo>
                  <a:pt x="157" y="157361"/>
                </a:moveTo>
                <a:cubicBezTo>
                  <a:pt x="-552" y="159133"/>
                  <a:pt x="-1261" y="160906"/>
                  <a:pt x="55446" y="170121"/>
                </a:cubicBezTo>
                <a:cubicBezTo>
                  <a:pt x="112153" y="179336"/>
                  <a:pt x="270933" y="211942"/>
                  <a:pt x="340399" y="212651"/>
                </a:cubicBezTo>
                <a:cubicBezTo>
                  <a:pt x="409865" y="213360"/>
                  <a:pt x="451686" y="180045"/>
                  <a:pt x="472242" y="174374"/>
                </a:cubicBezTo>
                <a:cubicBezTo>
                  <a:pt x="492798" y="168703"/>
                  <a:pt x="463027" y="185007"/>
                  <a:pt x="463736" y="178627"/>
                </a:cubicBezTo>
                <a:cubicBezTo>
                  <a:pt x="464445" y="172247"/>
                  <a:pt x="477204" y="165867"/>
                  <a:pt x="476495" y="136096"/>
                </a:cubicBezTo>
                <a:cubicBezTo>
                  <a:pt x="475786" y="106325"/>
                  <a:pt x="467634" y="53162"/>
                  <a:pt x="459483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53BA684-E358-AFF3-3155-6604ABEEBD0E}"/>
              </a:ext>
            </a:extLst>
          </p:cNvPr>
          <p:cNvSpPr/>
          <p:nvPr/>
        </p:nvSpPr>
        <p:spPr>
          <a:xfrm>
            <a:off x="5677786" y="4435903"/>
            <a:ext cx="352713" cy="216921"/>
          </a:xfrm>
          <a:custGeom>
            <a:avLst/>
            <a:gdLst>
              <a:gd name="connsiteX0" fmla="*/ 0 w 352713"/>
              <a:gd name="connsiteY0" fmla="*/ 46784 h 216921"/>
              <a:gd name="connsiteX1" fmla="*/ 63795 w 352713"/>
              <a:gd name="connsiteY1" fmla="*/ 187133 h 216921"/>
              <a:gd name="connsiteX2" fmla="*/ 204145 w 352713"/>
              <a:gd name="connsiteY2" fmla="*/ 216904 h 216921"/>
              <a:gd name="connsiteX3" fmla="*/ 348748 w 352713"/>
              <a:gd name="connsiteY3" fmla="*/ 191386 h 216921"/>
              <a:gd name="connsiteX4" fmla="*/ 314724 w 352713"/>
              <a:gd name="connsiteY4" fmla="*/ 182880 h 216921"/>
              <a:gd name="connsiteX5" fmla="*/ 344495 w 352713"/>
              <a:gd name="connsiteY5" fmla="*/ 85061 h 216921"/>
              <a:gd name="connsiteX6" fmla="*/ 340242 w 352713"/>
              <a:gd name="connsiteY6" fmla="*/ 0 h 21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13" h="216921">
                <a:moveTo>
                  <a:pt x="0" y="46784"/>
                </a:moveTo>
                <a:cubicBezTo>
                  <a:pt x="14885" y="102782"/>
                  <a:pt x="29771" y="158780"/>
                  <a:pt x="63795" y="187133"/>
                </a:cubicBezTo>
                <a:cubicBezTo>
                  <a:pt x="97819" y="215486"/>
                  <a:pt x="156653" y="216195"/>
                  <a:pt x="204145" y="216904"/>
                </a:cubicBezTo>
                <a:cubicBezTo>
                  <a:pt x="251637" y="217613"/>
                  <a:pt x="330318" y="197057"/>
                  <a:pt x="348748" y="191386"/>
                </a:cubicBezTo>
                <a:cubicBezTo>
                  <a:pt x="367178" y="185715"/>
                  <a:pt x="315433" y="200601"/>
                  <a:pt x="314724" y="182880"/>
                </a:cubicBezTo>
                <a:cubicBezTo>
                  <a:pt x="314015" y="165159"/>
                  <a:pt x="340242" y="115541"/>
                  <a:pt x="344495" y="85061"/>
                </a:cubicBezTo>
                <a:cubicBezTo>
                  <a:pt x="348748" y="54581"/>
                  <a:pt x="344495" y="27290"/>
                  <a:pt x="340242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5C0BF20-4FEE-00F2-D6AC-83D30B108142}"/>
              </a:ext>
            </a:extLst>
          </p:cNvPr>
          <p:cNvSpPr/>
          <p:nvPr/>
        </p:nvSpPr>
        <p:spPr>
          <a:xfrm>
            <a:off x="5779859" y="4469927"/>
            <a:ext cx="256939" cy="93583"/>
          </a:xfrm>
          <a:custGeom>
            <a:avLst/>
            <a:gdLst>
              <a:gd name="connsiteX0" fmla="*/ 0 w 256939"/>
              <a:gd name="connsiteY0" fmla="*/ 0 h 93583"/>
              <a:gd name="connsiteX1" fmla="*/ 51036 w 256939"/>
              <a:gd name="connsiteY1" fmla="*/ 72302 h 93583"/>
              <a:gd name="connsiteX2" fmla="*/ 72301 w 256939"/>
              <a:gd name="connsiteY2" fmla="*/ 38278 h 93583"/>
              <a:gd name="connsiteX3" fmla="*/ 72301 w 256939"/>
              <a:gd name="connsiteY3" fmla="*/ 85061 h 93583"/>
              <a:gd name="connsiteX4" fmla="*/ 123337 w 256939"/>
              <a:gd name="connsiteY4" fmla="*/ 4253 h 93583"/>
              <a:gd name="connsiteX5" fmla="*/ 255181 w 256939"/>
              <a:gd name="connsiteY5" fmla="*/ 59543 h 93583"/>
              <a:gd name="connsiteX6" fmla="*/ 195639 w 256939"/>
              <a:gd name="connsiteY6" fmla="*/ 89314 h 93583"/>
              <a:gd name="connsiteX7" fmla="*/ 144602 w 256939"/>
              <a:gd name="connsiteY7" fmla="*/ 89314 h 93583"/>
              <a:gd name="connsiteX8" fmla="*/ 144602 w 256939"/>
              <a:gd name="connsiteY8" fmla="*/ 51037 h 93583"/>
              <a:gd name="connsiteX9" fmla="*/ 93566 w 256939"/>
              <a:gd name="connsiteY9" fmla="*/ 55290 h 9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939" h="93583">
                <a:moveTo>
                  <a:pt x="0" y="0"/>
                </a:moveTo>
                <a:cubicBezTo>
                  <a:pt x="19493" y="32961"/>
                  <a:pt x="38986" y="65922"/>
                  <a:pt x="51036" y="72302"/>
                </a:cubicBezTo>
                <a:cubicBezTo>
                  <a:pt x="63086" y="78682"/>
                  <a:pt x="68757" y="36152"/>
                  <a:pt x="72301" y="38278"/>
                </a:cubicBezTo>
                <a:cubicBezTo>
                  <a:pt x="75845" y="40405"/>
                  <a:pt x="63795" y="90732"/>
                  <a:pt x="72301" y="85061"/>
                </a:cubicBezTo>
                <a:cubicBezTo>
                  <a:pt x="80807" y="79390"/>
                  <a:pt x="92857" y="8506"/>
                  <a:pt x="123337" y="4253"/>
                </a:cubicBezTo>
                <a:cubicBezTo>
                  <a:pt x="153817" y="0"/>
                  <a:pt x="243131" y="45366"/>
                  <a:pt x="255181" y="59543"/>
                </a:cubicBezTo>
                <a:cubicBezTo>
                  <a:pt x="267231" y="73720"/>
                  <a:pt x="214069" y="84352"/>
                  <a:pt x="195639" y="89314"/>
                </a:cubicBezTo>
                <a:cubicBezTo>
                  <a:pt x="177209" y="94276"/>
                  <a:pt x="153108" y="95693"/>
                  <a:pt x="144602" y="89314"/>
                </a:cubicBezTo>
                <a:cubicBezTo>
                  <a:pt x="136096" y="82935"/>
                  <a:pt x="153108" y="56708"/>
                  <a:pt x="144602" y="51037"/>
                </a:cubicBezTo>
                <a:cubicBezTo>
                  <a:pt x="136096" y="45366"/>
                  <a:pt x="114831" y="50328"/>
                  <a:pt x="93566" y="5529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9490339-341D-CB0D-3FC9-B4B7B8FE9D3F}"/>
              </a:ext>
            </a:extLst>
          </p:cNvPr>
          <p:cNvSpPr/>
          <p:nvPr/>
        </p:nvSpPr>
        <p:spPr>
          <a:xfrm>
            <a:off x="5133251" y="3439117"/>
            <a:ext cx="64434" cy="1141389"/>
          </a:xfrm>
          <a:custGeom>
            <a:avLst/>
            <a:gdLst>
              <a:gd name="connsiteX0" fmla="*/ 42678 w 64434"/>
              <a:gd name="connsiteY0" fmla="*/ 1579 h 1141389"/>
              <a:gd name="connsiteX1" fmla="*/ 42678 w 64434"/>
              <a:gd name="connsiteY1" fmla="*/ 112157 h 1141389"/>
              <a:gd name="connsiteX2" fmla="*/ 148 w 64434"/>
              <a:gd name="connsiteY2" fmla="*/ 716087 h 1141389"/>
              <a:gd name="connsiteX3" fmla="*/ 29919 w 64434"/>
              <a:gd name="connsiteY3" fmla="*/ 745858 h 1141389"/>
              <a:gd name="connsiteX4" fmla="*/ 63943 w 64434"/>
              <a:gd name="connsiteY4" fmla="*/ 971268 h 1141389"/>
              <a:gd name="connsiteX5" fmla="*/ 46931 w 64434"/>
              <a:gd name="connsiteY5" fmla="*/ 1141389 h 114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34" h="1141389">
                <a:moveTo>
                  <a:pt x="42678" y="1579"/>
                </a:moveTo>
                <a:cubicBezTo>
                  <a:pt x="46222" y="-2675"/>
                  <a:pt x="49766" y="-6928"/>
                  <a:pt x="42678" y="112157"/>
                </a:cubicBezTo>
                <a:cubicBezTo>
                  <a:pt x="35590" y="231242"/>
                  <a:pt x="2274" y="610470"/>
                  <a:pt x="148" y="716087"/>
                </a:cubicBezTo>
                <a:cubicBezTo>
                  <a:pt x="-1978" y="821704"/>
                  <a:pt x="19286" y="703328"/>
                  <a:pt x="29919" y="745858"/>
                </a:cubicBezTo>
                <a:cubicBezTo>
                  <a:pt x="40551" y="788388"/>
                  <a:pt x="61108" y="905346"/>
                  <a:pt x="63943" y="971268"/>
                </a:cubicBezTo>
                <a:cubicBezTo>
                  <a:pt x="66778" y="1037190"/>
                  <a:pt x="56854" y="1089289"/>
                  <a:pt x="46931" y="114138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481D59B-9AA1-9DAB-84B0-2EC0DACFA714}"/>
              </a:ext>
            </a:extLst>
          </p:cNvPr>
          <p:cNvSpPr/>
          <p:nvPr/>
        </p:nvSpPr>
        <p:spPr>
          <a:xfrm>
            <a:off x="4920748" y="3572540"/>
            <a:ext cx="191386" cy="958903"/>
          </a:xfrm>
          <a:custGeom>
            <a:avLst/>
            <a:gdLst>
              <a:gd name="connsiteX0" fmla="*/ 191386 w 191386"/>
              <a:gd name="connsiteY0" fmla="*/ 0 h 958903"/>
              <a:gd name="connsiteX1" fmla="*/ 136097 w 191386"/>
              <a:gd name="connsiteY1" fmla="*/ 659218 h 958903"/>
              <a:gd name="connsiteX2" fmla="*/ 153109 w 191386"/>
              <a:gd name="connsiteY2" fmla="*/ 591170 h 958903"/>
              <a:gd name="connsiteX3" fmla="*/ 97819 w 191386"/>
              <a:gd name="connsiteY3" fmla="*/ 944171 h 958903"/>
              <a:gd name="connsiteX4" fmla="*/ 46783 w 191386"/>
              <a:gd name="connsiteY4" fmla="*/ 876122 h 958903"/>
              <a:gd name="connsiteX5" fmla="*/ 63795 w 191386"/>
              <a:gd name="connsiteY5" fmla="*/ 727267 h 958903"/>
              <a:gd name="connsiteX6" fmla="*/ 0 w 191386"/>
              <a:gd name="connsiteY6" fmla="*/ 472085 h 9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86" h="958903">
                <a:moveTo>
                  <a:pt x="191386" y="0"/>
                </a:moveTo>
                <a:cubicBezTo>
                  <a:pt x="166931" y="280345"/>
                  <a:pt x="142476" y="560690"/>
                  <a:pt x="136097" y="659218"/>
                </a:cubicBezTo>
                <a:cubicBezTo>
                  <a:pt x="129718" y="757746"/>
                  <a:pt x="159489" y="543678"/>
                  <a:pt x="153109" y="591170"/>
                </a:cubicBezTo>
                <a:cubicBezTo>
                  <a:pt x="146729" y="638662"/>
                  <a:pt x="115540" y="896679"/>
                  <a:pt x="97819" y="944171"/>
                </a:cubicBezTo>
                <a:cubicBezTo>
                  <a:pt x="80098" y="991663"/>
                  <a:pt x="52454" y="912273"/>
                  <a:pt x="46783" y="876122"/>
                </a:cubicBezTo>
                <a:cubicBezTo>
                  <a:pt x="41112" y="839971"/>
                  <a:pt x="71592" y="794607"/>
                  <a:pt x="63795" y="727267"/>
                </a:cubicBezTo>
                <a:cubicBezTo>
                  <a:pt x="55998" y="659928"/>
                  <a:pt x="27999" y="566006"/>
                  <a:pt x="0" y="47208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EF0F6B29-6936-98F4-FB61-E8DC9F4869FD}"/>
              </a:ext>
            </a:extLst>
          </p:cNvPr>
          <p:cNvSpPr/>
          <p:nvPr/>
        </p:nvSpPr>
        <p:spPr>
          <a:xfrm>
            <a:off x="4829624" y="4618783"/>
            <a:ext cx="167678" cy="1046244"/>
          </a:xfrm>
          <a:custGeom>
            <a:avLst/>
            <a:gdLst>
              <a:gd name="connsiteX0" fmla="*/ 167678 w 167678"/>
              <a:gd name="connsiteY0" fmla="*/ 0 h 1046244"/>
              <a:gd name="connsiteX1" fmla="*/ 163425 w 167678"/>
              <a:gd name="connsiteY1" fmla="*/ 761291 h 1046244"/>
              <a:gd name="connsiteX2" fmla="*/ 146413 w 167678"/>
              <a:gd name="connsiteY2" fmla="*/ 727267 h 1046244"/>
              <a:gd name="connsiteX3" fmla="*/ 1810 w 167678"/>
              <a:gd name="connsiteY3" fmla="*/ 910147 h 1046244"/>
              <a:gd name="connsiteX4" fmla="*/ 61353 w 167678"/>
              <a:gd name="connsiteY4" fmla="*/ 1046244 h 1046244"/>
              <a:gd name="connsiteX5" fmla="*/ 61353 w 167678"/>
              <a:gd name="connsiteY5" fmla="*/ 1046244 h 10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78" h="1046244">
                <a:moveTo>
                  <a:pt x="167678" y="0"/>
                </a:moveTo>
                <a:cubicBezTo>
                  <a:pt x="167323" y="320040"/>
                  <a:pt x="166969" y="640080"/>
                  <a:pt x="163425" y="761291"/>
                </a:cubicBezTo>
                <a:cubicBezTo>
                  <a:pt x="159881" y="882502"/>
                  <a:pt x="173349" y="702458"/>
                  <a:pt x="146413" y="727267"/>
                </a:cubicBezTo>
                <a:cubicBezTo>
                  <a:pt x="119477" y="752076"/>
                  <a:pt x="15987" y="856984"/>
                  <a:pt x="1810" y="910147"/>
                </a:cubicBezTo>
                <a:cubicBezTo>
                  <a:pt x="-12367" y="963310"/>
                  <a:pt x="61353" y="1046244"/>
                  <a:pt x="61353" y="1046244"/>
                </a:cubicBezTo>
                <a:lnTo>
                  <a:pt x="61353" y="1046244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6612F09-8495-4829-C370-58BAD3ECA97F}"/>
              </a:ext>
            </a:extLst>
          </p:cNvPr>
          <p:cNvSpPr/>
          <p:nvPr/>
        </p:nvSpPr>
        <p:spPr>
          <a:xfrm>
            <a:off x="5116387" y="4461421"/>
            <a:ext cx="166131" cy="1275907"/>
          </a:xfrm>
          <a:custGeom>
            <a:avLst/>
            <a:gdLst>
              <a:gd name="connsiteX0" fmla="*/ 17012 w 166131"/>
              <a:gd name="connsiteY0" fmla="*/ 0 h 1275907"/>
              <a:gd name="connsiteX1" fmla="*/ 29771 w 166131"/>
              <a:gd name="connsiteY1" fmla="*/ 880376 h 1275907"/>
              <a:gd name="connsiteX2" fmla="*/ 29771 w 166131"/>
              <a:gd name="connsiteY2" fmla="*/ 867617 h 1275907"/>
              <a:gd name="connsiteX3" fmla="*/ 38277 w 166131"/>
              <a:gd name="connsiteY3" fmla="*/ 1007967 h 1275907"/>
              <a:gd name="connsiteX4" fmla="*/ 165868 w 166131"/>
              <a:gd name="connsiteY4" fmla="*/ 1114292 h 1275907"/>
              <a:gd name="connsiteX5" fmla="*/ 0 w 166131"/>
              <a:gd name="connsiteY5" fmla="*/ 1275907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131" h="1275907">
                <a:moveTo>
                  <a:pt x="17012" y="0"/>
                </a:moveTo>
                <a:cubicBezTo>
                  <a:pt x="22328" y="367886"/>
                  <a:pt x="27645" y="735773"/>
                  <a:pt x="29771" y="880376"/>
                </a:cubicBezTo>
                <a:cubicBezTo>
                  <a:pt x="31898" y="1024979"/>
                  <a:pt x="28353" y="846352"/>
                  <a:pt x="29771" y="867617"/>
                </a:cubicBezTo>
                <a:cubicBezTo>
                  <a:pt x="31189" y="888882"/>
                  <a:pt x="15594" y="966855"/>
                  <a:pt x="38277" y="1007967"/>
                </a:cubicBezTo>
                <a:cubicBezTo>
                  <a:pt x="60960" y="1049080"/>
                  <a:pt x="172248" y="1069635"/>
                  <a:pt x="165868" y="1114292"/>
                </a:cubicBezTo>
                <a:cubicBezTo>
                  <a:pt x="159489" y="1158949"/>
                  <a:pt x="79744" y="1217428"/>
                  <a:pt x="0" y="1275907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5AA672C-69A0-F140-3854-DBA411F1F053}"/>
              </a:ext>
            </a:extLst>
          </p:cNvPr>
          <p:cNvSpPr/>
          <p:nvPr/>
        </p:nvSpPr>
        <p:spPr>
          <a:xfrm>
            <a:off x="4750364" y="5409846"/>
            <a:ext cx="149119" cy="370013"/>
          </a:xfrm>
          <a:custGeom>
            <a:avLst/>
            <a:gdLst>
              <a:gd name="connsiteX0" fmla="*/ 38540 w 149119"/>
              <a:gd name="connsiteY0" fmla="*/ 0 h 370013"/>
              <a:gd name="connsiteX1" fmla="*/ 263 w 149119"/>
              <a:gd name="connsiteY1" fmla="*/ 187133 h 370013"/>
              <a:gd name="connsiteX2" fmla="*/ 55552 w 149119"/>
              <a:gd name="connsiteY2" fmla="*/ 276446 h 370013"/>
              <a:gd name="connsiteX3" fmla="*/ 42793 w 149119"/>
              <a:gd name="connsiteY3" fmla="*/ 255181 h 370013"/>
              <a:gd name="connsiteX4" fmla="*/ 149119 w 149119"/>
              <a:gd name="connsiteY4" fmla="*/ 370013 h 37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19" h="370013">
                <a:moveTo>
                  <a:pt x="38540" y="0"/>
                </a:moveTo>
                <a:cubicBezTo>
                  <a:pt x="17984" y="70529"/>
                  <a:pt x="-2572" y="141059"/>
                  <a:pt x="263" y="187133"/>
                </a:cubicBezTo>
                <a:cubicBezTo>
                  <a:pt x="3098" y="233207"/>
                  <a:pt x="48464" y="265105"/>
                  <a:pt x="55552" y="276446"/>
                </a:cubicBezTo>
                <a:cubicBezTo>
                  <a:pt x="62640" y="287787"/>
                  <a:pt x="27199" y="239587"/>
                  <a:pt x="42793" y="255181"/>
                </a:cubicBezTo>
                <a:cubicBezTo>
                  <a:pt x="58387" y="270775"/>
                  <a:pt x="103753" y="320394"/>
                  <a:pt x="149119" y="370013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6A564C6-A977-C67A-D03A-FDD807DA4A1A}"/>
              </a:ext>
            </a:extLst>
          </p:cNvPr>
          <p:cNvSpPr/>
          <p:nvPr/>
        </p:nvSpPr>
        <p:spPr>
          <a:xfrm>
            <a:off x="4818675" y="4423144"/>
            <a:ext cx="86400" cy="969689"/>
          </a:xfrm>
          <a:custGeom>
            <a:avLst/>
            <a:gdLst>
              <a:gd name="connsiteX0" fmla="*/ 0 w 86400"/>
              <a:gd name="connsiteY0" fmla="*/ 0 h 969689"/>
              <a:gd name="connsiteX1" fmla="*/ 55290 w 86400"/>
              <a:gd name="connsiteY1" fmla="*/ 701749 h 969689"/>
              <a:gd name="connsiteX2" fmla="*/ 85061 w 86400"/>
              <a:gd name="connsiteY2" fmla="*/ 510363 h 969689"/>
              <a:gd name="connsiteX3" fmla="*/ 12759 w 86400"/>
              <a:gd name="connsiteY3" fmla="*/ 757038 h 969689"/>
              <a:gd name="connsiteX4" fmla="*/ 21265 w 86400"/>
              <a:gd name="connsiteY4" fmla="*/ 969689 h 9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" h="969689">
                <a:moveTo>
                  <a:pt x="0" y="0"/>
                </a:moveTo>
                <a:cubicBezTo>
                  <a:pt x="20556" y="308344"/>
                  <a:pt x="41113" y="616689"/>
                  <a:pt x="55290" y="701749"/>
                </a:cubicBezTo>
                <a:cubicBezTo>
                  <a:pt x="69467" y="786810"/>
                  <a:pt x="92150" y="501148"/>
                  <a:pt x="85061" y="510363"/>
                </a:cubicBezTo>
                <a:cubicBezTo>
                  <a:pt x="77972" y="519578"/>
                  <a:pt x="23392" y="680484"/>
                  <a:pt x="12759" y="757038"/>
                </a:cubicBezTo>
                <a:cubicBezTo>
                  <a:pt x="2126" y="833592"/>
                  <a:pt x="11695" y="901640"/>
                  <a:pt x="21265" y="96968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EBDEABD-E33C-0EE3-F2C8-C63F2A050A36}"/>
              </a:ext>
            </a:extLst>
          </p:cNvPr>
          <p:cNvSpPr/>
          <p:nvPr/>
        </p:nvSpPr>
        <p:spPr>
          <a:xfrm>
            <a:off x="4490225" y="5354556"/>
            <a:ext cx="115799" cy="450821"/>
          </a:xfrm>
          <a:custGeom>
            <a:avLst/>
            <a:gdLst>
              <a:gd name="connsiteX0" fmla="*/ 107293 w 115799"/>
              <a:gd name="connsiteY0" fmla="*/ 0 h 450821"/>
              <a:gd name="connsiteX1" fmla="*/ 968 w 115799"/>
              <a:gd name="connsiteY1" fmla="*/ 216904 h 450821"/>
              <a:gd name="connsiteX2" fmla="*/ 52004 w 115799"/>
              <a:gd name="connsiteY2" fmla="*/ 310471 h 450821"/>
              <a:gd name="connsiteX3" fmla="*/ 5221 w 115799"/>
              <a:gd name="connsiteY3" fmla="*/ 263688 h 450821"/>
              <a:gd name="connsiteX4" fmla="*/ 115799 w 115799"/>
              <a:gd name="connsiteY4" fmla="*/ 450821 h 45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9" h="450821">
                <a:moveTo>
                  <a:pt x="107293" y="0"/>
                </a:moveTo>
                <a:cubicBezTo>
                  <a:pt x="58738" y="82579"/>
                  <a:pt x="10183" y="165159"/>
                  <a:pt x="968" y="216904"/>
                </a:cubicBezTo>
                <a:cubicBezTo>
                  <a:pt x="-8247" y="268649"/>
                  <a:pt x="51295" y="302674"/>
                  <a:pt x="52004" y="310471"/>
                </a:cubicBezTo>
                <a:cubicBezTo>
                  <a:pt x="52713" y="318268"/>
                  <a:pt x="-5411" y="240296"/>
                  <a:pt x="5221" y="263688"/>
                </a:cubicBezTo>
                <a:cubicBezTo>
                  <a:pt x="15853" y="287080"/>
                  <a:pt x="65826" y="368950"/>
                  <a:pt x="115799" y="450821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64AD87C-BDD2-8DEC-518C-C63417296A72}"/>
              </a:ext>
            </a:extLst>
          </p:cNvPr>
          <p:cNvSpPr/>
          <p:nvPr/>
        </p:nvSpPr>
        <p:spPr>
          <a:xfrm>
            <a:off x="5129146" y="4379435"/>
            <a:ext cx="229671" cy="1459966"/>
          </a:xfrm>
          <a:custGeom>
            <a:avLst/>
            <a:gdLst>
              <a:gd name="connsiteX0" fmla="*/ 106326 w 229671"/>
              <a:gd name="connsiteY0" fmla="*/ 22444 h 1459966"/>
              <a:gd name="connsiteX1" fmla="*/ 114832 w 229671"/>
              <a:gd name="connsiteY1" fmla="*/ 73480 h 1459966"/>
              <a:gd name="connsiteX2" fmla="*/ 106326 w 229671"/>
              <a:gd name="connsiteY2" fmla="*/ 630626 h 1459966"/>
              <a:gd name="connsiteX3" fmla="*/ 131844 w 229671"/>
              <a:gd name="connsiteY3" fmla="*/ 813506 h 1459966"/>
              <a:gd name="connsiteX4" fmla="*/ 102073 w 229671"/>
              <a:gd name="connsiteY4" fmla="*/ 796494 h 1459966"/>
              <a:gd name="connsiteX5" fmla="*/ 106326 w 229671"/>
              <a:gd name="connsiteY5" fmla="*/ 962362 h 1459966"/>
              <a:gd name="connsiteX6" fmla="*/ 127591 w 229671"/>
              <a:gd name="connsiteY6" fmla="*/ 1021905 h 1459966"/>
              <a:gd name="connsiteX7" fmla="*/ 148856 w 229671"/>
              <a:gd name="connsiteY7" fmla="*/ 962362 h 1459966"/>
              <a:gd name="connsiteX8" fmla="*/ 174374 w 229671"/>
              <a:gd name="connsiteY8" fmla="*/ 975121 h 1459966"/>
              <a:gd name="connsiteX9" fmla="*/ 229663 w 229671"/>
              <a:gd name="connsiteY9" fmla="*/ 817759 h 1459966"/>
              <a:gd name="connsiteX10" fmla="*/ 178627 w 229671"/>
              <a:gd name="connsiteY10" fmla="*/ 1055929 h 1459966"/>
              <a:gd name="connsiteX11" fmla="*/ 178627 w 229671"/>
              <a:gd name="connsiteY11" fmla="*/ 1238809 h 1459966"/>
              <a:gd name="connsiteX12" fmla="*/ 0 w 229671"/>
              <a:gd name="connsiteY12" fmla="*/ 1459966 h 145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671" h="1459966">
                <a:moveTo>
                  <a:pt x="106326" y="22444"/>
                </a:moveTo>
                <a:cubicBezTo>
                  <a:pt x="110579" y="-2720"/>
                  <a:pt x="114832" y="-27884"/>
                  <a:pt x="114832" y="73480"/>
                </a:cubicBezTo>
                <a:cubicBezTo>
                  <a:pt x="114832" y="174844"/>
                  <a:pt x="103491" y="507288"/>
                  <a:pt x="106326" y="630626"/>
                </a:cubicBezTo>
                <a:cubicBezTo>
                  <a:pt x="109161" y="753964"/>
                  <a:pt x="132553" y="785861"/>
                  <a:pt x="131844" y="813506"/>
                </a:cubicBezTo>
                <a:cubicBezTo>
                  <a:pt x="131135" y="841151"/>
                  <a:pt x="106326" y="771685"/>
                  <a:pt x="102073" y="796494"/>
                </a:cubicBezTo>
                <a:cubicBezTo>
                  <a:pt x="97820" y="821303"/>
                  <a:pt x="102073" y="924794"/>
                  <a:pt x="106326" y="962362"/>
                </a:cubicBezTo>
                <a:cubicBezTo>
                  <a:pt x="110579" y="999931"/>
                  <a:pt x="120503" y="1021905"/>
                  <a:pt x="127591" y="1021905"/>
                </a:cubicBezTo>
                <a:cubicBezTo>
                  <a:pt x="134679" y="1021905"/>
                  <a:pt x="141059" y="970159"/>
                  <a:pt x="148856" y="962362"/>
                </a:cubicBezTo>
                <a:cubicBezTo>
                  <a:pt x="156653" y="954565"/>
                  <a:pt x="160906" y="999221"/>
                  <a:pt x="174374" y="975121"/>
                </a:cubicBezTo>
                <a:cubicBezTo>
                  <a:pt x="187842" y="951021"/>
                  <a:pt x="228954" y="804291"/>
                  <a:pt x="229663" y="817759"/>
                </a:cubicBezTo>
                <a:cubicBezTo>
                  <a:pt x="230372" y="831227"/>
                  <a:pt x="187133" y="985754"/>
                  <a:pt x="178627" y="1055929"/>
                </a:cubicBezTo>
                <a:cubicBezTo>
                  <a:pt x="170121" y="1126104"/>
                  <a:pt x="208398" y="1171470"/>
                  <a:pt x="178627" y="1238809"/>
                </a:cubicBezTo>
                <a:cubicBezTo>
                  <a:pt x="148856" y="1306148"/>
                  <a:pt x="74428" y="1383057"/>
                  <a:pt x="0" y="1459966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65BB0F3-2F85-0BC1-6A43-3EA811BE1A8B}"/>
              </a:ext>
            </a:extLst>
          </p:cNvPr>
          <p:cNvSpPr/>
          <p:nvPr/>
        </p:nvSpPr>
        <p:spPr>
          <a:xfrm>
            <a:off x="5358809" y="5405593"/>
            <a:ext cx="190406" cy="408290"/>
          </a:xfrm>
          <a:custGeom>
            <a:avLst/>
            <a:gdLst>
              <a:gd name="connsiteX0" fmla="*/ 72302 w 190406"/>
              <a:gd name="connsiteY0" fmla="*/ 0 h 408290"/>
              <a:gd name="connsiteX1" fmla="*/ 119085 w 190406"/>
              <a:gd name="connsiteY1" fmla="*/ 80807 h 408290"/>
              <a:gd name="connsiteX2" fmla="*/ 178627 w 190406"/>
              <a:gd name="connsiteY2" fmla="*/ 216904 h 408290"/>
              <a:gd name="connsiteX3" fmla="*/ 123338 w 190406"/>
              <a:gd name="connsiteY3" fmla="*/ 297711 h 408290"/>
              <a:gd name="connsiteX4" fmla="*/ 187133 w 190406"/>
              <a:gd name="connsiteY4" fmla="*/ 267940 h 408290"/>
              <a:gd name="connsiteX5" fmla="*/ 0 w 190406"/>
              <a:gd name="connsiteY5" fmla="*/ 408290 h 40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06" h="408290">
                <a:moveTo>
                  <a:pt x="72302" y="0"/>
                </a:moveTo>
                <a:cubicBezTo>
                  <a:pt x="86833" y="22328"/>
                  <a:pt x="101364" y="44656"/>
                  <a:pt x="119085" y="80807"/>
                </a:cubicBezTo>
                <a:cubicBezTo>
                  <a:pt x="136806" y="116958"/>
                  <a:pt x="177918" y="180753"/>
                  <a:pt x="178627" y="216904"/>
                </a:cubicBezTo>
                <a:cubicBezTo>
                  <a:pt x="179336" y="253055"/>
                  <a:pt x="121920" y="289205"/>
                  <a:pt x="123338" y="297711"/>
                </a:cubicBezTo>
                <a:cubicBezTo>
                  <a:pt x="124756" y="306217"/>
                  <a:pt x="207689" y="249510"/>
                  <a:pt x="187133" y="267940"/>
                </a:cubicBezTo>
                <a:cubicBezTo>
                  <a:pt x="166577" y="286370"/>
                  <a:pt x="83288" y="347330"/>
                  <a:pt x="0" y="40829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9E38A01-D493-5AEE-CB24-D0AB80E1678E}"/>
              </a:ext>
            </a:extLst>
          </p:cNvPr>
          <p:cNvSpPr/>
          <p:nvPr/>
        </p:nvSpPr>
        <p:spPr>
          <a:xfrm>
            <a:off x="5256737" y="4505662"/>
            <a:ext cx="63795" cy="672287"/>
          </a:xfrm>
          <a:custGeom>
            <a:avLst/>
            <a:gdLst>
              <a:gd name="connsiteX0" fmla="*/ 0 w 63795"/>
              <a:gd name="connsiteY0" fmla="*/ 15302 h 672287"/>
              <a:gd name="connsiteX1" fmla="*/ 8506 w 63795"/>
              <a:gd name="connsiteY1" fmla="*/ 83350 h 672287"/>
              <a:gd name="connsiteX2" fmla="*/ 42530 w 63795"/>
              <a:gd name="connsiteY2" fmla="*/ 657508 h 672287"/>
              <a:gd name="connsiteX3" fmla="*/ 59542 w 63795"/>
              <a:gd name="connsiteY3" fmla="*/ 504399 h 672287"/>
              <a:gd name="connsiteX4" fmla="*/ 63795 w 63795"/>
              <a:gd name="connsiteY4" fmla="*/ 525665 h 6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95" h="672287">
                <a:moveTo>
                  <a:pt x="0" y="15302"/>
                </a:moveTo>
                <a:cubicBezTo>
                  <a:pt x="709" y="-4191"/>
                  <a:pt x="1418" y="-23684"/>
                  <a:pt x="8506" y="83350"/>
                </a:cubicBezTo>
                <a:cubicBezTo>
                  <a:pt x="15594" y="190384"/>
                  <a:pt x="34024" y="587333"/>
                  <a:pt x="42530" y="657508"/>
                </a:cubicBezTo>
                <a:cubicBezTo>
                  <a:pt x="51036" y="727683"/>
                  <a:pt x="55998" y="526373"/>
                  <a:pt x="59542" y="504399"/>
                </a:cubicBezTo>
                <a:cubicBezTo>
                  <a:pt x="63086" y="482425"/>
                  <a:pt x="63440" y="504045"/>
                  <a:pt x="63795" y="52566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C7EC47F-5D7C-7452-C0CD-0936A11BB569}"/>
              </a:ext>
            </a:extLst>
          </p:cNvPr>
          <p:cNvSpPr/>
          <p:nvPr/>
        </p:nvSpPr>
        <p:spPr>
          <a:xfrm>
            <a:off x="4937760" y="5477748"/>
            <a:ext cx="317448" cy="276592"/>
          </a:xfrm>
          <a:custGeom>
            <a:avLst/>
            <a:gdLst>
              <a:gd name="connsiteX0" fmla="*/ 0 w 317448"/>
              <a:gd name="connsiteY0" fmla="*/ 119231 h 276592"/>
              <a:gd name="connsiteX1" fmla="*/ 114832 w 317448"/>
              <a:gd name="connsiteY1" fmla="*/ 146 h 276592"/>
              <a:gd name="connsiteX2" fmla="*/ 314724 w 317448"/>
              <a:gd name="connsiteY2" fmla="*/ 140496 h 276592"/>
              <a:gd name="connsiteX3" fmla="*/ 225410 w 317448"/>
              <a:gd name="connsiteY3" fmla="*/ 149002 h 276592"/>
              <a:gd name="connsiteX4" fmla="*/ 148856 w 317448"/>
              <a:gd name="connsiteY4" fmla="*/ 276592 h 2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48" h="276592">
                <a:moveTo>
                  <a:pt x="0" y="119231"/>
                </a:moveTo>
                <a:cubicBezTo>
                  <a:pt x="31189" y="57916"/>
                  <a:pt x="62378" y="-3398"/>
                  <a:pt x="114832" y="146"/>
                </a:cubicBezTo>
                <a:cubicBezTo>
                  <a:pt x="167286" y="3690"/>
                  <a:pt x="296294" y="115687"/>
                  <a:pt x="314724" y="140496"/>
                </a:cubicBezTo>
                <a:cubicBezTo>
                  <a:pt x="333154" y="165305"/>
                  <a:pt x="253055" y="126319"/>
                  <a:pt x="225410" y="149002"/>
                </a:cubicBezTo>
                <a:cubicBezTo>
                  <a:pt x="197765" y="171685"/>
                  <a:pt x="173310" y="224138"/>
                  <a:pt x="148856" y="276592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2B56E49-F6E2-10F1-E082-AD01259B0515}"/>
              </a:ext>
            </a:extLst>
          </p:cNvPr>
          <p:cNvSpPr/>
          <p:nvPr/>
        </p:nvSpPr>
        <p:spPr>
          <a:xfrm>
            <a:off x="4950519" y="5754340"/>
            <a:ext cx="267941" cy="76565"/>
          </a:xfrm>
          <a:custGeom>
            <a:avLst/>
            <a:gdLst>
              <a:gd name="connsiteX0" fmla="*/ 0 w 267941"/>
              <a:gd name="connsiteY0" fmla="*/ 0 h 76565"/>
              <a:gd name="connsiteX1" fmla="*/ 63795 w 267941"/>
              <a:gd name="connsiteY1" fmla="*/ 76555 h 76565"/>
              <a:gd name="connsiteX2" fmla="*/ 267941 w 267941"/>
              <a:gd name="connsiteY2" fmla="*/ 4253 h 7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941" h="76565">
                <a:moveTo>
                  <a:pt x="0" y="0"/>
                </a:moveTo>
                <a:cubicBezTo>
                  <a:pt x="9569" y="37923"/>
                  <a:pt x="19138" y="75846"/>
                  <a:pt x="63795" y="76555"/>
                </a:cubicBezTo>
                <a:cubicBezTo>
                  <a:pt x="108452" y="77264"/>
                  <a:pt x="188196" y="40758"/>
                  <a:pt x="267941" y="4253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436E7ED-E5D2-F6D9-1A41-75D99A0FA23E}"/>
              </a:ext>
            </a:extLst>
          </p:cNvPr>
          <p:cNvSpPr/>
          <p:nvPr/>
        </p:nvSpPr>
        <p:spPr>
          <a:xfrm>
            <a:off x="4563494" y="5282147"/>
            <a:ext cx="165868" cy="302073"/>
          </a:xfrm>
          <a:custGeom>
            <a:avLst/>
            <a:gdLst>
              <a:gd name="connsiteX0" fmla="*/ 0 w 165868"/>
              <a:gd name="connsiteY0" fmla="*/ 276554 h 302073"/>
              <a:gd name="connsiteX1" fmla="*/ 97819 w 165868"/>
              <a:gd name="connsiteY1" fmla="*/ 208506 h 302073"/>
              <a:gd name="connsiteX2" fmla="*/ 148856 w 165868"/>
              <a:gd name="connsiteY2" fmla="*/ 108 h 302073"/>
              <a:gd name="connsiteX3" fmla="*/ 119085 w 165868"/>
              <a:gd name="connsiteY3" fmla="*/ 238277 h 302073"/>
              <a:gd name="connsiteX4" fmla="*/ 165868 w 165868"/>
              <a:gd name="connsiteY4" fmla="*/ 302073 h 30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8" h="302073">
                <a:moveTo>
                  <a:pt x="0" y="276554"/>
                </a:moveTo>
                <a:cubicBezTo>
                  <a:pt x="36505" y="265567"/>
                  <a:pt x="73010" y="254580"/>
                  <a:pt x="97819" y="208506"/>
                </a:cubicBezTo>
                <a:cubicBezTo>
                  <a:pt x="122628" y="162432"/>
                  <a:pt x="145312" y="-4854"/>
                  <a:pt x="148856" y="108"/>
                </a:cubicBezTo>
                <a:cubicBezTo>
                  <a:pt x="152400" y="5070"/>
                  <a:pt x="116250" y="187950"/>
                  <a:pt x="119085" y="238277"/>
                </a:cubicBezTo>
                <a:cubicBezTo>
                  <a:pt x="121920" y="288604"/>
                  <a:pt x="143894" y="295338"/>
                  <a:pt x="165868" y="302073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E132939-990B-5DB5-36CB-642CE33B6101}"/>
              </a:ext>
            </a:extLst>
          </p:cNvPr>
          <p:cNvSpPr/>
          <p:nvPr/>
        </p:nvSpPr>
        <p:spPr>
          <a:xfrm>
            <a:off x="5294682" y="5282255"/>
            <a:ext cx="161947" cy="465862"/>
          </a:xfrm>
          <a:custGeom>
            <a:avLst/>
            <a:gdLst>
              <a:gd name="connsiteX0" fmla="*/ 161947 w 161947"/>
              <a:gd name="connsiteY0" fmla="*/ 0 h 465862"/>
              <a:gd name="connsiteX1" fmla="*/ 81139 w 161947"/>
              <a:gd name="connsiteY1" fmla="*/ 250928 h 465862"/>
              <a:gd name="connsiteX2" fmla="*/ 332 w 161947"/>
              <a:gd name="connsiteY2" fmla="*/ 463579 h 465862"/>
              <a:gd name="connsiteX3" fmla="*/ 55621 w 161947"/>
              <a:gd name="connsiteY3" fmla="*/ 361507 h 465862"/>
              <a:gd name="connsiteX4" fmla="*/ 132176 w 161947"/>
              <a:gd name="connsiteY4" fmla="*/ 331736 h 465862"/>
              <a:gd name="connsiteX5" fmla="*/ 119417 w 161947"/>
              <a:gd name="connsiteY5" fmla="*/ 293458 h 465862"/>
              <a:gd name="connsiteX6" fmla="*/ 157694 w 161947"/>
              <a:gd name="connsiteY6" fmla="*/ 331736 h 46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47" h="465862">
                <a:moveTo>
                  <a:pt x="161947" y="0"/>
                </a:moveTo>
                <a:cubicBezTo>
                  <a:pt x="135011" y="86832"/>
                  <a:pt x="108075" y="173665"/>
                  <a:pt x="81139" y="250928"/>
                </a:cubicBezTo>
                <a:cubicBezTo>
                  <a:pt x="54203" y="328191"/>
                  <a:pt x="4585" y="445149"/>
                  <a:pt x="332" y="463579"/>
                </a:cubicBezTo>
                <a:cubicBezTo>
                  <a:pt x="-3921" y="482009"/>
                  <a:pt x="33647" y="383481"/>
                  <a:pt x="55621" y="361507"/>
                </a:cubicBezTo>
                <a:cubicBezTo>
                  <a:pt x="77595" y="339533"/>
                  <a:pt x="121543" y="343078"/>
                  <a:pt x="132176" y="331736"/>
                </a:cubicBezTo>
                <a:cubicBezTo>
                  <a:pt x="142809" y="320395"/>
                  <a:pt x="115164" y="293458"/>
                  <a:pt x="119417" y="293458"/>
                </a:cubicBezTo>
                <a:cubicBezTo>
                  <a:pt x="123670" y="293458"/>
                  <a:pt x="140682" y="312597"/>
                  <a:pt x="157694" y="331736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CC6B301-0D3C-A6F2-A59D-72A42D948D08}"/>
              </a:ext>
            </a:extLst>
          </p:cNvPr>
          <p:cNvSpPr/>
          <p:nvPr/>
        </p:nvSpPr>
        <p:spPr>
          <a:xfrm>
            <a:off x="4784629" y="5920208"/>
            <a:ext cx="178649" cy="382772"/>
          </a:xfrm>
          <a:custGeom>
            <a:avLst/>
            <a:gdLst>
              <a:gd name="connsiteX0" fmla="*/ 170143 w 178649"/>
              <a:gd name="connsiteY0" fmla="*/ 0 h 382772"/>
              <a:gd name="connsiteX1" fmla="*/ 97842 w 178649"/>
              <a:gd name="connsiteY1" fmla="*/ 225411 h 382772"/>
              <a:gd name="connsiteX2" fmla="*/ 165890 w 178649"/>
              <a:gd name="connsiteY2" fmla="*/ 331736 h 382772"/>
              <a:gd name="connsiteX3" fmla="*/ 22 w 178649"/>
              <a:gd name="connsiteY3" fmla="*/ 250929 h 382772"/>
              <a:gd name="connsiteX4" fmla="*/ 178649 w 178649"/>
              <a:gd name="connsiteY4" fmla="*/ 382772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9" h="382772">
                <a:moveTo>
                  <a:pt x="170143" y="0"/>
                </a:moveTo>
                <a:cubicBezTo>
                  <a:pt x="134347" y="85061"/>
                  <a:pt x="98551" y="170122"/>
                  <a:pt x="97842" y="225411"/>
                </a:cubicBezTo>
                <a:cubicBezTo>
                  <a:pt x="97133" y="280700"/>
                  <a:pt x="182193" y="327483"/>
                  <a:pt x="165890" y="331736"/>
                </a:cubicBezTo>
                <a:cubicBezTo>
                  <a:pt x="149587" y="335989"/>
                  <a:pt x="-2104" y="242423"/>
                  <a:pt x="22" y="250929"/>
                </a:cubicBezTo>
                <a:cubicBezTo>
                  <a:pt x="2148" y="259435"/>
                  <a:pt x="90398" y="321103"/>
                  <a:pt x="178649" y="382772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C483A01-7FA1-A713-28D2-97D9E2406442}"/>
              </a:ext>
            </a:extLst>
          </p:cNvPr>
          <p:cNvSpPr/>
          <p:nvPr/>
        </p:nvSpPr>
        <p:spPr>
          <a:xfrm>
            <a:off x="5044005" y="5920208"/>
            <a:ext cx="472166" cy="408291"/>
          </a:xfrm>
          <a:custGeom>
            <a:avLst/>
            <a:gdLst>
              <a:gd name="connsiteX0" fmla="*/ 68129 w 472166"/>
              <a:gd name="connsiteY0" fmla="*/ 0 h 408291"/>
              <a:gd name="connsiteX1" fmla="*/ 80888 w 472166"/>
              <a:gd name="connsiteY1" fmla="*/ 263688 h 408291"/>
              <a:gd name="connsiteX2" fmla="*/ 81 w 472166"/>
              <a:gd name="connsiteY2" fmla="*/ 382772 h 408291"/>
              <a:gd name="connsiteX3" fmla="*/ 97900 w 472166"/>
              <a:gd name="connsiteY3" fmla="*/ 310471 h 408291"/>
              <a:gd name="connsiteX4" fmla="*/ 187214 w 472166"/>
              <a:gd name="connsiteY4" fmla="*/ 289206 h 408291"/>
              <a:gd name="connsiteX5" fmla="*/ 472166 w 472166"/>
              <a:gd name="connsiteY5" fmla="*/ 408291 h 4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166" h="408291">
                <a:moveTo>
                  <a:pt x="68129" y="0"/>
                </a:moveTo>
                <a:cubicBezTo>
                  <a:pt x="80179" y="99946"/>
                  <a:pt x="92229" y="199893"/>
                  <a:pt x="80888" y="263688"/>
                </a:cubicBezTo>
                <a:cubicBezTo>
                  <a:pt x="69547" y="327483"/>
                  <a:pt x="-2754" y="374975"/>
                  <a:pt x="81" y="382772"/>
                </a:cubicBezTo>
                <a:cubicBezTo>
                  <a:pt x="2916" y="390569"/>
                  <a:pt x="66711" y="326065"/>
                  <a:pt x="97900" y="310471"/>
                </a:cubicBezTo>
                <a:cubicBezTo>
                  <a:pt x="129089" y="294877"/>
                  <a:pt x="124836" y="272903"/>
                  <a:pt x="187214" y="289206"/>
                </a:cubicBezTo>
                <a:cubicBezTo>
                  <a:pt x="249592" y="305509"/>
                  <a:pt x="360879" y="356900"/>
                  <a:pt x="472166" y="408291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C414FC5-0C74-60A2-186E-F0F4DFB7A7FE}"/>
              </a:ext>
            </a:extLst>
          </p:cNvPr>
          <p:cNvSpPr/>
          <p:nvPr/>
        </p:nvSpPr>
        <p:spPr>
          <a:xfrm>
            <a:off x="4257276" y="6332604"/>
            <a:ext cx="828977" cy="157509"/>
          </a:xfrm>
          <a:custGeom>
            <a:avLst/>
            <a:gdLst>
              <a:gd name="connsiteX0" fmla="*/ 0 w 828977"/>
              <a:gd name="connsiteY0" fmla="*/ 157509 h 157509"/>
              <a:gd name="connsiteX1" fmla="*/ 472086 w 828977"/>
              <a:gd name="connsiteY1" fmla="*/ 29919 h 157509"/>
              <a:gd name="connsiteX2" fmla="*/ 637954 w 828977"/>
              <a:gd name="connsiteY2" fmla="*/ 89461 h 157509"/>
              <a:gd name="connsiteX3" fmla="*/ 569905 w 828977"/>
              <a:gd name="connsiteY3" fmla="*/ 148 h 157509"/>
              <a:gd name="connsiteX4" fmla="*/ 816581 w 828977"/>
              <a:gd name="connsiteY4" fmla="*/ 114979 h 157509"/>
              <a:gd name="connsiteX5" fmla="*/ 769797 w 828977"/>
              <a:gd name="connsiteY5" fmla="*/ 140497 h 15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977" h="157509">
                <a:moveTo>
                  <a:pt x="0" y="157509"/>
                </a:moveTo>
                <a:cubicBezTo>
                  <a:pt x="182880" y="99384"/>
                  <a:pt x="365760" y="41260"/>
                  <a:pt x="472086" y="29919"/>
                </a:cubicBezTo>
                <a:cubicBezTo>
                  <a:pt x="578412" y="18578"/>
                  <a:pt x="621651" y="94423"/>
                  <a:pt x="637954" y="89461"/>
                </a:cubicBezTo>
                <a:cubicBezTo>
                  <a:pt x="654257" y="84499"/>
                  <a:pt x="540134" y="-4105"/>
                  <a:pt x="569905" y="148"/>
                </a:cubicBezTo>
                <a:cubicBezTo>
                  <a:pt x="599676" y="4401"/>
                  <a:pt x="783266" y="91588"/>
                  <a:pt x="816581" y="114979"/>
                </a:cubicBezTo>
                <a:cubicBezTo>
                  <a:pt x="849896" y="138370"/>
                  <a:pt x="809846" y="139433"/>
                  <a:pt x="769797" y="140497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8643F8B-9954-7858-7F9D-CE31D4D66A44}"/>
              </a:ext>
            </a:extLst>
          </p:cNvPr>
          <p:cNvSpPr/>
          <p:nvPr/>
        </p:nvSpPr>
        <p:spPr>
          <a:xfrm>
            <a:off x="4900047" y="6349764"/>
            <a:ext cx="875559" cy="353001"/>
          </a:xfrm>
          <a:custGeom>
            <a:avLst/>
            <a:gdLst>
              <a:gd name="connsiteX0" fmla="*/ 93002 w 875559"/>
              <a:gd name="connsiteY0" fmla="*/ 0 h 353001"/>
              <a:gd name="connsiteX1" fmla="*/ 3689 w 875559"/>
              <a:gd name="connsiteY1" fmla="*/ 85060 h 353001"/>
              <a:gd name="connsiteX2" fmla="*/ 203581 w 875559"/>
              <a:gd name="connsiteY2" fmla="*/ 46783 h 353001"/>
              <a:gd name="connsiteX3" fmla="*/ 161051 w 875559"/>
              <a:gd name="connsiteY3" fmla="*/ 89313 h 353001"/>
              <a:gd name="connsiteX4" fmla="*/ 292894 w 875559"/>
              <a:gd name="connsiteY4" fmla="*/ 38277 h 353001"/>
              <a:gd name="connsiteX5" fmla="*/ 428991 w 875559"/>
              <a:gd name="connsiteY5" fmla="*/ 85060 h 353001"/>
              <a:gd name="connsiteX6" fmla="*/ 411979 w 875559"/>
              <a:gd name="connsiteY6" fmla="*/ 25518 h 353001"/>
              <a:gd name="connsiteX7" fmla="*/ 692679 w 875559"/>
              <a:gd name="connsiteY7" fmla="*/ 157362 h 353001"/>
              <a:gd name="connsiteX8" fmla="*/ 641642 w 875559"/>
              <a:gd name="connsiteY8" fmla="*/ 123337 h 353001"/>
              <a:gd name="connsiteX9" fmla="*/ 764980 w 875559"/>
              <a:gd name="connsiteY9" fmla="*/ 229663 h 353001"/>
              <a:gd name="connsiteX10" fmla="*/ 739462 w 875559"/>
              <a:gd name="connsiteY10" fmla="*/ 119084 h 353001"/>
              <a:gd name="connsiteX11" fmla="*/ 875559 w 875559"/>
              <a:gd name="connsiteY11" fmla="*/ 353001 h 3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559" h="353001">
                <a:moveTo>
                  <a:pt x="93002" y="0"/>
                </a:moveTo>
                <a:cubicBezTo>
                  <a:pt x="39130" y="38631"/>
                  <a:pt x="-14741" y="77263"/>
                  <a:pt x="3689" y="85060"/>
                </a:cubicBezTo>
                <a:cubicBezTo>
                  <a:pt x="22119" y="92857"/>
                  <a:pt x="177354" y="46074"/>
                  <a:pt x="203581" y="46783"/>
                </a:cubicBezTo>
                <a:cubicBezTo>
                  <a:pt x="229808" y="47492"/>
                  <a:pt x="146166" y="90731"/>
                  <a:pt x="161051" y="89313"/>
                </a:cubicBezTo>
                <a:cubicBezTo>
                  <a:pt x="175936" y="87895"/>
                  <a:pt x="248237" y="38986"/>
                  <a:pt x="292894" y="38277"/>
                </a:cubicBezTo>
                <a:cubicBezTo>
                  <a:pt x="337551" y="37568"/>
                  <a:pt x="409144" y="87186"/>
                  <a:pt x="428991" y="85060"/>
                </a:cubicBezTo>
                <a:cubicBezTo>
                  <a:pt x="448838" y="82934"/>
                  <a:pt x="368031" y="13468"/>
                  <a:pt x="411979" y="25518"/>
                </a:cubicBezTo>
                <a:cubicBezTo>
                  <a:pt x="455927" y="37568"/>
                  <a:pt x="654402" y="141059"/>
                  <a:pt x="692679" y="157362"/>
                </a:cubicBezTo>
                <a:cubicBezTo>
                  <a:pt x="730956" y="173665"/>
                  <a:pt x="629592" y="111287"/>
                  <a:pt x="641642" y="123337"/>
                </a:cubicBezTo>
                <a:cubicBezTo>
                  <a:pt x="653692" y="135387"/>
                  <a:pt x="748677" y="230372"/>
                  <a:pt x="764980" y="229663"/>
                </a:cubicBezTo>
                <a:cubicBezTo>
                  <a:pt x="781283" y="228954"/>
                  <a:pt x="721032" y="98528"/>
                  <a:pt x="739462" y="119084"/>
                </a:cubicBezTo>
                <a:cubicBezTo>
                  <a:pt x="757892" y="139640"/>
                  <a:pt x="816725" y="246320"/>
                  <a:pt x="875559" y="353001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5C66387-5376-A0AD-392E-76032D100CDA}"/>
              </a:ext>
            </a:extLst>
          </p:cNvPr>
          <p:cNvSpPr/>
          <p:nvPr/>
        </p:nvSpPr>
        <p:spPr>
          <a:xfrm>
            <a:off x="4469927" y="6420508"/>
            <a:ext cx="1097280" cy="124895"/>
          </a:xfrm>
          <a:custGeom>
            <a:avLst/>
            <a:gdLst>
              <a:gd name="connsiteX0" fmla="*/ 0 w 1097280"/>
              <a:gd name="connsiteY0" fmla="*/ 14316 h 124895"/>
              <a:gd name="connsiteX1" fmla="*/ 463580 w 1097280"/>
              <a:gd name="connsiteY1" fmla="*/ 90871 h 124895"/>
              <a:gd name="connsiteX2" fmla="*/ 421050 w 1097280"/>
              <a:gd name="connsiteY2" fmla="*/ 35581 h 124895"/>
              <a:gd name="connsiteX3" fmla="*/ 565653 w 1097280"/>
              <a:gd name="connsiteY3" fmla="*/ 86618 h 124895"/>
              <a:gd name="connsiteX4" fmla="*/ 540134 w 1097280"/>
              <a:gd name="connsiteY4" fmla="*/ 78112 h 124895"/>
              <a:gd name="connsiteX5" fmla="*/ 829340 w 1097280"/>
              <a:gd name="connsiteY5" fmla="*/ 56846 h 124895"/>
              <a:gd name="connsiteX6" fmla="*/ 795316 w 1097280"/>
              <a:gd name="connsiteY6" fmla="*/ 1557 h 124895"/>
              <a:gd name="connsiteX7" fmla="*/ 1097280 w 1097280"/>
              <a:gd name="connsiteY7" fmla="*/ 124895 h 1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280" h="124895">
                <a:moveTo>
                  <a:pt x="0" y="14316"/>
                </a:moveTo>
                <a:cubicBezTo>
                  <a:pt x="196702" y="50821"/>
                  <a:pt x="393405" y="87327"/>
                  <a:pt x="463580" y="90871"/>
                </a:cubicBezTo>
                <a:cubicBezTo>
                  <a:pt x="533755" y="94415"/>
                  <a:pt x="404038" y="36290"/>
                  <a:pt x="421050" y="35581"/>
                </a:cubicBezTo>
                <a:cubicBezTo>
                  <a:pt x="438062" y="34872"/>
                  <a:pt x="545806" y="79530"/>
                  <a:pt x="565653" y="86618"/>
                </a:cubicBezTo>
                <a:cubicBezTo>
                  <a:pt x="585500" y="93706"/>
                  <a:pt x="496186" y="83074"/>
                  <a:pt x="540134" y="78112"/>
                </a:cubicBezTo>
                <a:cubicBezTo>
                  <a:pt x="584082" y="73150"/>
                  <a:pt x="786810" y="69605"/>
                  <a:pt x="829340" y="56846"/>
                </a:cubicBezTo>
                <a:cubicBezTo>
                  <a:pt x="871870" y="44087"/>
                  <a:pt x="750659" y="-9784"/>
                  <a:pt x="795316" y="1557"/>
                </a:cubicBezTo>
                <a:cubicBezTo>
                  <a:pt x="839973" y="12898"/>
                  <a:pt x="968626" y="68896"/>
                  <a:pt x="1097280" y="12489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4DC5257-075B-D5B6-8D03-78C7693E8B1C}"/>
              </a:ext>
            </a:extLst>
          </p:cNvPr>
          <p:cNvSpPr/>
          <p:nvPr/>
        </p:nvSpPr>
        <p:spPr>
          <a:xfrm>
            <a:off x="4210493" y="6481488"/>
            <a:ext cx="854858" cy="110913"/>
          </a:xfrm>
          <a:custGeom>
            <a:avLst/>
            <a:gdLst>
              <a:gd name="connsiteX0" fmla="*/ 0 w 854858"/>
              <a:gd name="connsiteY0" fmla="*/ 93686 h 110913"/>
              <a:gd name="connsiteX1" fmla="*/ 331736 w 854858"/>
              <a:gd name="connsiteY1" fmla="*/ 119 h 110913"/>
              <a:gd name="connsiteX2" fmla="*/ 646460 w 854858"/>
              <a:gd name="connsiteY2" fmla="*/ 110698 h 110913"/>
              <a:gd name="connsiteX3" fmla="*/ 616688 w 854858"/>
              <a:gd name="connsiteY3" fmla="*/ 29891 h 110913"/>
              <a:gd name="connsiteX4" fmla="*/ 854858 w 854858"/>
              <a:gd name="connsiteY4" fmla="*/ 89433 h 1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58" h="110913">
                <a:moveTo>
                  <a:pt x="0" y="93686"/>
                </a:moveTo>
                <a:cubicBezTo>
                  <a:pt x="111996" y="45485"/>
                  <a:pt x="223993" y="-2716"/>
                  <a:pt x="331736" y="119"/>
                </a:cubicBezTo>
                <a:cubicBezTo>
                  <a:pt x="439479" y="2954"/>
                  <a:pt x="598968" y="105736"/>
                  <a:pt x="646460" y="110698"/>
                </a:cubicBezTo>
                <a:cubicBezTo>
                  <a:pt x="693952" y="115660"/>
                  <a:pt x="581955" y="33435"/>
                  <a:pt x="616688" y="29891"/>
                </a:cubicBezTo>
                <a:cubicBezTo>
                  <a:pt x="651421" y="26347"/>
                  <a:pt x="753139" y="57890"/>
                  <a:pt x="854858" y="89433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2BB16D5-14A7-720D-FC00-29C42F6EC529}"/>
              </a:ext>
            </a:extLst>
          </p:cNvPr>
          <p:cNvSpPr/>
          <p:nvPr/>
        </p:nvSpPr>
        <p:spPr>
          <a:xfrm>
            <a:off x="4899483" y="6502859"/>
            <a:ext cx="744279" cy="59556"/>
          </a:xfrm>
          <a:custGeom>
            <a:avLst/>
            <a:gdLst>
              <a:gd name="connsiteX0" fmla="*/ 0 w 744279"/>
              <a:gd name="connsiteY0" fmla="*/ 59556 h 59556"/>
              <a:gd name="connsiteX1" fmla="*/ 391278 w 744279"/>
              <a:gd name="connsiteY1" fmla="*/ 25532 h 59556"/>
              <a:gd name="connsiteX2" fmla="*/ 335989 w 744279"/>
              <a:gd name="connsiteY2" fmla="*/ 55303 h 59556"/>
              <a:gd name="connsiteX3" fmla="*/ 463579 w 744279"/>
              <a:gd name="connsiteY3" fmla="*/ 14 h 59556"/>
              <a:gd name="connsiteX4" fmla="*/ 744279 w 744279"/>
              <a:gd name="connsiteY4" fmla="*/ 51050 h 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" h="59556">
                <a:moveTo>
                  <a:pt x="0" y="59556"/>
                </a:moveTo>
                <a:cubicBezTo>
                  <a:pt x="167640" y="42898"/>
                  <a:pt x="335280" y="26241"/>
                  <a:pt x="391278" y="25532"/>
                </a:cubicBezTo>
                <a:cubicBezTo>
                  <a:pt x="447276" y="24823"/>
                  <a:pt x="323939" y="59556"/>
                  <a:pt x="335989" y="55303"/>
                </a:cubicBezTo>
                <a:cubicBezTo>
                  <a:pt x="348039" y="51050"/>
                  <a:pt x="395531" y="723"/>
                  <a:pt x="463579" y="14"/>
                </a:cubicBezTo>
                <a:cubicBezTo>
                  <a:pt x="531627" y="-695"/>
                  <a:pt x="637953" y="25177"/>
                  <a:pt x="744279" y="5105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AF59E1F-CFAB-FA91-DA95-28354C8B4757}"/>
              </a:ext>
            </a:extLst>
          </p:cNvPr>
          <p:cNvSpPr/>
          <p:nvPr/>
        </p:nvSpPr>
        <p:spPr>
          <a:xfrm>
            <a:off x="4384867" y="6530281"/>
            <a:ext cx="675289" cy="202255"/>
          </a:xfrm>
          <a:custGeom>
            <a:avLst/>
            <a:gdLst>
              <a:gd name="connsiteX0" fmla="*/ 0 w 675289"/>
              <a:gd name="connsiteY0" fmla="*/ 15122 h 202255"/>
              <a:gd name="connsiteX1" fmla="*/ 127591 w 675289"/>
              <a:gd name="connsiteY1" fmla="*/ 6616 h 202255"/>
              <a:gd name="connsiteX2" fmla="*/ 280700 w 675289"/>
              <a:gd name="connsiteY2" fmla="*/ 100182 h 202255"/>
              <a:gd name="connsiteX3" fmla="*/ 289206 w 675289"/>
              <a:gd name="connsiteY3" fmla="*/ 44893 h 202255"/>
              <a:gd name="connsiteX4" fmla="*/ 544387 w 675289"/>
              <a:gd name="connsiteY4" fmla="*/ 100182 h 202255"/>
              <a:gd name="connsiteX5" fmla="*/ 493351 w 675289"/>
              <a:gd name="connsiteY5" fmla="*/ 100182 h 202255"/>
              <a:gd name="connsiteX6" fmla="*/ 659219 w 675289"/>
              <a:gd name="connsiteY6" fmla="*/ 74664 h 202255"/>
              <a:gd name="connsiteX7" fmla="*/ 659219 w 675289"/>
              <a:gd name="connsiteY7" fmla="*/ 112941 h 202255"/>
              <a:gd name="connsiteX8" fmla="*/ 574158 w 675289"/>
              <a:gd name="connsiteY8" fmla="*/ 202255 h 20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289" h="202255">
                <a:moveTo>
                  <a:pt x="0" y="15122"/>
                </a:moveTo>
                <a:cubicBezTo>
                  <a:pt x="40404" y="3780"/>
                  <a:pt x="80808" y="-7561"/>
                  <a:pt x="127591" y="6616"/>
                </a:cubicBezTo>
                <a:cubicBezTo>
                  <a:pt x="174374" y="20793"/>
                  <a:pt x="253764" y="93803"/>
                  <a:pt x="280700" y="100182"/>
                </a:cubicBezTo>
                <a:cubicBezTo>
                  <a:pt x="307636" y="106561"/>
                  <a:pt x="245258" y="44893"/>
                  <a:pt x="289206" y="44893"/>
                </a:cubicBezTo>
                <a:cubicBezTo>
                  <a:pt x="333154" y="44893"/>
                  <a:pt x="510363" y="90967"/>
                  <a:pt x="544387" y="100182"/>
                </a:cubicBezTo>
                <a:cubicBezTo>
                  <a:pt x="578411" y="109397"/>
                  <a:pt x="474212" y="104435"/>
                  <a:pt x="493351" y="100182"/>
                </a:cubicBezTo>
                <a:cubicBezTo>
                  <a:pt x="512490" y="95929"/>
                  <a:pt x="631574" y="72538"/>
                  <a:pt x="659219" y="74664"/>
                </a:cubicBezTo>
                <a:cubicBezTo>
                  <a:pt x="686864" y="76790"/>
                  <a:pt x="673396" y="91676"/>
                  <a:pt x="659219" y="112941"/>
                </a:cubicBezTo>
                <a:cubicBezTo>
                  <a:pt x="645042" y="134206"/>
                  <a:pt x="609600" y="168230"/>
                  <a:pt x="574158" y="20225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91E1BFF-9649-047F-D79A-F8A15874B151}"/>
              </a:ext>
            </a:extLst>
          </p:cNvPr>
          <p:cNvSpPr/>
          <p:nvPr/>
        </p:nvSpPr>
        <p:spPr>
          <a:xfrm>
            <a:off x="4899483" y="6532644"/>
            <a:ext cx="808074" cy="157362"/>
          </a:xfrm>
          <a:custGeom>
            <a:avLst/>
            <a:gdLst>
              <a:gd name="connsiteX0" fmla="*/ 0 w 808074"/>
              <a:gd name="connsiteY0" fmla="*/ 157362 h 157362"/>
              <a:gd name="connsiteX1" fmla="*/ 140350 w 808074"/>
              <a:gd name="connsiteY1" fmla="*/ 63795 h 157362"/>
              <a:gd name="connsiteX2" fmla="*/ 408290 w 808074"/>
              <a:gd name="connsiteY2" fmla="*/ 127590 h 157362"/>
              <a:gd name="connsiteX3" fmla="*/ 378519 w 808074"/>
              <a:gd name="connsiteY3" fmla="*/ 76554 h 157362"/>
              <a:gd name="connsiteX4" fmla="*/ 472085 w 808074"/>
              <a:gd name="connsiteY4" fmla="*/ 72301 h 157362"/>
              <a:gd name="connsiteX5" fmla="*/ 480591 w 808074"/>
              <a:gd name="connsiteY5" fmla="*/ 0 h 157362"/>
              <a:gd name="connsiteX6" fmla="*/ 489097 w 808074"/>
              <a:gd name="connsiteY6" fmla="*/ 72301 h 157362"/>
              <a:gd name="connsiteX7" fmla="*/ 701749 w 808074"/>
              <a:gd name="connsiteY7" fmla="*/ 85060 h 157362"/>
              <a:gd name="connsiteX8" fmla="*/ 582664 w 808074"/>
              <a:gd name="connsiteY8" fmla="*/ 106325 h 157362"/>
              <a:gd name="connsiteX9" fmla="*/ 808074 w 808074"/>
              <a:gd name="connsiteY9" fmla="*/ 34024 h 1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8074" h="157362">
                <a:moveTo>
                  <a:pt x="0" y="157362"/>
                </a:moveTo>
                <a:cubicBezTo>
                  <a:pt x="36151" y="113059"/>
                  <a:pt x="72302" y="68757"/>
                  <a:pt x="140350" y="63795"/>
                </a:cubicBezTo>
                <a:cubicBezTo>
                  <a:pt x="208398" y="58833"/>
                  <a:pt x="368595" y="125463"/>
                  <a:pt x="408290" y="127590"/>
                </a:cubicBezTo>
                <a:cubicBezTo>
                  <a:pt x="447985" y="129716"/>
                  <a:pt x="367887" y="85769"/>
                  <a:pt x="378519" y="76554"/>
                </a:cubicBezTo>
                <a:cubicBezTo>
                  <a:pt x="389151" y="67339"/>
                  <a:pt x="455073" y="85060"/>
                  <a:pt x="472085" y="72301"/>
                </a:cubicBezTo>
                <a:cubicBezTo>
                  <a:pt x="489097" y="59542"/>
                  <a:pt x="477756" y="0"/>
                  <a:pt x="480591" y="0"/>
                </a:cubicBezTo>
                <a:cubicBezTo>
                  <a:pt x="483426" y="0"/>
                  <a:pt x="452237" y="58124"/>
                  <a:pt x="489097" y="72301"/>
                </a:cubicBezTo>
                <a:cubicBezTo>
                  <a:pt x="525957" y="86478"/>
                  <a:pt x="686155" y="79389"/>
                  <a:pt x="701749" y="85060"/>
                </a:cubicBezTo>
                <a:cubicBezTo>
                  <a:pt x="717343" y="90731"/>
                  <a:pt x="564943" y="114831"/>
                  <a:pt x="582664" y="106325"/>
                </a:cubicBezTo>
                <a:cubicBezTo>
                  <a:pt x="600385" y="97819"/>
                  <a:pt x="704229" y="65921"/>
                  <a:pt x="808074" y="34024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6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>
          <a:solidFill>
            <a:srgbClr val="00B0F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</TotalTime>
  <Words>1</Words>
  <Application>Microsoft Macintosh PowerPoint</Application>
  <PresentationFormat>A3 297x420 mm</PresentationFormat>
  <Paragraphs>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A P-OTF Bunkyu MidasiM Std EB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</cp:revision>
  <dcterms:created xsi:type="dcterms:W3CDTF">2024-01-18T11:53:51Z</dcterms:created>
  <dcterms:modified xsi:type="dcterms:W3CDTF">2024-01-20T01:33:19Z</dcterms:modified>
</cp:coreProperties>
</file>